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drawings/drawing10.xml" ContentType="application/vnd.openxmlformats-officedocument.drawingml.chartshapes+xml"/>
  <Override PartName="/ppt/charts/chart12.xml" ContentType="application/vnd.openxmlformats-officedocument.drawingml.chart+xml"/>
  <Override PartName="/ppt/drawings/drawing11.xml" ContentType="application/vnd.openxmlformats-officedocument.drawingml.chartshapes+xml"/>
  <Override PartName="/ppt/charts/chart13.xml" ContentType="application/vnd.openxmlformats-officedocument.drawingml.chart+xml"/>
  <Override PartName="/ppt/drawings/drawing12.xml" ContentType="application/vnd.openxmlformats-officedocument.drawingml.chartshapes+xml"/>
  <Override PartName="/ppt/charts/chart14.xml" ContentType="application/vnd.openxmlformats-officedocument.drawingml.chart+xml"/>
  <Override PartName="/ppt/drawings/drawing13.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14.xml" ContentType="application/vnd.openxmlformats-officedocument.drawingml.chartshapes+xml"/>
  <Override PartName="/ppt/charts/chart19.xml" ContentType="application/vnd.openxmlformats-officedocument.drawingml.chart+xml"/>
  <Override PartName="/ppt/drawings/drawing15.xml" ContentType="application/vnd.openxmlformats-officedocument.drawingml.chartshapes+xml"/>
  <Override PartName="/ppt/charts/chart20.xml" ContentType="application/vnd.openxmlformats-officedocument.drawingml.chart+xml"/>
  <Override PartName="/ppt/drawings/drawing16.xml" ContentType="application/vnd.openxmlformats-officedocument.drawingml.chartshapes+xml"/>
  <Override PartName="/ppt/charts/chart21.xml" ContentType="application/vnd.openxmlformats-officedocument.drawingml.chart+xml"/>
  <Override PartName="/ppt/drawings/drawing17.xml" ContentType="application/vnd.openxmlformats-officedocument.drawingml.chartshapes+xml"/>
  <Override PartName="/ppt/charts/chart22.xml" ContentType="application/vnd.openxmlformats-officedocument.drawingml.chart+xml"/>
  <Override PartName="/ppt/drawings/drawing18.xml" ContentType="application/vnd.openxmlformats-officedocument.drawingml.chartshapes+xml"/>
  <Override PartName="/ppt/charts/chart23.xml" ContentType="application/vnd.openxmlformats-officedocument.drawingml.chart+xml"/>
  <Override PartName="/ppt/drawings/drawing19.xml" ContentType="application/vnd.openxmlformats-officedocument.drawingml.chartshapes+xml"/>
  <Override PartName="/ppt/charts/chart24.xml" ContentType="application/vnd.openxmlformats-officedocument.drawingml.chart+xml"/>
  <Override PartName="/ppt/drawings/drawing20.xml" ContentType="application/vnd.openxmlformats-officedocument.drawingml.chartshapes+xml"/>
  <Override PartName="/ppt/charts/chart25.xml" ContentType="application/vnd.openxmlformats-officedocument.drawingml.chart+xml"/>
  <Override PartName="/ppt/drawings/drawing21.xml" ContentType="application/vnd.openxmlformats-officedocument.drawingml.chartshapes+xml"/>
  <Override PartName="/ppt/charts/chart26.xml" ContentType="application/vnd.openxmlformats-officedocument.drawingml.chart+xml"/>
  <Override PartName="/ppt/drawings/drawing22.xml" ContentType="application/vnd.openxmlformats-officedocument.drawingml.chartshapes+xml"/>
  <Override PartName="/ppt/charts/chart27.xml" ContentType="application/vnd.openxmlformats-officedocument.drawingml.chart+xml"/>
  <Override PartName="/ppt/drawings/drawing23.xml" ContentType="application/vnd.openxmlformats-officedocument.drawingml.chartshapes+xml"/>
  <Override PartName="/ppt/charts/chart28.xml" ContentType="application/vnd.openxmlformats-officedocument.drawingml.chart+xml"/>
  <Override PartName="/ppt/drawings/drawing24.xml" ContentType="application/vnd.openxmlformats-officedocument.drawingml.chartshapes+xml"/>
  <Override PartName="/ppt/charts/chart29.xml" ContentType="application/vnd.openxmlformats-officedocument.drawingml.chart+xml"/>
  <Override PartName="/ppt/drawings/drawing2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7" r:id="rId2"/>
    <p:sldMasterId id="2147483736" r:id="rId3"/>
  </p:sldMasterIdLst>
  <p:notesMasterIdLst>
    <p:notesMasterId r:id="rId32"/>
  </p:notesMasterIdLst>
  <p:handoutMasterIdLst>
    <p:handoutMasterId r:id="rId33"/>
  </p:handoutMasterIdLst>
  <p:sldIdLst>
    <p:sldId id="419" r:id="rId4"/>
    <p:sldId id="447" r:id="rId5"/>
    <p:sldId id="452" r:id="rId6"/>
    <p:sldId id="450" r:id="rId7"/>
    <p:sldId id="448" r:id="rId8"/>
    <p:sldId id="427" r:id="rId9"/>
    <p:sldId id="879" r:id="rId10"/>
    <p:sldId id="446" r:id="rId11"/>
    <p:sldId id="797" r:id="rId12"/>
    <p:sldId id="801" r:id="rId13"/>
    <p:sldId id="875" r:id="rId14"/>
    <p:sldId id="878" r:id="rId15"/>
    <p:sldId id="876" r:id="rId16"/>
    <p:sldId id="877" r:id="rId17"/>
    <p:sldId id="880" r:id="rId18"/>
    <p:sldId id="901" r:id="rId19"/>
    <p:sldId id="898" r:id="rId20"/>
    <p:sldId id="897" r:id="rId21"/>
    <p:sldId id="899" r:id="rId22"/>
    <p:sldId id="420" r:id="rId23"/>
    <p:sldId id="429" r:id="rId24"/>
    <p:sldId id="421" r:id="rId25"/>
    <p:sldId id="900" r:id="rId26"/>
    <p:sldId id="902" r:id="rId27"/>
    <p:sldId id="794" r:id="rId28"/>
    <p:sldId id="392" r:id="rId29"/>
    <p:sldId id="403" r:id="rId30"/>
    <p:sldId id="468"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29" userDrawn="1">
          <p15:clr>
            <a:srgbClr val="A4A3A4"/>
          </p15:clr>
        </p15:guide>
        <p15:guide id="3" orient="horz" pos="2160">
          <p15:clr>
            <a:srgbClr val="A4A3A4"/>
          </p15:clr>
        </p15:guide>
        <p15:guide id="4" orient="horz" pos="40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lecek Radek" initials="P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AEC2"/>
    <a:srgbClr val="1297B2"/>
    <a:srgbClr val="FAF0A8"/>
    <a:srgbClr val="E8D772"/>
    <a:srgbClr val="F41D18"/>
    <a:srgbClr val="F8F8F8"/>
    <a:srgbClr val="1092A8"/>
    <a:srgbClr val="0D7B8D"/>
    <a:srgbClr val="13AAC3"/>
    <a:srgbClr val="FAC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98932" autoAdjust="0"/>
  </p:normalViewPr>
  <p:slideViewPr>
    <p:cSldViewPr snapToGrid="0" showGuides="1">
      <p:cViewPr varScale="1">
        <p:scale>
          <a:sx n="111" d="100"/>
          <a:sy n="111" d="100"/>
        </p:scale>
        <p:origin x="672" y="96"/>
      </p:cViewPr>
      <p:guideLst>
        <p:guide pos="529"/>
        <p:guide orient="horz" pos="2160"/>
        <p:guide orient="horz" pos="4004"/>
      </p:guideLst>
    </p:cSldViewPr>
  </p:slideViewPr>
  <p:outlineViewPr>
    <p:cViewPr>
      <p:scale>
        <a:sx n="33" d="100"/>
        <a:sy n="33" d="100"/>
      </p:scale>
      <p:origin x="0" y="207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2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685668434020203"/>
          <c:y val="0.19996222211142003"/>
          <c:w val="0.56314331565979803"/>
          <c:h val="0.70024100691539171"/>
        </c:manualLayout>
      </c:layout>
      <c:barChart>
        <c:barDir val="bar"/>
        <c:grouping val="clustered"/>
        <c:varyColors val="0"/>
        <c:ser>
          <c:idx val="0"/>
          <c:order val="0"/>
          <c:spPr>
            <a:solidFill>
              <a:srgbClr val="848382"/>
            </a:solidFill>
            <a:ln>
              <a:noFill/>
            </a:ln>
          </c:spPr>
          <c:invertIfNegative val="0"/>
          <c:dPt>
            <c:idx val="0"/>
            <c:invertIfNegative val="0"/>
            <c:bubble3D val="0"/>
            <c:spPr>
              <a:solidFill>
                <a:srgbClr val="971C54"/>
              </a:solidFill>
              <a:ln>
                <a:noFill/>
              </a:ln>
            </c:spPr>
            <c:extLst>
              <c:ext xmlns:c16="http://schemas.microsoft.com/office/drawing/2014/chart" uri="{C3380CC4-5D6E-409C-BE32-E72D297353CC}">
                <c16:uniqueId val="{00000000-8768-41D5-8872-073227F0556C}"/>
              </c:ext>
            </c:extLst>
          </c:dPt>
          <c:dPt>
            <c:idx val="1"/>
            <c:invertIfNegative val="0"/>
            <c:bubble3D val="0"/>
            <c:spPr>
              <a:solidFill>
                <a:srgbClr val="971C54"/>
              </a:solidFill>
              <a:ln>
                <a:noFill/>
              </a:ln>
            </c:spPr>
            <c:extLst>
              <c:ext xmlns:c16="http://schemas.microsoft.com/office/drawing/2014/chart" uri="{C3380CC4-5D6E-409C-BE32-E72D297353CC}">
                <c16:uniqueId val="{00000001-8768-41D5-8872-073227F0556C}"/>
              </c:ext>
            </c:extLst>
          </c:dPt>
          <c:dPt>
            <c:idx val="3"/>
            <c:invertIfNegative val="0"/>
            <c:bubble3D val="0"/>
            <c:spPr>
              <a:solidFill>
                <a:srgbClr val="0B5E6D">
                  <a:lumMod val="20000"/>
                  <a:lumOff val="80000"/>
                </a:srgbClr>
              </a:solidFill>
              <a:ln>
                <a:noFill/>
              </a:ln>
            </c:spPr>
            <c:extLst>
              <c:ext xmlns:c16="http://schemas.microsoft.com/office/drawing/2014/chart" uri="{C3380CC4-5D6E-409C-BE32-E72D297353CC}">
                <c16:uniqueId val="{00000012-1073-408B-BE4A-EF7EF53A7EAC}"/>
              </c:ext>
            </c:extLst>
          </c:dPt>
          <c:dPt>
            <c:idx val="4"/>
            <c:invertIfNegative val="0"/>
            <c:bubble3D val="0"/>
            <c:spPr>
              <a:solidFill>
                <a:srgbClr val="0B5E6D">
                  <a:lumMod val="20000"/>
                  <a:lumOff val="80000"/>
                </a:srgbClr>
              </a:solidFill>
              <a:ln>
                <a:noFill/>
              </a:ln>
            </c:spPr>
            <c:extLst>
              <c:ext xmlns:c16="http://schemas.microsoft.com/office/drawing/2014/chart" uri="{C3380CC4-5D6E-409C-BE32-E72D297353CC}">
                <c16:uniqueId val="{00000013-1073-408B-BE4A-EF7EF53A7EAC}"/>
              </c:ext>
            </c:extLst>
          </c:dPt>
          <c:dPt>
            <c:idx val="6"/>
            <c:invertIfNegative val="0"/>
            <c:bubble3D val="0"/>
            <c:spPr>
              <a:solidFill>
                <a:srgbClr val="971C54"/>
              </a:solidFill>
              <a:ln>
                <a:noFill/>
              </a:ln>
            </c:spPr>
            <c:extLst>
              <c:ext xmlns:c16="http://schemas.microsoft.com/office/drawing/2014/chart" uri="{C3380CC4-5D6E-409C-BE32-E72D297353CC}">
                <c16:uniqueId val="{00000009-8768-41D5-8872-073227F0556C}"/>
              </c:ext>
            </c:extLst>
          </c:dPt>
          <c:dPt>
            <c:idx val="7"/>
            <c:invertIfNegative val="0"/>
            <c:bubble3D val="0"/>
            <c:spPr>
              <a:solidFill>
                <a:srgbClr val="971C54"/>
              </a:solidFill>
              <a:ln>
                <a:noFill/>
              </a:ln>
            </c:spPr>
            <c:extLst>
              <c:ext xmlns:c16="http://schemas.microsoft.com/office/drawing/2014/chart" uri="{C3380CC4-5D6E-409C-BE32-E72D297353CC}">
                <c16:uniqueId val="{00000007-F7BE-41C8-9714-DD31C3FDBEF7}"/>
              </c:ext>
            </c:extLst>
          </c:dPt>
          <c:dPt>
            <c:idx val="8"/>
            <c:invertIfNegative val="0"/>
            <c:bubble3D val="0"/>
            <c:spPr>
              <a:solidFill>
                <a:srgbClr val="971C54"/>
              </a:solidFill>
              <a:ln>
                <a:noFill/>
              </a:ln>
            </c:spPr>
            <c:extLst>
              <c:ext xmlns:c16="http://schemas.microsoft.com/office/drawing/2014/chart" uri="{C3380CC4-5D6E-409C-BE32-E72D297353CC}">
                <c16:uniqueId val="{0000000D-5A11-483D-81CC-E09E108AC71B}"/>
              </c:ext>
            </c:extLst>
          </c:dPt>
          <c:dPt>
            <c:idx val="9"/>
            <c:invertIfNegative val="0"/>
            <c:bubble3D val="0"/>
            <c:spPr>
              <a:solidFill>
                <a:srgbClr val="971C54"/>
              </a:solidFill>
              <a:ln>
                <a:noFill/>
              </a:ln>
            </c:spPr>
            <c:extLst>
              <c:ext xmlns:c16="http://schemas.microsoft.com/office/drawing/2014/chart" uri="{C3380CC4-5D6E-409C-BE32-E72D297353CC}">
                <c16:uniqueId val="{0000000B-8768-41D5-8872-073227F0556C}"/>
              </c:ext>
            </c:extLst>
          </c:dPt>
          <c:dPt>
            <c:idx val="10"/>
            <c:invertIfNegative val="0"/>
            <c:bubble3D val="0"/>
            <c:spPr>
              <a:solidFill>
                <a:srgbClr val="971C54"/>
              </a:solidFill>
              <a:ln>
                <a:noFill/>
              </a:ln>
            </c:spPr>
            <c:extLst>
              <c:ext xmlns:c16="http://schemas.microsoft.com/office/drawing/2014/chart" uri="{C3380CC4-5D6E-409C-BE32-E72D297353CC}">
                <c16:uniqueId val="{0000000E-1073-408B-BE4A-EF7EF53A7EAC}"/>
              </c:ext>
            </c:extLst>
          </c:dPt>
          <c:dPt>
            <c:idx val="11"/>
            <c:invertIfNegative val="0"/>
            <c:bubble3D val="0"/>
            <c:extLst>
              <c:ext xmlns:c16="http://schemas.microsoft.com/office/drawing/2014/chart" uri="{C3380CC4-5D6E-409C-BE32-E72D297353CC}">
                <c16:uniqueId val="{0000000D-8768-41D5-8872-073227F0556C}"/>
              </c:ext>
            </c:extLst>
          </c:dPt>
          <c:dPt>
            <c:idx val="12"/>
            <c:invertIfNegative val="0"/>
            <c:bubble3D val="0"/>
            <c:spPr>
              <a:solidFill>
                <a:srgbClr val="0B5E6D">
                  <a:lumMod val="20000"/>
                  <a:lumOff val="80000"/>
                </a:srgbClr>
              </a:solidFill>
              <a:ln>
                <a:noFill/>
              </a:ln>
            </c:spPr>
            <c:extLst>
              <c:ext xmlns:c16="http://schemas.microsoft.com/office/drawing/2014/chart" uri="{C3380CC4-5D6E-409C-BE32-E72D297353CC}">
                <c16:uniqueId val="{0000000F-3B72-4158-9692-EBF55DA2583F}"/>
              </c:ext>
            </c:extLst>
          </c:dPt>
          <c:dPt>
            <c:idx val="13"/>
            <c:invertIfNegative val="0"/>
            <c:bubble3D val="0"/>
            <c:spPr>
              <a:solidFill>
                <a:srgbClr val="0B5E6D">
                  <a:lumMod val="20000"/>
                  <a:lumOff val="80000"/>
                </a:srgbClr>
              </a:solidFill>
              <a:ln>
                <a:noFill/>
              </a:ln>
            </c:spPr>
            <c:extLst>
              <c:ext xmlns:c16="http://schemas.microsoft.com/office/drawing/2014/chart" uri="{C3380CC4-5D6E-409C-BE32-E72D297353CC}">
                <c16:uniqueId val="{0000000B-F7BE-41C8-9714-DD31C3FDBEF7}"/>
              </c:ext>
            </c:extLst>
          </c:dPt>
          <c:dPt>
            <c:idx val="14"/>
            <c:invertIfNegative val="0"/>
            <c:bubble3D val="0"/>
            <c:spPr>
              <a:solidFill>
                <a:srgbClr val="0B5E6D">
                  <a:lumMod val="20000"/>
                  <a:lumOff val="80000"/>
                </a:srgbClr>
              </a:solidFill>
              <a:ln>
                <a:noFill/>
              </a:ln>
            </c:spPr>
            <c:extLst>
              <c:ext xmlns:c16="http://schemas.microsoft.com/office/drawing/2014/chart" uri="{C3380CC4-5D6E-409C-BE32-E72D297353CC}">
                <c16:uniqueId val="{0000000C-F7BE-41C8-9714-DD31C3FDBEF7}"/>
              </c:ext>
            </c:extLst>
          </c:dPt>
          <c:dPt>
            <c:idx val="15"/>
            <c:invertIfNegative val="0"/>
            <c:bubble3D val="0"/>
            <c:extLst>
              <c:ext xmlns:c16="http://schemas.microsoft.com/office/drawing/2014/chart" uri="{C3380CC4-5D6E-409C-BE32-E72D297353CC}">
                <c16:uniqueId val="{0000000D-F048-4E5B-A7B9-DFB4C17C79E5}"/>
              </c:ext>
            </c:extLst>
          </c:dPt>
          <c:dPt>
            <c:idx val="17"/>
            <c:invertIfNegative val="0"/>
            <c:bubble3D val="0"/>
            <c:spPr>
              <a:solidFill>
                <a:srgbClr val="971C54"/>
              </a:solidFill>
              <a:ln>
                <a:noFill/>
              </a:ln>
            </c:spPr>
            <c:extLst>
              <c:ext xmlns:c16="http://schemas.microsoft.com/office/drawing/2014/chart" uri="{C3380CC4-5D6E-409C-BE32-E72D297353CC}">
                <c16:uniqueId val="{0000000F-1073-408B-BE4A-EF7EF53A7EAC}"/>
              </c:ext>
            </c:extLst>
          </c:dPt>
          <c:dPt>
            <c:idx val="18"/>
            <c:invertIfNegative val="0"/>
            <c:bubble3D val="0"/>
            <c:spPr>
              <a:solidFill>
                <a:srgbClr val="971C54"/>
              </a:solidFill>
              <a:ln>
                <a:noFill/>
              </a:ln>
            </c:spPr>
            <c:extLst>
              <c:ext xmlns:c16="http://schemas.microsoft.com/office/drawing/2014/chart" uri="{C3380CC4-5D6E-409C-BE32-E72D297353CC}">
                <c16:uniqueId val="{00000010-1073-408B-BE4A-EF7EF53A7EAC}"/>
              </c:ext>
            </c:extLst>
          </c:dPt>
          <c:dPt>
            <c:idx val="19"/>
            <c:invertIfNegative val="0"/>
            <c:bubble3D val="0"/>
            <c:spPr>
              <a:solidFill>
                <a:srgbClr val="971C54"/>
              </a:solidFill>
              <a:ln>
                <a:noFill/>
              </a:ln>
            </c:spPr>
            <c:extLst>
              <c:ext xmlns:c16="http://schemas.microsoft.com/office/drawing/2014/chart" uri="{C3380CC4-5D6E-409C-BE32-E72D297353CC}">
                <c16:uniqueId val="{00000011-1073-408B-BE4A-EF7EF53A7EAC}"/>
              </c:ext>
            </c:extLst>
          </c:dPt>
          <c:dPt>
            <c:idx val="21"/>
            <c:invertIfNegative val="0"/>
            <c:bubble3D val="0"/>
            <c:spPr>
              <a:solidFill>
                <a:srgbClr val="0B5E6D">
                  <a:lumMod val="20000"/>
                  <a:lumOff val="80000"/>
                </a:srgbClr>
              </a:solidFill>
              <a:ln>
                <a:noFill/>
              </a:ln>
            </c:spPr>
            <c:extLst>
              <c:ext xmlns:c16="http://schemas.microsoft.com/office/drawing/2014/chart" uri="{C3380CC4-5D6E-409C-BE32-E72D297353CC}">
                <c16:uniqueId val="{00000014-1073-408B-BE4A-EF7EF53A7EAC}"/>
              </c:ext>
            </c:extLst>
          </c:dPt>
          <c:dPt>
            <c:idx val="22"/>
            <c:invertIfNegative val="0"/>
            <c:bubble3D val="0"/>
            <c:spPr>
              <a:solidFill>
                <a:srgbClr val="0B5E6D">
                  <a:lumMod val="20000"/>
                  <a:lumOff val="80000"/>
                </a:srgbClr>
              </a:solidFill>
              <a:ln>
                <a:noFill/>
              </a:ln>
            </c:spPr>
            <c:extLst>
              <c:ext xmlns:c16="http://schemas.microsoft.com/office/drawing/2014/chart" uri="{C3380CC4-5D6E-409C-BE32-E72D297353CC}">
                <c16:uniqueId val="{00000015-1073-408B-BE4A-EF7EF53A7EAC}"/>
              </c:ext>
            </c:extLst>
          </c:dPt>
          <c:dPt>
            <c:idx val="23"/>
            <c:invertIfNegative val="0"/>
            <c:bubble3D val="0"/>
            <c:spPr>
              <a:solidFill>
                <a:srgbClr val="0B5E6D">
                  <a:lumMod val="20000"/>
                  <a:lumOff val="80000"/>
                </a:srgbClr>
              </a:solidFill>
              <a:ln>
                <a:noFill/>
              </a:ln>
            </c:spPr>
            <c:extLst>
              <c:ext xmlns:c16="http://schemas.microsoft.com/office/drawing/2014/chart" uri="{C3380CC4-5D6E-409C-BE32-E72D297353CC}">
                <c16:uniqueId val="{00000016-1073-408B-BE4A-EF7EF53A7EAC}"/>
              </c:ext>
            </c:extLst>
          </c:dPt>
          <c:dPt>
            <c:idx val="24"/>
            <c:invertIfNegative val="0"/>
            <c:bubble3D val="0"/>
            <c:spPr>
              <a:solidFill>
                <a:srgbClr val="0B5E6D">
                  <a:lumMod val="20000"/>
                  <a:lumOff val="80000"/>
                </a:srgbClr>
              </a:solidFill>
              <a:ln>
                <a:noFill/>
              </a:ln>
            </c:spPr>
            <c:extLst>
              <c:ext xmlns:c16="http://schemas.microsoft.com/office/drawing/2014/chart" uri="{C3380CC4-5D6E-409C-BE32-E72D297353CC}">
                <c16:uniqueId val="{00000017-1073-408B-BE4A-EF7EF53A7EAC}"/>
              </c:ext>
            </c:extLst>
          </c:dPt>
          <c:dLbls>
            <c:dLbl>
              <c:idx val="15"/>
              <c:numFmt formatCode="#,##0.0" sourceLinked="0"/>
              <c:spPr>
                <a:noFill/>
                <a:ln>
                  <a:noFill/>
                </a:ln>
                <a:effectLst/>
              </c:spPr>
              <c:txPr>
                <a:bodyPr/>
                <a:lstStyle/>
                <a:p>
                  <a:pPr>
                    <a:defRPr sz="1050"/>
                  </a:pPr>
                  <a:endParaRPr lang="cs-CZ"/>
                </a:p>
              </c:txPr>
              <c:showLegendKey val="0"/>
              <c:showVal val="1"/>
              <c:showCatName val="0"/>
              <c:showSerName val="0"/>
              <c:showPercent val="0"/>
              <c:showBubbleSize val="0"/>
              <c:extLst>
                <c:ext xmlns:c16="http://schemas.microsoft.com/office/drawing/2014/chart" uri="{C3380CC4-5D6E-409C-BE32-E72D297353CC}">
                  <c16:uniqueId val="{0000000D-F048-4E5B-A7B9-DFB4C17C79E5}"/>
                </c:ext>
              </c:extLst>
            </c:dLbl>
            <c:numFmt formatCode="0;;;" sourceLinked="0"/>
            <c:spPr>
              <a:noFill/>
              <a:ln>
                <a:noFill/>
              </a:ln>
              <a:effectLst/>
            </c:spPr>
            <c:txPr>
              <a:bodyPr/>
              <a:lstStyle/>
              <a:p>
                <a:pPr>
                  <a:defRPr sz="105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Sheet1!$A$2:$B$26</c:f>
              <c:multiLvlStrCache>
                <c:ptCount val="25"/>
                <c:lvl>
                  <c:pt idx="0">
                    <c:v>Muž</c:v>
                  </c:pt>
                  <c:pt idx="1">
                    <c:v>Žena</c:v>
                  </c:pt>
                  <c:pt idx="3">
                    <c:v>50-69 let</c:v>
                  </c:pt>
                  <c:pt idx="4">
                    <c:v>70 let a víc</c:v>
                  </c:pt>
                  <c:pt idx="6">
                    <c:v>Svobodný/á</c:v>
                  </c:pt>
                  <c:pt idx="7">
                    <c:v>V partnerském soužití</c:v>
                  </c:pt>
                  <c:pt idx="8">
                    <c:v>Ženatý/vdaná</c:v>
                  </c:pt>
                  <c:pt idx="9">
                    <c:v>Rozvedený/á</c:v>
                  </c:pt>
                  <c:pt idx="10">
                    <c:v>Vdovec/vdova</c:v>
                  </c:pt>
                  <c:pt idx="12">
                    <c:v>Bez maturity</c:v>
                  </c:pt>
                  <c:pt idx="13">
                    <c:v>SŠ s maturitou</c:v>
                  </c:pt>
                  <c:pt idx="14">
                    <c:v>Vysokoškolské</c:v>
                  </c:pt>
                  <c:pt idx="17">
                    <c:v>Praha</c:v>
                  </c:pt>
                  <c:pt idx="18">
                    <c:v>Čechy</c:v>
                  </c:pt>
                  <c:pt idx="19">
                    <c:v>Morava</c:v>
                  </c:pt>
                  <c:pt idx="21">
                    <c:v>Do 4.999 obyv.</c:v>
                  </c:pt>
                  <c:pt idx="22">
                    <c:v>5.000-19.999 obyv.</c:v>
                  </c:pt>
                  <c:pt idx="23">
                    <c:v>20.000-99.999 obyv.</c:v>
                  </c:pt>
                  <c:pt idx="24">
                    <c:v>100.000 a více obyv.</c:v>
                  </c:pt>
                </c:lvl>
                <c:lvl>
                  <c:pt idx="0">
                    <c:v>Pohlaví</c:v>
                  </c:pt>
                  <c:pt idx="3">
                    <c:v>Věk</c:v>
                  </c:pt>
                  <c:pt idx="6">
                    <c:v>Rodinný stav</c:v>
                  </c:pt>
                  <c:pt idx="12">
                    <c:v>Vzdělání</c:v>
                  </c:pt>
                  <c:pt idx="17">
                    <c:v>Region</c:v>
                  </c:pt>
                  <c:pt idx="21">
                    <c:v>Velikost obce</c:v>
                  </c:pt>
                </c:lvl>
              </c:multiLvlStrCache>
            </c:multiLvlStrRef>
          </c:cat>
          <c:val>
            <c:numRef>
              <c:f>Sheet1!$C$2:$C$26</c:f>
              <c:numCache>
                <c:formatCode>0.0;0.0;[Color48]0</c:formatCode>
                <c:ptCount val="25"/>
                <c:pt idx="0">
                  <c:v>46.442687747035571</c:v>
                </c:pt>
                <c:pt idx="1">
                  <c:v>53.557312252964429</c:v>
                </c:pt>
                <c:pt idx="3">
                  <c:v>64.031620553359687</c:v>
                </c:pt>
                <c:pt idx="4">
                  <c:v>35.968379446640313</c:v>
                </c:pt>
                <c:pt idx="6">
                  <c:v>5.1383399209486171</c:v>
                </c:pt>
                <c:pt idx="7">
                  <c:v>10.869565217391305</c:v>
                </c:pt>
                <c:pt idx="8">
                  <c:v>50.59288537549407</c:v>
                </c:pt>
                <c:pt idx="9">
                  <c:v>22.529644268774703</c:v>
                </c:pt>
                <c:pt idx="10">
                  <c:v>10.869565217391305</c:v>
                </c:pt>
                <c:pt idx="12">
                  <c:v>48.814229249011859</c:v>
                </c:pt>
                <c:pt idx="13">
                  <c:v>33.399209486166008</c:v>
                </c:pt>
                <c:pt idx="14">
                  <c:v>17.786561264822133</c:v>
                </c:pt>
                <c:pt idx="17">
                  <c:v>12.252964426877471</c:v>
                </c:pt>
                <c:pt idx="18">
                  <c:v>53.359683794466406</c:v>
                </c:pt>
                <c:pt idx="19">
                  <c:v>34.387351778656125</c:v>
                </c:pt>
                <c:pt idx="21">
                  <c:v>39.328063241106719</c:v>
                </c:pt>
                <c:pt idx="22">
                  <c:v>18.57707509881423</c:v>
                </c:pt>
                <c:pt idx="23">
                  <c:v>20.750988142292488</c:v>
                </c:pt>
                <c:pt idx="24">
                  <c:v>21.343873517786559</c:v>
                </c:pt>
              </c:numCache>
            </c:numRef>
          </c:val>
          <c:extLst>
            <c:ext xmlns:c16="http://schemas.microsoft.com/office/drawing/2014/chart" uri="{C3380CC4-5D6E-409C-BE32-E72D297353CC}">
              <c16:uniqueId val="{00000000-C002-4930-9BDE-E71A2002115D}"/>
            </c:ext>
          </c:extLst>
        </c:ser>
        <c:dLbls>
          <c:showLegendKey val="0"/>
          <c:showVal val="0"/>
          <c:showCatName val="0"/>
          <c:showSerName val="0"/>
          <c:showPercent val="0"/>
          <c:showBubbleSize val="0"/>
        </c:dLbls>
        <c:gapWidth val="50"/>
        <c:axId val="196173824"/>
        <c:axId val="196175360"/>
      </c:barChart>
      <c:catAx>
        <c:axId val="196173824"/>
        <c:scaling>
          <c:orientation val="maxMin"/>
        </c:scaling>
        <c:delete val="0"/>
        <c:axPos val="l"/>
        <c:numFmt formatCode="General" sourceLinked="0"/>
        <c:majorTickMark val="none"/>
        <c:minorTickMark val="none"/>
        <c:tickLblPos val="nextTo"/>
        <c:spPr>
          <a:ln w="6350">
            <a:noFill/>
          </a:ln>
        </c:spPr>
        <c:txPr>
          <a:bodyPr/>
          <a:lstStyle/>
          <a:p>
            <a:pPr>
              <a:defRPr sz="1050"/>
            </a:pPr>
            <a:endParaRPr lang="cs-CZ"/>
          </a:p>
        </c:txPr>
        <c:crossAx val="196175360"/>
        <c:crosses val="autoZero"/>
        <c:auto val="1"/>
        <c:lblAlgn val="ctr"/>
        <c:lblOffset val="300"/>
        <c:noMultiLvlLbl val="0"/>
      </c:catAx>
      <c:valAx>
        <c:axId val="196175360"/>
        <c:scaling>
          <c:orientation val="minMax"/>
          <c:max val="80"/>
          <c:min val="0"/>
        </c:scaling>
        <c:delete val="1"/>
        <c:axPos val="b"/>
        <c:numFmt formatCode="0.0;0.0;[Color48]0" sourceLinked="1"/>
        <c:majorTickMark val="out"/>
        <c:minorTickMark val="none"/>
        <c:tickLblPos val="nextTo"/>
        <c:crossAx val="196173824"/>
        <c:crosses val="max"/>
        <c:crossBetween val="between"/>
        <c:majorUnit val="20"/>
      </c:valAx>
      <c:spPr>
        <a:noFill/>
      </c:spPr>
    </c:plotArea>
    <c:plotVisOnly val="1"/>
    <c:dispBlanksAs val="gap"/>
    <c:showDLblsOverMax val="0"/>
  </c:chart>
  <c:txPr>
    <a:bodyPr/>
    <a:lstStyle/>
    <a:p>
      <a:pPr>
        <a:defRPr sz="2000"/>
      </a:pPr>
      <a:endParaRPr lang="cs-CZ"/>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b="1" i="0" u="none" strike="noStrike" kern="1200" baseline="0" dirty="0">
                <a:solidFill>
                  <a:schemeClr val="tx1"/>
                </a:solidFill>
              </a:rPr>
              <a:t>Věk sepsání závěti</a:t>
            </a:r>
            <a:endParaRPr lang="cs-CZ" sz="1400" dirty="0"/>
          </a:p>
        </c:rich>
      </c:tx>
      <c:layout>
        <c:manualLayout>
          <c:xMode val="edge"/>
          <c:yMode val="edge"/>
          <c:x val="0.34904051475766018"/>
          <c:y val="8.1753329792439558E-2"/>
        </c:manualLayout>
      </c:layout>
      <c:overlay val="0"/>
    </c:title>
    <c:autoTitleDeleted val="0"/>
    <c:plotArea>
      <c:layout>
        <c:manualLayout>
          <c:layoutTarget val="inner"/>
          <c:xMode val="edge"/>
          <c:yMode val="edge"/>
          <c:x val="0.38018423759093301"/>
          <c:y val="0.24470720176971678"/>
          <c:w val="0.45490495342948883"/>
          <c:h val="0.5751776212859816"/>
        </c:manualLayout>
      </c:layout>
      <c:barChart>
        <c:barDir val="bar"/>
        <c:grouping val="clustered"/>
        <c:varyColors val="0"/>
        <c:ser>
          <c:idx val="0"/>
          <c:order val="0"/>
          <c:spPr>
            <a:solidFill>
              <a:srgbClr val="0070C0"/>
            </a:solidFill>
            <a:ln>
              <a:solidFill>
                <a:schemeClr val="bg1"/>
              </a:solidFill>
            </a:ln>
          </c:spPr>
          <c:invertIfNegative val="0"/>
          <c:dPt>
            <c:idx val="3"/>
            <c:invertIfNegative val="0"/>
            <c:bubble3D val="0"/>
            <c:extLst>
              <c:ext xmlns:c16="http://schemas.microsoft.com/office/drawing/2014/chart" uri="{C3380CC4-5D6E-409C-BE32-E72D297353CC}">
                <c16:uniqueId val="{00000000-8020-4F1D-B77C-99F4E382F46C}"/>
              </c:ext>
            </c:extLst>
          </c:dPt>
          <c:dPt>
            <c:idx val="15"/>
            <c:invertIfNegative val="0"/>
            <c:bubble3D val="0"/>
            <c:extLst>
              <c:ext xmlns:c16="http://schemas.microsoft.com/office/drawing/2014/chart" uri="{C3380CC4-5D6E-409C-BE32-E72D297353CC}">
                <c16:uniqueId val="{0000000A-BDDF-42CC-90D0-D58E21FE137F}"/>
              </c:ext>
            </c:extLst>
          </c:dPt>
          <c:dLbls>
            <c:numFmt formatCode="#,##0" sourceLinked="0"/>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40-49 let</c:v>
                </c:pt>
                <c:pt idx="1">
                  <c:v>50-59 let</c:v>
                </c:pt>
                <c:pt idx="2">
                  <c:v>60-69 let</c:v>
                </c:pt>
                <c:pt idx="3">
                  <c:v>70 a více let</c:v>
                </c:pt>
              </c:strCache>
            </c:strRef>
          </c:cat>
          <c:val>
            <c:numRef>
              <c:f>List1!$B$2:$B$5</c:f>
              <c:numCache>
                <c:formatCode>0.0;0.0;[Color48]0</c:formatCode>
                <c:ptCount val="4"/>
                <c:pt idx="0">
                  <c:v>12.76595744680851</c:v>
                </c:pt>
                <c:pt idx="1">
                  <c:v>19.148936170212767</c:v>
                </c:pt>
                <c:pt idx="2">
                  <c:v>48.936170212765958</c:v>
                </c:pt>
                <c:pt idx="3">
                  <c:v>19.148936170212767</c:v>
                </c:pt>
              </c:numCache>
            </c:numRef>
          </c:val>
          <c:extLst>
            <c:ext xmlns:c16="http://schemas.microsoft.com/office/drawing/2014/chart" uri="{C3380CC4-5D6E-409C-BE32-E72D297353CC}">
              <c16:uniqueId val="{0000000B-BDDF-42CC-90D0-D58E21FE137F}"/>
            </c:ext>
          </c:extLst>
        </c:ser>
        <c:dLbls>
          <c:showLegendKey val="0"/>
          <c:showVal val="0"/>
          <c:showCatName val="0"/>
          <c:showSerName val="0"/>
          <c:showPercent val="0"/>
          <c:showBubbleSize val="0"/>
        </c:dLbls>
        <c:gapWidth val="76"/>
        <c:axId val="149119744"/>
        <c:axId val="150251008"/>
      </c:barChart>
      <c:catAx>
        <c:axId val="149119744"/>
        <c:scaling>
          <c:orientation val="maxMin"/>
        </c:scaling>
        <c:delete val="0"/>
        <c:axPos val="l"/>
        <c:numFmt formatCode="General" sourceLinked="0"/>
        <c:majorTickMark val="out"/>
        <c:minorTickMark val="none"/>
        <c:tickLblPos val="nextTo"/>
        <c:spPr>
          <a:ln>
            <a:noFill/>
          </a:ln>
        </c:spPr>
        <c:txPr>
          <a:bodyPr/>
          <a:lstStyle/>
          <a:p>
            <a:pPr>
              <a:defRPr sz="1100"/>
            </a:pPr>
            <a:endParaRPr lang="cs-CZ"/>
          </a:p>
        </c:txPr>
        <c:crossAx val="150251008"/>
        <c:crosses val="autoZero"/>
        <c:auto val="1"/>
        <c:lblAlgn val="ctr"/>
        <c:lblOffset val="100"/>
        <c:tickLblSkip val="1"/>
        <c:noMultiLvlLbl val="0"/>
      </c:catAx>
      <c:valAx>
        <c:axId val="150251008"/>
        <c:scaling>
          <c:orientation val="minMax"/>
          <c:max val="60"/>
          <c:min val="0"/>
        </c:scaling>
        <c:delete val="1"/>
        <c:axPos val="b"/>
        <c:numFmt formatCode="0.0;0.0;[Color48]0" sourceLinked="1"/>
        <c:majorTickMark val="out"/>
        <c:minorTickMark val="none"/>
        <c:tickLblPos val="nextTo"/>
        <c:crossAx val="149119744"/>
        <c:crosses val="max"/>
        <c:crossBetween val="between"/>
        <c:majorUnit val="20"/>
      </c:valAx>
    </c:plotArea>
    <c:plotVisOnly val="1"/>
    <c:dispBlanksAs val="gap"/>
    <c:showDLblsOverMax val="0"/>
  </c:chart>
  <c:txPr>
    <a:bodyPr/>
    <a:lstStyle/>
    <a:p>
      <a:pPr>
        <a:defRPr sz="1800"/>
      </a:pPr>
      <a:endParaRPr lang="cs-CZ"/>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b="1" i="0" u="none" strike="noStrike" kern="1200" baseline="0" dirty="0">
                <a:solidFill>
                  <a:schemeClr val="tx1"/>
                </a:solidFill>
              </a:rPr>
              <a:t>Důvody sepsání závěti</a:t>
            </a:r>
            <a:endParaRPr lang="cs-CZ" sz="1400" dirty="0"/>
          </a:p>
        </c:rich>
      </c:tx>
      <c:layout>
        <c:manualLayout>
          <c:xMode val="edge"/>
          <c:yMode val="edge"/>
          <c:x val="0.5317795543195919"/>
          <c:y val="8.4914249475710427E-2"/>
        </c:manualLayout>
      </c:layout>
      <c:overlay val="0"/>
    </c:title>
    <c:autoTitleDeleted val="0"/>
    <c:plotArea>
      <c:layout>
        <c:manualLayout>
          <c:layoutTarget val="inner"/>
          <c:xMode val="edge"/>
          <c:yMode val="edge"/>
          <c:x val="0.54509504657051122"/>
          <c:y val="0.23522444271990423"/>
          <c:w val="0.45490495342948883"/>
          <c:h val="0.59730405906887774"/>
        </c:manualLayout>
      </c:layout>
      <c:barChart>
        <c:barDir val="bar"/>
        <c:grouping val="clustered"/>
        <c:varyColors val="0"/>
        <c:ser>
          <c:idx val="0"/>
          <c:order val="0"/>
          <c:spPr>
            <a:solidFill>
              <a:schemeClr val="accent2"/>
            </a:solidFill>
            <a:ln>
              <a:solidFill>
                <a:schemeClr val="bg1"/>
              </a:solidFill>
            </a:ln>
          </c:spPr>
          <c:invertIfNegative val="0"/>
          <c:dPt>
            <c:idx val="3"/>
            <c:invertIfNegative val="0"/>
            <c:bubble3D val="0"/>
            <c:extLst>
              <c:ext xmlns:c16="http://schemas.microsoft.com/office/drawing/2014/chart" uri="{C3380CC4-5D6E-409C-BE32-E72D297353CC}">
                <c16:uniqueId val="{00000000-B6FD-4722-BB62-513C10F20EBE}"/>
              </c:ext>
            </c:extLst>
          </c:dPt>
          <c:dPt>
            <c:idx val="15"/>
            <c:invertIfNegative val="0"/>
            <c:bubble3D val="0"/>
            <c:extLst>
              <c:ext xmlns:c16="http://schemas.microsoft.com/office/drawing/2014/chart" uri="{C3380CC4-5D6E-409C-BE32-E72D297353CC}">
                <c16:uniqueId val="{00000003-B6FD-4722-BB62-513C10F20EBE}"/>
              </c:ext>
            </c:extLst>
          </c:dPt>
          <c:dLbls>
            <c:numFmt formatCode="#,##0" sourceLinked="0"/>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Zamezení sporů v rodině</c:v>
                </c:pt>
                <c:pt idx="1">
                  <c:v>Chtěl/a jsem zajistit budoucnost rodiny</c:v>
                </c:pt>
                <c:pt idx="2">
                  <c:v>Podpoření věci, na které mi záleží</c:v>
                </c:pt>
                <c:pt idx="3">
                  <c:v>Ovlivnění daní</c:v>
                </c:pt>
                <c:pt idx="4">
                  <c:v>Jiné</c:v>
                </c:pt>
              </c:strCache>
            </c:strRef>
          </c:cat>
          <c:val>
            <c:numRef>
              <c:f>List1!$B$2:$B$6</c:f>
              <c:numCache>
                <c:formatCode>0.0;0.0;[Color48]0</c:formatCode>
                <c:ptCount val="5"/>
                <c:pt idx="0">
                  <c:v>63.829787234042556</c:v>
                </c:pt>
                <c:pt idx="1">
                  <c:v>27.659574468085108</c:v>
                </c:pt>
                <c:pt idx="2">
                  <c:v>19.148936170212767</c:v>
                </c:pt>
                <c:pt idx="3">
                  <c:v>4.2553191489361701</c:v>
                </c:pt>
                <c:pt idx="4">
                  <c:v>14.893617021276595</c:v>
                </c:pt>
              </c:numCache>
            </c:numRef>
          </c:val>
          <c:extLst>
            <c:ext xmlns:c16="http://schemas.microsoft.com/office/drawing/2014/chart" uri="{C3380CC4-5D6E-409C-BE32-E72D297353CC}">
              <c16:uniqueId val="{00000004-B6FD-4722-BB62-513C10F20EBE}"/>
            </c:ext>
          </c:extLst>
        </c:ser>
        <c:dLbls>
          <c:showLegendKey val="0"/>
          <c:showVal val="0"/>
          <c:showCatName val="0"/>
          <c:showSerName val="0"/>
          <c:showPercent val="0"/>
          <c:showBubbleSize val="0"/>
        </c:dLbls>
        <c:gapWidth val="76"/>
        <c:axId val="149119744"/>
        <c:axId val="150251008"/>
      </c:barChart>
      <c:catAx>
        <c:axId val="149119744"/>
        <c:scaling>
          <c:orientation val="maxMin"/>
        </c:scaling>
        <c:delete val="0"/>
        <c:axPos val="l"/>
        <c:numFmt formatCode="General" sourceLinked="0"/>
        <c:majorTickMark val="out"/>
        <c:minorTickMark val="none"/>
        <c:tickLblPos val="nextTo"/>
        <c:spPr>
          <a:ln>
            <a:noFill/>
          </a:ln>
        </c:spPr>
        <c:txPr>
          <a:bodyPr/>
          <a:lstStyle/>
          <a:p>
            <a:pPr>
              <a:defRPr sz="1100"/>
            </a:pPr>
            <a:endParaRPr lang="cs-CZ"/>
          </a:p>
        </c:txPr>
        <c:crossAx val="150251008"/>
        <c:crosses val="autoZero"/>
        <c:auto val="1"/>
        <c:lblAlgn val="ctr"/>
        <c:lblOffset val="100"/>
        <c:tickLblSkip val="1"/>
        <c:noMultiLvlLbl val="0"/>
      </c:catAx>
      <c:valAx>
        <c:axId val="150251008"/>
        <c:scaling>
          <c:orientation val="minMax"/>
          <c:max val="70"/>
          <c:min val="0"/>
        </c:scaling>
        <c:delete val="1"/>
        <c:axPos val="b"/>
        <c:numFmt formatCode="0.0;0.0;[Color48]0" sourceLinked="1"/>
        <c:majorTickMark val="out"/>
        <c:minorTickMark val="none"/>
        <c:tickLblPos val="nextTo"/>
        <c:crossAx val="149119744"/>
        <c:crosses val="max"/>
        <c:crossBetween val="between"/>
        <c:majorUnit val="20"/>
      </c:valAx>
    </c:plotArea>
    <c:plotVisOnly val="1"/>
    <c:dispBlanksAs val="gap"/>
    <c:showDLblsOverMax val="0"/>
  </c:chart>
  <c:txPr>
    <a:bodyPr/>
    <a:lstStyle/>
    <a:p>
      <a:pPr>
        <a:defRPr sz="1800"/>
      </a:pPr>
      <a:endParaRPr lang="cs-CZ"/>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dirty="0"/>
              <a:t>Pomoc</a:t>
            </a:r>
            <a:r>
              <a:rPr lang="cs-CZ" sz="1400" baseline="0" dirty="0"/>
              <a:t> při r</a:t>
            </a:r>
            <a:r>
              <a:rPr lang="cs-CZ" sz="1400" dirty="0"/>
              <a:t>ozhodování o pozůstalosti</a:t>
            </a:r>
          </a:p>
        </c:rich>
      </c:tx>
      <c:layout>
        <c:manualLayout>
          <c:xMode val="edge"/>
          <c:yMode val="edge"/>
          <c:x val="0.49613283426766491"/>
          <c:y val="0.10240080108708829"/>
        </c:manualLayout>
      </c:layout>
      <c:overlay val="0"/>
    </c:title>
    <c:autoTitleDeleted val="0"/>
    <c:plotArea>
      <c:layout>
        <c:manualLayout>
          <c:layoutTarget val="inner"/>
          <c:xMode val="edge"/>
          <c:yMode val="edge"/>
          <c:x val="0.5019987240039715"/>
          <c:y val="0.19225456720449904"/>
          <c:w val="0.49800127599602856"/>
          <c:h val="0.61128449828042641"/>
        </c:manualLayout>
      </c:layout>
      <c:barChart>
        <c:barDir val="bar"/>
        <c:grouping val="clustered"/>
        <c:varyColors val="0"/>
        <c:ser>
          <c:idx val="0"/>
          <c:order val="0"/>
          <c:spPr>
            <a:solidFill>
              <a:schemeClr val="accent1"/>
            </a:solidFill>
            <a:ln>
              <a:solidFill>
                <a:schemeClr val="bg1"/>
              </a:solidFill>
            </a:ln>
          </c:spPr>
          <c:invertIfNegative val="0"/>
          <c:dPt>
            <c:idx val="0"/>
            <c:invertIfNegative val="0"/>
            <c:bubble3D val="0"/>
            <c:extLst>
              <c:ext xmlns:c16="http://schemas.microsoft.com/office/drawing/2014/chart" uri="{C3380CC4-5D6E-409C-BE32-E72D297353CC}">
                <c16:uniqueId val="{00000000-663A-4838-8635-598F6BC49C59}"/>
              </c:ext>
            </c:extLst>
          </c:dPt>
          <c:dPt>
            <c:idx val="2"/>
            <c:invertIfNegative val="0"/>
            <c:bubble3D val="0"/>
            <c:extLst>
              <c:ext xmlns:c16="http://schemas.microsoft.com/office/drawing/2014/chart" uri="{C3380CC4-5D6E-409C-BE32-E72D297353CC}">
                <c16:uniqueId val="{00000002-C928-4F1A-B3B6-A53CE67D48F7}"/>
              </c:ext>
            </c:extLst>
          </c:dPt>
          <c:dPt>
            <c:idx val="3"/>
            <c:invertIfNegative val="0"/>
            <c:bubble3D val="0"/>
            <c:extLst>
              <c:ext xmlns:c16="http://schemas.microsoft.com/office/drawing/2014/chart" uri="{C3380CC4-5D6E-409C-BE32-E72D297353CC}">
                <c16:uniqueId val="{00000002-BBAC-46BA-8B2A-CC34F73DC309}"/>
              </c:ext>
            </c:extLst>
          </c:dPt>
          <c:dPt>
            <c:idx val="4"/>
            <c:invertIfNegative val="0"/>
            <c:bubble3D val="0"/>
            <c:extLst>
              <c:ext xmlns:c16="http://schemas.microsoft.com/office/drawing/2014/chart" uri="{C3380CC4-5D6E-409C-BE32-E72D297353CC}">
                <c16:uniqueId val="{00000003-663A-4838-8635-598F6BC49C59}"/>
              </c:ext>
            </c:extLst>
          </c:dPt>
          <c:dPt>
            <c:idx val="5"/>
            <c:invertIfNegative val="0"/>
            <c:bubble3D val="0"/>
            <c:spPr>
              <a:solidFill>
                <a:schemeClr val="bg2"/>
              </a:solidFill>
              <a:ln>
                <a:solidFill>
                  <a:schemeClr val="bg1"/>
                </a:solidFill>
              </a:ln>
            </c:spPr>
            <c:extLst>
              <c:ext xmlns:c16="http://schemas.microsoft.com/office/drawing/2014/chart" uri="{C3380CC4-5D6E-409C-BE32-E72D297353CC}">
                <c16:uniqueId val="{0000000B-C928-4F1A-B3B6-A53CE67D48F7}"/>
              </c:ext>
            </c:extLst>
          </c:dPt>
          <c:dPt>
            <c:idx val="8"/>
            <c:invertIfNegative val="0"/>
            <c:bubble3D val="0"/>
            <c:extLst>
              <c:ext xmlns:c16="http://schemas.microsoft.com/office/drawing/2014/chart" uri="{C3380CC4-5D6E-409C-BE32-E72D297353CC}">
                <c16:uniqueId val="{00000007-663A-4838-8635-598F6BC49C59}"/>
              </c:ext>
            </c:extLst>
          </c:dPt>
          <c:dPt>
            <c:idx val="9"/>
            <c:invertIfNegative val="0"/>
            <c:bubble3D val="0"/>
            <c:extLst>
              <c:ext xmlns:c16="http://schemas.microsoft.com/office/drawing/2014/chart" uri="{C3380CC4-5D6E-409C-BE32-E72D297353CC}">
                <c16:uniqueId val="{00000008-663A-4838-8635-598F6BC49C59}"/>
              </c:ext>
            </c:extLst>
          </c:dPt>
          <c:dPt>
            <c:idx val="10"/>
            <c:invertIfNegative val="0"/>
            <c:bubble3D val="0"/>
            <c:extLst>
              <c:ext xmlns:c16="http://schemas.microsoft.com/office/drawing/2014/chart" uri="{C3380CC4-5D6E-409C-BE32-E72D297353CC}">
                <c16:uniqueId val="{00000009-663A-4838-8635-598F6BC49C59}"/>
              </c:ext>
            </c:extLst>
          </c:dPt>
          <c:dPt>
            <c:idx val="12"/>
            <c:invertIfNegative val="0"/>
            <c:bubble3D val="0"/>
            <c:extLst>
              <c:ext xmlns:c16="http://schemas.microsoft.com/office/drawing/2014/chart" uri="{C3380CC4-5D6E-409C-BE32-E72D297353CC}">
                <c16:uniqueId val="{0000000A-663A-4838-8635-598F6BC49C59}"/>
              </c:ext>
            </c:extLst>
          </c:dPt>
          <c:dPt>
            <c:idx val="13"/>
            <c:invertIfNegative val="0"/>
            <c:bubble3D val="0"/>
            <c:extLst>
              <c:ext xmlns:c16="http://schemas.microsoft.com/office/drawing/2014/chart" uri="{C3380CC4-5D6E-409C-BE32-E72D297353CC}">
                <c16:uniqueId val="{0000000B-663A-4838-8635-598F6BC49C59}"/>
              </c:ext>
            </c:extLst>
          </c:dPt>
          <c:dPt>
            <c:idx val="14"/>
            <c:invertIfNegative val="0"/>
            <c:bubble3D val="0"/>
            <c:extLst>
              <c:ext xmlns:c16="http://schemas.microsoft.com/office/drawing/2014/chart" uri="{C3380CC4-5D6E-409C-BE32-E72D297353CC}">
                <c16:uniqueId val="{0000000C-663A-4838-8635-598F6BC49C59}"/>
              </c:ext>
            </c:extLst>
          </c:dPt>
          <c:dPt>
            <c:idx val="15"/>
            <c:invertIfNegative val="0"/>
            <c:bubble3D val="0"/>
            <c:extLst>
              <c:ext xmlns:c16="http://schemas.microsoft.com/office/drawing/2014/chart" uri="{C3380CC4-5D6E-409C-BE32-E72D297353CC}">
                <c16:uniqueId val="{0000000D-663A-4838-8635-598F6BC49C59}"/>
              </c:ext>
            </c:extLst>
          </c:dPt>
          <c:dLbls>
            <c:numFmt formatCode="#,##0" sourceLinked="0"/>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Možnost bezplatné konzultace s notářem či advokátem</c:v>
                </c:pt>
                <c:pt idx="1">
                  <c:v>Vzor závěti ke stažení online</c:v>
                </c:pt>
                <c:pt idx="2">
                  <c:v>Zaslání tištěných materiálů pro prostudování doma</c:v>
                </c:pt>
                <c:pt idx="3">
                  <c:v>Online poradna</c:v>
                </c:pt>
                <c:pt idx="4">
                  <c:v>Jiné</c:v>
                </c:pt>
                <c:pt idx="5">
                  <c:v>Nic nepotřebuji</c:v>
                </c:pt>
              </c:strCache>
            </c:strRef>
          </c:cat>
          <c:val>
            <c:numRef>
              <c:f>List1!$B$2:$B$7</c:f>
              <c:numCache>
                <c:formatCode>0.0;0.0;[Color48]0</c:formatCode>
                <c:ptCount val="6"/>
                <c:pt idx="0">
                  <c:v>46.047430830039524</c:v>
                </c:pt>
                <c:pt idx="1">
                  <c:v>27.66798418972332</c:v>
                </c:pt>
                <c:pt idx="2">
                  <c:v>17.193675889328063</c:v>
                </c:pt>
                <c:pt idx="3">
                  <c:v>14.822134387351779</c:v>
                </c:pt>
                <c:pt idx="4">
                  <c:v>6.1264822134387353</c:v>
                </c:pt>
                <c:pt idx="5">
                  <c:v>12.055335968379447</c:v>
                </c:pt>
              </c:numCache>
            </c:numRef>
          </c:val>
          <c:extLst>
            <c:ext xmlns:c16="http://schemas.microsoft.com/office/drawing/2014/chart" uri="{C3380CC4-5D6E-409C-BE32-E72D297353CC}">
              <c16:uniqueId val="{0000000E-663A-4838-8635-598F6BC49C59}"/>
            </c:ext>
          </c:extLst>
        </c:ser>
        <c:dLbls>
          <c:showLegendKey val="0"/>
          <c:showVal val="0"/>
          <c:showCatName val="0"/>
          <c:showSerName val="0"/>
          <c:showPercent val="0"/>
          <c:showBubbleSize val="0"/>
        </c:dLbls>
        <c:gapWidth val="76"/>
        <c:axId val="147373056"/>
        <c:axId val="151462656"/>
      </c:barChart>
      <c:catAx>
        <c:axId val="147373056"/>
        <c:scaling>
          <c:orientation val="maxMin"/>
        </c:scaling>
        <c:delete val="0"/>
        <c:axPos val="l"/>
        <c:numFmt formatCode="General" sourceLinked="0"/>
        <c:majorTickMark val="out"/>
        <c:minorTickMark val="none"/>
        <c:tickLblPos val="nextTo"/>
        <c:spPr>
          <a:ln>
            <a:noFill/>
          </a:ln>
        </c:spPr>
        <c:txPr>
          <a:bodyPr/>
          <a:lstStyle/>
          <a:p>
            <a:pPr>
              <a:defRPr sz="1100"/>
            </a:pPr>
            <a:endParaRPr lang="cs-CZ"/>
          </a:p>
        </c:txPr>
        <c:crossAx val="151462656"/>
        <c:crosses val="autoZero"/>
        <c:auto val="1"/>
        <c:lblAlgn val="ctr"/>
        <c:lblOffset val="100"/>
        <c:tickLblSkip val="1"/>
        <c:noMultiLvlLbl val="0"/>
      </c:catAx>
      <c:valAx>
        <c:axId val="151462656"/>
        <c:scaling>
          <c:orientation val="minMax"/>
          <c:max val="66"/>
          <c:min val="0"/>
        </c:scaling>
        <c:delete val="1"/>
        <c:axPos val="b"/>
        <c:numFmt formatCode="0.0;0.0;[Color48]0" sourceLinked="1"/>
        <c:majorTickMark val="out"/>
        <c:minorTickMark val="none"/>
        <c:tickLblPos val="none"/>
        <c:crossAx val="147373056"/>
        <c:crosses val="max"/>
        <c:crossBetween val="between"/>
        <c:majorUnit val="20"/>
      </c:valAx>
    </c:plotArea>
    <c:plotVisOnly val="1"/>
    <c:dispBlanksAs val="gap"/>
    <c:showDLblsOverMax val="0"/>
  </c:chart>
  <c:txPr>
    <a:bodyPr/>
    <a:lstStyle/>
    <a:p>
      <a:pPr>
        <a:defRPr sz="1800"/>
      </a:pPr>
      <a:endParaRPr lang="cs-CZ"/>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baseline="0" dirty="0"/>
              <a:t>Důvody nevypořádání majetku</a:t>
            </a:r>
            <a:endParaRPr lang="cs-CZ" sz="1400" dirty="0"/>
          </a:p>
        </c:rich>
      </c:tx>
      <c:layout>
        <c:manualLayout>
          <c:xMode val="edge"/>
          <c:yMode val="edge"/>
          <c:x val="0.19420736457289878"/>
          <c:y val="5.1914341336794286E-3"/>
        </c:manualLayout>
      </c:layout>
      <c:overlay val="0"/>
    </c:title>
    <c:autoTitleDeleted val="0"/>
    <c:plotArea>
      <c:layout>
        <c:manualLayout>
          <c:layoutTarget val="inner"/>
          <c:xMode val="edge"/>
          <c:yMode val="edge"/>
          <c:x val="0.21395204724770425"/>
          <c:y val="0.17804534329380145"/>
          <c:w val="0.52774357047643794"/>
          <c:h val="0.61409453928576907"/>
        </c:manualLayout>
      </c:layout>
      <c:doughnutChart>
        <c:varyColors val="1"/>
        <c:ser>
          <c:idx val="1"/>
          <c:order val="0"/>
          <c:dPt>
            <c:idx val="0"/>
            <c:bubble3D val="0"/>
            <c:spPr>
              <a:solidFill>
                <a:srgbClr val="0070C0"/>
              </a:solidFill>
            </c:spPr>
            <c:extLst>
              <c:ext xmlns:c16="http://schemas.microsoft.com/office/drawing/2014/chart" uri="{C3380CC4-5D6E-409C-BE32-E72D297353CC}">
                <c16:uniqueId val="{00000001-BF60-45D8-86B3-7B7E431C0373}"/>
              </c:ext>
            </c:extLst>
          </c:dPt>
          <c:dPt>
            <c:idx val="1"/>
            <c:bubble3D val="0"/>
            <c:spPr>
              <a:solidFill>
                <a:schemeClr val="bg1">
                  <a:lumMod val="75000"/>
                </a:schemeClr>
              </a:solidFill>
            </c:spPr>
            <c:extLst>
              <c:ext xmlns:c16="http://schemas.microsoft.com/office/drawing/2014/chart" uri="{C3380CC4-5D6E-409C-BE32-E72D297353CC}">
                <c16:uniqueId val="{00000003-BF60-45D8-86B3-7B7E431C0373}"/>
              </c:ext>
            </c:extLst>
          </c:dPt>
          <c:dPt>
            <c:idx val="2"/>
            <c:bubble3D val="0"/>
            <c:spPr>
              <a:solidFill>
                <a:schemeClr val="accent1">
                  <a:lumMod val="20000"/>
                  <a:lumOff val="80000"/>
                </a:schemeClr>
              </a:solidFill>
            </c:spPr>
            <c:extLst>
              <c:ext xmlns:c16="http://schemas.microsoft.com/office/drawing/2014/chart" uri="{C3380CC4-5D6E-409C-BE32-E72D297353CC}">
                <c16:uniqueId val="{00000005-BF60-45D8-86B3-7B7E431C0373}"/>
              </c:ext>
            </c:extLst>
          </c:dPt>
          <c:dPt>
            <c:idx val="3"/>
            <c:bubble3D val="0"/>
            <c:spPr>
              <a:solidFill>
                <a:schemeClr val="bg1">
                  <a:lumMod val="95000"/>
                </a:schemeClr>
              </a:solidFill>
            </c:spPr>
            <c:extLst>
              <c:ext xmlns:c16="http://schemas.microsoft.com/office/drawing/2014/chart" uri="{C3380CC4-5D6E-409C-BE32-E72D297353CC}">
                <c16:uniqueId val="{00000009-E372-420F-9D28-04B15BB0359A}"/>
              </c:ext>
            </c:extLst>
          </c:dPt>
          <c:dPt>
            <c:idx val="4"/>
            <c:bubble3D val="0"/>
            <c:spPr>
              <a:solidFill>
                <a:schemeClr val="bg1">
                  <a:lumMod val="75000"/>
                </a:schemeClr>
              </a:solidFill>
            </c:spPr>
            <c:extLst>
              <c:ext xmlns:c16="http://schemas.microsoft.com/office/drawing/2014/chart" uri="{C3380CC4-5D6E-409C-BE32-E72D297353CC}">
                <c16:uniqueId val="{00000009-BF60-45D8-86B3-7B7E431C0373}"/>
              </c:ext>
            </c:extLst>
          </c:dPt>
          <c:dLbls>
            <c:dLbl>
              <c:idx val="0"/>
              <c:numFmt formatCode="0\ &quot;%&quot;" sourceLinked="0"/>
              <c:spPr>
                <a:noFill/>
                <a:ln>
                  <a:noFill/>
                </a:ln>
                <a:effectLst/>
              </c:spPr>
              <c:txPr>
                <a:bodyPr/>
                <a:lstStyle/>
                <a:p>
                  <a:pPr>
                    <a:defRPr sz="1200" b="0">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BF60-45D8-86B3-7B7E431C0373}"/>
                </c:ext>
              </c:extLst>
            </c:dLbl>
            <c:numFmt formatCode="0\ &quot;%&quot;" sourceLinked="0"/>
            <c:spPr>
              <a:noFill/>
              <a:ln>
                <a:noFill/>
              </a:ln>
              <a:effectLst/>
            </c:spPr>
            <c:txPr>
              <a:bodyPr/>
              <a:lstStyle/>
              <a:p>
                <a:pPr>
                  <a:defRPr sz="1200" b="0">
                    <a:solidFill>
                      <a:schemeClr val="tx1"/>
                    </a:solidFill>
                  </a:defRPr>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val>
            <c:numRef>
              <c:f>List1!$B$1:$B$4</c:f>
              <c:numCache>
                <c:formatCode>0.0;0.0;[Color48]0</c:formatCode>
                <c:ptCount val="4"/>
                <c:pt idx="0">
                  <c:v>19.642857142857142</c:v>
                </c:pt>
                <c:pt idx="1">
                  <c:v>23.214285714285715</c:v>
                </c:pt>
                <c:pt idx="2">
                  <c:v>44.642857142857146</c:v>
                </c:pt>
                <c:pt idx="3">
                  <c:v>12.5</c:v>
                </c:pt>
              </c:numCache>
            </c:numRef>
          </c:val>
          <c:extLst>
            <c:ext xmlns:c16="http://schemas.microsoft.com/office/drawing/2014/chart" uri="{C3380CC4-5D6E-409C-BE32-E72D297353CC}">
              <c16:uniqueId val="{0000000A-BF60-45D8-86B3-7B7E431C0373}"/>
            </c:ext>
          </c:extLst>
        </c:ser>
        <c:dLbls>
          <c:showLegendKey val="0"/>
          <c:showVal val="0"/>
          <c:showCatName val="0"/>
          <c:showSerName val="0"/>
          <c:showPercent val="0"/>
          <c:showBubbleSize val="0"/>
          <c:showLeaderLines val="1"/>
        </c:dLbls>
        <c:firstSliceAng val="0"/>
        <c:holeSize val="40"/>
      </c:doughnutChart>
    </c:plotArea>
    <c:plotVisOnly val="1"/>
    <c:dispBlanksAs val="gap"/>
    <c:showDLblsOverMax val="0"/>
  </c:chart>
  <c:txPr>
    <a:bodyPr/>
    <a:lstStyle/>
    <a:p>
      <a:pPr>
        <a:defRPr sz="1800"/>
      </a:pPr>
      <a:endParaRPr lang="cs-CZ"/>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637342727217978"/>
          <c:w val="0.61073060095943055"/>
          <c:h val="0.70944603676406348"/>
        </c:manualLayout>
      </c:layout>
      <c:barChart>
        <c:barDir val="col"/>
        <c:grouping val="percentStacked"/>
        <c:varyColors val="0"/>
        <c:ser>
          <c:idx val="0"/>
          <c:order val="0"/>
          <c:tx>
            <c:strRef>
              <c:f>List1!$B$1</c:f>
              <c:strCache>
                <c:ptCount val="1"/>
                <c:pt idx="0">
                  <c:v>Jiný důvod</c:v>
                </c:pt>
              </c:strCache>
            </c:strRef>
          </c:tx>
          <c:spPr>
            <a:solidFill>
              <a:schemeClr val="bg1">
                <a:lumMod val="95000"/>
              </a:schemeClr>
            </a:solidFill>
          </c:spPr>
          <c:invertIfNegative val="0"/>
          <c:dLbls>
            <c:numFmt formatCode="#,##0" sourceLinked="0"/>
            <c:spPr>
              <a:noFill/>
              <a:ln>
                <a:noFill/>
              </a:ln>
              <a:effectLst/>
            </c:spPr>
            <c:txPr>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1. stupeň</c:v>
                </c:pt>
                <c:pt idx="1">
                  <c:v>2. stupeň</c:v>
                </c:pt>
              </c:strCache>
            </c:strRef>
          </c:cat>
          <c:val>
            <c:numRef>
              <c:f>List1!$B$2:$B$3</c:f>
              <c:numCache>
                <c:formatCode>0.0;0.0;[Color48]0</c:formatCode>
                <c:ptCount val="2"/>
                <c:pt idx="0">
                  <c:v>15.09433962264151</c:v>
                </c:pt>
                <c:pt idx="1">
                  <c:v>10.16949152542373</c:v>
                </c:pt>
              </c:numCache>
            </c:numRef>
          </c:val>
          <c:extLst>
            <c:ext xmlns:c16="http://schemas.microsoft.com/office/drawing/2014/chart" uri="{C3380CC4-5D6E-409C-BE32-E72D297353CC}">
              <c16:uniqueId val="{00000000-D9A6-4CE8-8C0E-E7594A4E3FC9}"/>
            </c:ext>
          </c:extLst>
        </c:ser>
        <c:ser>
          <c:idx val="1"/>
          <c:order val="1"/>
          <c:tx>
            <c:strRef>
              <c:f>List1!$C$1</c:f>
              <c:strCache>
                <c:ptCount val="1"/>
                <c:pt idx="0">
                  <c:v>Je to předčasné, udělám to později</c:v>
                </c:pt>
              </c:strCache>
            </c:strRef>
          </c:tx>
          <c:spPr>
            <a:solidFill>
              <a:schemeClr val="accent1">
                <a:lumMod val="20000"/>
                <a:lumOff val="80000"/>
              </a:schemeClr>
            </a:solidFill>
          </c:spPr>
          <c:invertIfNegative val="0"/>
          <c:dLbls>
            <c:numFmt formatCode="#,##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1. stupeň</c:v>
                </c:pt>
                <c:pt idx="1">
                  <c:v>2. stupeň</c:v>
                </c:pt>
              </c:strCache>
            </c:strRef>
          </c:cat>
          <c:val>
            <c:numRef>
              <c:f>List1!$C$2:$C$3</c:f>
              <c:numCache>
                <c:formatCode>0.0;0.0;[Color48]0</c:formatCode>
                <c:ptCount val="2"/>
                <c:pt idx="0">
                  <c:v>52.830188679245282</c:v>
                </c:pt>
                <c:pt idx="1">
                  <c:v>37.288135593220339</c:v>
                </c:pt>
              </c:numCache>
            </c:numRef>
          </c:val>
          <c:extLst>
            <c:ext xmlns:c16="http://schemas.microsoft.com/office/drawing/2014/chart" uri="{C3380CC4-5D6E-409C-BE32-E72D297353CC}">
              <c16:uniqueId val="{00000001-D9A6-4CE8-8C0E-E7594A4E3FC9}"/>
            </c:ext>
          </c:extLst>
        </c:ser>
        <c:ser>
          <c:idx val="2"/>
          <c:order val="2"/>
          <c:tx>
            <c:strRef>
              <c:f>List1!$D$1</c:f>
              <c:strCache>
                <c:ptCount val="1"/>
                <c:pt idx="0">
                  <c:v>Je mi jedno, jak to pak bude, to si musejí vyřešit dědicové</c:v>
                </c:pt>
              </c:strCache>
            </c:strRef>
          </c:tx>
          <c:spPr>
            <a:solidFill>
              <a:schemeClr val="bg1">
                <a:lumMod val="75000"/>
              </a:schemeClr>
            </a:solidFill>
          </c:spPr>
          <c:invertIfNegative val="0"/>
          <c:dLbls>
            <c:dLbl>
              <c:idx val="1"/>
              <c:numFmt formatCode="#,##0" sourceLinked="0"/>
              <c:spPr>
                <a:noFill/>
                <a:ln w="19050">
                  <a:noFill/>
                </a:ln>
                <a:effectLst/>
              </c:spPr>
              <c:txPr>
                <a:bodyPr/>
                <a:lstStyle/>
                <a:p>
                  <a:pPr>
                    <a:defRPr sz="1200">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4A46-4693-9F47-B096657DD08D}"/>
                </c:ext>
              </c:extLst>
            </c:dLbl>
            <c:numFmt formatCode="#,##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1. stupeň</c:v>
                </c:pt>
                <c:pt idx="1">
                  <c:v>2. stupeň</c:v>
                </c:pt>
              </c:strCache>
            </c:strRef>
          </c:cat>
          <c:val>
            <c:numRef>
              <c:f>List1!$D$2:$D$3</c:f>
              <c:numCache>
                <c:formatCode>0.0;0.0;[Color48]0</c:formatCode>
                <c:ptCount val="2"/>
                <c:pt idx="0">
                  <c:v>18.867924528301888</c:v>
                </c:pt>
                <c:pt idx="1">
                  <c:v>27.118644067796609</c:v>
                </c:pt>
              </c:numCache>
            </c:numRef>
          </c:val>
          <c:extLst>
            <c:ext xmlns:c16="http://schemas.microsoft.com/office/drawing/2014/chart" uri="{C3380CC4-5D6E-409C-BE32-E72D297353CC}">
              <c16:uniqueId val="{00000002-D9A6-4CE8-8C0E-E7594A4E3FC9}"/>
            </c:ext>
          </c:extLst>
        </c:ser>
        <c:ser>
          <c:idx val="3"/>
          <c:order val="3"/>
          <c:tx>
            <c:strRef>
              <c:f>List1!$E$1</c:f>
              <c:strCache>
                <c:ptCount val="1"/>
                <c:pt idx="0">
                  <c:v>Je mi toto téma nepříjemné, nechci myslet na tyto věci</c:v>
                </c:pt>
              </c:strCache>
            </c:strRef>
          </c:tx>
          <c:spPr>
            <a:solidFill>
              <a:srgbClr val="0070C0"/>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1. stupeň</c:v>
                </c:pt>
                <c:pt idx="1">
                  <c:v>2. stupeň</c:v>
                </c:pt>
              </c:strCache>
            </c:strRef>
          </c:cat>
          <c:val>
            <c:numRef>
              <c:f>List1!$E$2:$E$3</c:f>
              <c:numCache>
                <c:formatCode>0.0;0.0;[Color48]0</c:formatCode>
                <c:ptCount val="2"/>
                <c:pt idx="0">
                  <c:v>13.20754716981132</c:v>
                </c:pt>
                <c:pt idx="1">
                  <c:v>25.423728813559322</c:v>
                </c:pt>
              </c:numCache>
            </c:numRef>
          </c:val>
          <c:extLst>
            <c:ext xmlns:c16="http://schemas.microsoft.com/office/drawing/2014/chart" uri="{C3380CC4-5D6E-409C-BE32-E72D297353CC}">
              <c16:uniqueId val="{00000000-1EE6-419A-9168-C1F41F2B42B7}"/>
            </c:ext>
          </c:extLst>
        </c:ser>
        <c:dLbls>
          <c:showLegendKey val="0"/>
          <c:showVal val="0"/>
          <c:showCatName val="0"/>
          <c:showSerName val="0"/>
          <c:showPercent val="0"/>
          <c:showBubbleSize val="0"/>
        </c:dLbls>
        <c:gapWidth val="150"/>
        <c:overlap val="100"/>
        <c:axId val="228341248"/>
        <c:axId val="228342784"/>
      </c:barChart>
      <c:catAx>
        <c:axId val="228341248"/>
        <c:scaling>
          <c:orientation val="minMax"/>
        </c:scaling>
        <c:delete val="1"/>
        <c:axPos val="b"/>
        <c:numFmt formatCode="General" sourceLinked="1"/>
        <c:majorTickMark val="out"/>
        <c:minorTickMark val="none"/>
        <c:tickLblPos val="nextTo"/>
        <c:crossAx val="228342784"/>
        <c:crosses val="autoZero"/>
        <c:auto val="1"/>
        <c:lblAlgn val="ctr"/>
        <c:lblOffset val="100"/>
        <c:noMultiLvlLbl val="0"/>
      </c:catAx>
      <c:valAx>
        <c:axId val="228342784"/>
        <c:scaling>
          <c:orientation val="minMax"/>
        </c:scaling>
        <c:delete val="1"/>
        <c:axPos val="l"/>
        <c:numFmt formatCode="0%" sourceLinked="1"/>
        <c:majorTickMark val="out"/>
        <c:minorTickMark val="none"/>
        <c:tickLblPos val="nextTo"/>
        <c:crossAx val="228341248"/>
        <c:crosses val="autoZero"/>
        <c:crossBetween val="between"/>
      </c:valAx>
    </c:plotArea>
    <c:legend>
      <c:legendPos val="r"/>
      <c:layout>
        <c:manualLayout>
          <c:xMode val="edge"/>
          <c:yMode val="edge"/>
          <c:x val="0.52620797041747569"/>
          <c:y val="0.16709605613049899"/>
          <c:w val="0.47379202958252437"/>
          <c:h val="0.62810603832885914"/>
        </c:manualLayout>
      </c:layout>
      <c:overlay val="0"/>
      <c:txPr>
        <a:bodyPr/>
        <a:lstStyle/>
        <a:p>
          <a:pPr>
            <a:defRPr sz="1050"/>
          </a:pPr>
          <a:endParaRPr lang="cs-CZ"/>
        </a:p>
      </c:txPr>
    </c:legend>
    <c:plotVisOnly val="1"/>
    <c:dispBlanksAs val="gap"/>
    <c:showDLblsOverMax val="0"/>
  </c:chart>
  <c:txPr>
    <a:bodyPr/>
    <a:lstStyle/>
    <a:p>
      <a:pPr>
        <a:defRPr sz="1800"/>
      </a:pPr>
      <a:endParaRPr lang="cs-CZ"/>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637342727217978"/>
          <c:w val="0.54854952528750101"/>
          <c:h val="0.70944603676406348"/>
        </c:manualLayout>
      </c:layout>
      <c:barChart>
        <c:barDir val="col"/>
        <c:grouping val="percentStacked"/>
        <c:varyColors val="0"/>
        <c:ser>
          <c:idx val="0"/>
          <c:order val="0"/>
          <c:tx>
            <c:strRef>
              <c:f>List1!$B$1</c:f>
              <c:strCache>
                <c:ptCount val="1"/>
                <c:pt idx="0">
                  <c:v>Vůbec nic o tom nevím</c:v>
                </c:pt>
              </c:strCache>
            </c:strRef>
          </c:tx>
          <c:spPr>
            <a:solidFill>
              <a:schemeClr val="accent2"/>
            </a:solidFill>
          </c:spPr>
          <c:invertIfNegative val="0"/>
          <c:dLbls>
            <c:numFmt formatCode="#,##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1. stupeň</c:v>
                </c:pt>
              </c:strCache>
            </c:strRef>
          </c:cat>
          <c:val>
            <c:numRef>
              <c:f>List1!$B$2</c:f>
              <c:numCache>
                <c:formatCode>0.0;0.0;[Color48]0</c:formatCode>
                <c:ptCount val="1"/>
                <c:pt idx="0">
                  <c:v>10.276679841897234</c:v>
                </c:pt>
              </c:numCache>
            </c:numRef>
          </c:val>
          <c:extLst>
            <c:ext xmlns:c16="http://schemas.microsoft.com/office/drawing/2014/chart" uri="{C3380CC4-5D6E-409C-BE32-E72D297353CC}">
              <c16:uniqueId val="{00000000-DF7B-4C65-8732-845D4491CA1E}"/>
            </c:ext>
          </c:extLst>
        </c:ser>
        <c:ser>
          <c:idx val="1"/>
          <c:order val="1"/>
          <c:tx>
            <c:strRef>
              <c:f>List1!$C$1</c:f>
              <c:strCache>
                <c:ptCount val="1"/>
                <c:pt idx="0">
                  <c:v>Ne moc dobře obeznámen/a</c:v>
                </c:pt>
              </c:strCache>
            </c:strRef>
          </c:tx>
          <c:spPr>
            <a:solidFill>
              <a:schemeClr val="accent2">
                <a:lumMod val="20000"/>
                <a:lumOff val="80000"/>
              </a:schemeClr>
            </a:solidFill>
          </c:spPr>
          <c:invertIfNegative val="0"/>
          <c:dLbls>
            <c:numFmt formatCode="#,##0" sourceLinked="0"/>
            <c:spPr>
              <a:noFill/>
              <a:ln>
                <a:noFill/>
              </a:ln>
              <a:effectLst/>
            </c:spPr>
            <c:txPr>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1. stupeň</c:v>
                </c:pt>
              </c:strCache>
            </c:strRef>
          </c:cat>
          <c:val>
            <c:numRef>
              <c:f>List1!$C$2</c:f>
              <c:numCache>
                <c:formatCode>0.0;0.0;[Color48]0</c:formatCode>
                <c:ptCount val="1"/>
                <c:pt idx="0">
                  <c:v>30.237154150197625</c:v>
                </c:pt>
              </c:numCache>
            </c:numRef>
          </c:val>
          <c:extLst>
            <c:ext xmlns:c16="http://schemas.microsoft.com/office/drawing/2014/chart" uri="{C3380CC4-5D6E-409C-BE32-E72D297353CC}">
              <c16:uniqueId val="{00000001-DF7B-4C65-8732-845D4491CA1E}"/>
            </c:ext>
          </c:extLst>
        </c:ser>
        <c:ser>
          <c:idx val="2"/>
          <c:order val="2"/>
          <c:tx>
            <c:strRef>
              <c:f>List1!$D$1</c:f>
              <c:strCache>
                <c:ptCount val="1"/>
                <c:pt idx="0">
                  <c:v>Celkem dobře obeznámen/a</c:v>
                </c:pt>
              </c:strCache>
            </c:strRef>
          </c:tx>
          <c:spPr>
            <a:solidFill>
              <a:schemeClr val="accent1">
                <a:lumMod val="20000"/>
                <a:lumOff val="80000"/>
              </a:schemeClr>
            </a:solidFill>
          </c:spPr>
          <c:invertIfNegative val="0"/>
          <c:dPt>
            <c:idx val="0"/>
            <c:invertIfNegative val="0"/>
            <c:bubble3D val="0"/>
            <c:extLst>
              <c:ext xmlns:c16="http://schemas.microsoft.com/office/drawing/2014/chart" uri="{C3380CC4-5D6E-409C-BE32-E72D297353CC}">
                <c16:uniqueId val="{00000005-DF7B-4C65-8732-845D4491CA1E}"/>
              </c:ext>
            </c:extLst>
          </c:dPt>
          <c:dLbls>
            <c:numFmt formatCode="#,##0" sourceLinked="0"/>
            <c:spPr>
              <a:noFill/>
              <a:ln>
                <a:noFill/>
              </a:ln>
              <a:effectLst/>
            </c:spPr>
            <c:txPr>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1. stupeň</c:v>
                </c:pt>
              </c:strCache>
            </c:strRef>
          </c:cat>
          <c:val>
            <c:numRef>
              <c:f>List1!$D$2</c:f>
              <c:numCache>
                <c:formatCode>0.0;0.0;[Color48]0</c:formatCode>
                <c:ptCount val="1"/>
                <c:pt idx="0">
                  <c:v>49.802371541501977</c:v>
                </c:pt>
              </c:numCache>
            </c:numRef>
          </c:val>
          <c:extLst>
            <c:ext xmlns:c16="http://schemas.microsoft.com/office/drawing/2014/chart" uri="{C3380CC4-5D6E-409C-BE32-E72D297353CC}">
              <c16:uniqueId val="{00000003-DF7B-4C65-8732-845D4491CA1E}"/>
            </c:ext>
          </c:extLst>
        </c:ser>
        <c:ser>
          <c:idx val="3"/>
          <c:order val="3"/>
          <c:tx>
            <c:strRef>
              <c:f>List1!$E$1</c:f>
              <c:strCache>
                <c:ptCount val="1"/>
                <c:pt idx="0">
                  <c:v>Velmi dobře obeznámen/a</c:v>
                </c:pt>
              </c:strCache>
            </c:strRef>
          </c:tx>
          <c:spPr>
            <a:solidFill>
              <a:srgbClr val="0070C0"/>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1. stupeň</c:v>
                </c:pt>
              </c:strCache>
            </c:strRef>
          </c:cat>
          <c:val>
            <c:numRef>
              <c:f>List1!$E$2</c:f>
              <c:numCache>
                <c:formatCode>0.0;0.0;[Color48]0</c:formatCode>
                <c:ptCount val="1"/>
                <c:pt idx="0">
                  <c:v>9.6837944664031621</c:v>
                </c:pt>
              </c:numCache>
            </c:numRef>
          </c:val>
          <c:extLst>
            <c:ext xmlns:c16="http://schemas.microsoft.com/office/drawing/2014/chart" uri="{C3380CC4-5D6E-409C-BE32-E72D297353CC}">
              <c16:uniqueId val="{00000004-DF7B-4C65-8732-845D4491CA1E}"/>
            </c:ext>
          </c:extLst>
        </c:ser>
        <c:dLbls>
          <c:showLegendKey val="0"/>
          <c:showVal val="0"/>
          <c:showCatName val="0"/>
          <c:showSerName val="0"/>
          <c:showPercent val="0"/>
          <c:showBubbleSize val="0"/>
        </c:dLbls>
        <c:gapWidth val="150"/>
        <c:overlap val="100"/>
        <c:axId val="228341248"/>
        <c:axId val="228342784"/>
      </c:barChart>
      <c:catAx>
        <c:axId val="228341248"/>
        <c:scaling>
          <c:orientation val="minMax"/>
        </c:scaling>
        <c:delete val="1"/>
        <c:axPos val="b"/>
        <c:numFmt formatCode="General" sourceLinked="1"/>
        <c:majorTickMark val="out"/>
        <c:minorTickMark val="none"/>
        <c:tickLblPos val="nextTo"/>
        <c:crossAx val="228342784"/>
        <c:crosses val="autoZero"/>
        <c:auto val="1"/>
        <c:lblAlgn val="ctr"/>
        <c:lblOffset val="100"/>
        <c:noMultiLvlLbl val="0"/>
      </c:catAx>
      <c:valAx>
        <c:axId val="228342784"/>
        <c:scaling>
          <c:orientation val="minMax"/>
        </c:scaling>
        <c:delete val="1"/>
        <c:axPos val="l"/>
        <c:numFmt formatCode="0%" sourceLinked="1"/>
        <c:majorTickMark val="out"/>
        <c:minorTickMark val="none"/>
        <c:tickLblPos val="nextTo"/>
        <c:crossAx val="228341248"/>
        <c:crosses val="autoZero"/>
        <c:crossBetween val="between"/>
      </c:valAx>
    </c:plotArea>
    <c:legend>
      <c:legendPos val="r"/>
      <c:layout>
        <c:manualLayout>
          <c:xMode val="edge"/>
          <c:yMode val="edge"/>
          <c:x val="0.47657099654433699"/>
          <c:y val="0.23025764922228414"/>
          <c:w val="0.44829347695922056"/>
          <c:h val="0.53948439784915214"/>
        </c:manualLayout>
      </c:layout>
      <c:overlay val="0"/>
      <c:txPr>
        <a:bodyPr/>
        <a:lstStyle/>
        <a:p>
          <a:pPr>
            <a:defRPr sz="110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20642366133543"/>
          <c:y val="3.557853876623205E-2"/>
          <c:w val="0.65032482217722121"/>
          <c:h val="0.85562906155246177"/>
        </c:manualLayout>
      </c:layout>
      <c:pieChart>
        <c:varyColors val="1"/>
        <c:ser>
          <c:idx val="0"/>
          <c:order val="0"/>
          <c:spPr>
            <a:solidFill>
              <a:schemeClr val="accent1"/>
            </a:solidFill>
            <a:ln w="12700">
              <a:noFill/>
            </a:ln>
          </c:spPr>
          <c:explosion val="3"/>
          <c:dPt>
            <c:idx val="0"/>
            <c:bubble3D val="0"/>
            <c:spPr>
              <a:solidFill>
                <a:srgbClr val="0070C0"/>
              </a:solidFill>
              <a:ln w="12700">
                <a:noFill/>
              </a:ln>
            </c:spPr>
            <c:extLst>
              <c:ext xmlns:c16="http://schemas.microsoft.com/office/drawing/2014/chart" uri="{C3380CC4-5D6E-409C-BE32-E72D297353CC}">
                <c16:uniqueId val="{00000001-78F5-4D6F-A097-02AFE893BDAA}"/>
              </c:ext>
            </c:extLst>
          </c:dPt>
          <c:dPt>
            <c:idx val="1"/>
            <c:bubble3D val="0"/>
            <c:spPr>
              <a:solidFill>
                <a:schemeClr val="bg2"/>
              </a:solidFill>
              <a:ln w="12700">
                <a:noFill/>
              </a:ln>
            </c:spPr>
            <c:extLst>
              <c:ext xmlns:c16="http://schemas.microsoft.com/office/drawing/2014/chart" uri="{C3380CC4-5D6E-409C-BE32-E72D297353CC}">
                <c16:uniqueId val="{00000003-78F5-4D6F-A097-02AFE893BDAA}"/>
              </c:ext>
            </c:extLst>
          </c:dPt>
          <c:dLbls>
            <c:dLbl>
              <c:idx val="0"/>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31490674922970241"/>
                      <c:h val="0.28626369269458635"/>
                    </c:manualLayout>
                  </c15:layout>
                </c:ext>
                <c:ext xmlns:c16="http://schemas.microsoft.com/office/drawing/2014/chart" uri="{C3380CC4-5D6E-409C-BE32-E72D297353CC}">
                  <c16:uniqueId val="{00000001-78F5-4D6F-A097-02AFE893BDAA}"/>
                </c:ext>
              </c:extLst>
            </c:dLbl>
            <c:dLbl>
              <c:idx val="1"/>
              <c:layout>
                <c:manualLayout>
                  <c:x val="0.20942566317977224"/>
                  <c:y val="8.304677375543159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686509353448759"/>
                      <c:h val="0.26126875041522757"/>
                    </c:manualLayout>
                  </c15:layout>
                </c:ext>
                <c:ext xmlns:c16="http://schemas.microsoft.com/office/drawing/2014/chart" uri="{C3380CC4-5D6E-409C-BE32-E72D297353CC}">
                  <c16:uniqueId val="{00000003-78F5-4D6F-A097-02AFE893BDAA}"/>
                </c:ext>
              </c:extLst>
            </c:dLbl>
            <c:numFmt formatCode="0\ &quot;%&quot;" sourceLinked="0"/>
            <c:spPr>
              <a:noFill/>
              <a:ln>
                <a:noFill/>
              </a:ln>
              <a:effectLst/>
            </c:spPr>
            <c:txPr>
              <a:bodyPr/>
              <a:lstStyle/>
              <a:p>
                <a:pPr>
                  <a:defRPr sz="1050" b="1">
                    <a:solidFill>
                      <a:schemeClr val="bg1"/>
                    </a:solidFill>
                  </a:defRPr>
                </a:pPr>
                <a:endParaRPr lang="cs-CZ"/>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List1!$A$2:$A$3</c:f>
              <c:strCache>
                <c:ptCount val="2"/>
                <c:pt idx="0">
                  <c:v>Ano setkal/a</c:v>
                </c:pt>
                <c:pt idx="1">
                  <c:v>Ne, nesetkal/a</c:v>
                </c:pt>
              </c:strCache>
            </c:strRef>
          </c:cat>
          <c:val>
            <c:numRef>
              <c:f>List1!$B$2:$B$3</c:f>
              <c:numCache>
                <c:formatCode>0.0;0.0;[Color48]0</c:formatCode>
                <c:ptCount val="2"/>
                <c:pt idx="0">
                  <c:v>57.312252964426882</c:v>
                </c:pt>
                <c:pt idx="1">
                  <c:v>42.687747035573118</c:v>
                </c:pt>
              </c:numCache>
            </c:numRef>
          </c:val>
          <c:extLst>
            <c:ext xmlns:c16="http://schemas.microsoft.com/office/drawing/2014/chart" uri="{C3380CC4-5D6E-409C-BE32-E72D297353CC}">
              <c16:uniqueId val="{00000004-78F5-4D6F-A097-02AFE893BDAA}"/>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637342727217978"/>
          <c:w val="0.61073060095943055"/>
          <c:h val="0.70944603676406348"/>
        </c:manualLayout>
      </c:layout>
      <c:barChart>
        <c:barDir val="col"/>
        <c:grouping val="percentStacked"/>
        <c:varyColors val="0"/>
        <c:ser>
          <c:idx val="0"/>
          <c:order val="0"/>
          <c:tx>
            <c:strRef>
              <c:f>List1!$B$1</c:f>
              <c:strCache>
                <c:ptCount val="1"/>
                <c:pt idx="0">
                  <c:v>Rozhodně ne</c:v>
                </c:pt>
              </c:strCache>
            </c:strRef>
          </c:tx>
          <c:spPr>
            <a:solidFill>
              <a:schemeClr val="accent2"/>
            </a:solidFill>
          </c:spPr>
          <c:invertIfNegative val="0"/>
          <c:dLbls>
            <c:numFmt formatCode="#,##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1. stupeň</c:v>
                </c:pt>
              </c:strCache>
            </c:strRef>
          </c:cat>
          <c:val>
            <c:numRef>
              <c:f>List1!$B$2</c:f>
              <c:numCache>
                <c:formatCode>0.0;0.0;[Color48]0</c:formatCode>
                <c:ptCount val="1"/>
                <c:pt idx="0">
                  <c:v>27.66798418972332</c:v>
                </c:pt>
              </c:numCache>
            </c:numRef>
          </c:val>
          <c:extLst>
            <c:ext xmlns:c16="http://schemas.microsoft.com/office/drawing/2014/chart" uri="{C3380CC4-5D6E-409C-BE32-E72D297353CC}">
              <c16:uniqueId val="{00000000-32D9-4A04-81B1-BCE3E85644FE}"/>
            </c:ext>
          </c:extLst>
        </c:ser>
        <c:ser>
          <c:idx val="1"/>
          <c:order val="1"/>
          <c:tx>
            <c:strRef>
              <c:f>List1!$C$1</c:f>
              <c:strCache>
                <c:ptCount val="1"/>
                <c:pt idx="0">
                  <c:v>Spíše ne</c:v>
                </c:pt>
              </c:strCache>
            </c:strRef>
          </c:tx>
          <c:spPr>
            <a:solidFill>
              <a:schemeClr val="accent2">
                <a:lumMod val="20000"/>
                <a:lumOff val="80000"/>
              </a:schemeClr>
            </a:solidFill>
          </c:spPr>
          <c:invertIfNegative val="0"/>
          <c:dLbls>
            <c:numFmt formatCode="#,##0" sourceLinked="0"/>
            <c:spPr>
              <a:noFill/>
              <a:ln>
                <a:noFill/>
              </a:ln>
              <a:effectLst/>
            </c:spPr>
            <c:txPr>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1. stupeň</c:v>
                </c:pt>
              </c:strCache>
            </c:strRef>
          </c:cat>
          <c:val>
            <c:numRef>
              <c:f>List1!$C$2</c:f>
              <c:numCache>
                <c:formatCode>0.0;0.0;[Color48]0</c:formatCode>
                <c:ptCount val="1"/>
                <c:pt idx="0">
                  <c:v>48.814229249011859</c:v>
                </c:pt>
              </c:numCache>
            </c:numRef>
          </c:val>
          <c:extLst>
            <c:ext xmlns:c16="http://schemas.microsoft.com/office/drawing/2014/chart" uri="{C3380CC4-5D6E-409C-BE32-E72D297353CC}">
              <c16:uniqueId val="{00000001-32D9-4A04-81B1-BCE3E85644FE}"/>
            </c:ext>
          </c:extLst>
        </c:ser>
        <c:ser>
          <c:idx val="2"/>
          <c:order val="2"/>
          <c:tx>
            <c:strRef>
              <c:f>List1!$D$1</c:f>
              <c:strCache>
                <c:ptCount val="1"/>
                <c:pt idx="0">
                  <c:v>Spíše ano</c:v>
                </c:pt>
              </c:strCache>
            </c:strRef>
          </c:tx>
          <c:spPr>
            <a:solidFill>
              <a:schemeClr val="accent1">
                <a:lumMod val="20000"/>
                <a:lumOff val="80000"/>
              </a:schemeClr>
            </a:solidFill>
          </c:spPr>
          <c:invertIfNegative val="0"/>
          <c:dPt>
            <c:idx val="0"/>
            <c:invertIfNegative val="0"/>
            <c:bubble3D val="0"/>
            <c:extLst>
              <c:ext xmlns:c16="http://schemas.microsoft.com/office/drawing/2014/chart" uri="{C3380CC4-5D6E-409C-BE32-E72D297353CC}">
                <c16:uniqueId val="{00000002-32D9-4A04-81B1-BCE3E85644FE}"/>
              </c:ext>
            </c:extLst>
          </c:dPt>
          <c:dLbls>
            <c:numFmt formatCode="#,##0" sourceLinked="0"/>
            <c:spPr>
              <a:noFill/>
              <a:ln>
                <a:noFill/>
              </a:ln>
              <a:effectLst/>
            </c:spPr>
            <c:txPr>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1. stupeň</c:v>
                </c:pt>
              </c:strCache>
            </c:strRef>
          </c:cat>
          <c:val>
            <c:numRef>
              <c:f>List1!$D$2</c:f>
              <c:numCache>
                <c:formatCode>0.0;0.0;[Color48]0</c:formatCode>
                <c:ptCount val="1"/>
                <c:pt idx="0">
                  <c:v>17.786561264822133</c:v>
                </c:pt>
              </c:numCache>
            </c:numRef>
          </c:val>
          <c:extLst>
            <c:ext xmlns:c16="http://schemas.microsoft.com/office/drawing/2014/chart" uri="{C3380CC4-5D6E-409C-BE32-E72D297353CC}">
              <c16:uniqueId val="{00000003-32D9-4A04-81B1-BCE3E85644FE}"/>
            </c:ext>
          </c:extLst>
        </c:ser>
        <c:ser>
          <c:idx val="3"/>
          <c:order val="3"/>
          <c:tx>
            <c:strRef>
              <c:f>List1!$E$1</c:f>
              <c:strCache>
                <c:ptCount val="1"/>
                <c:pt idx="0">
                  <c:v>Rozhodně ano</c:v>
                </c:pt>
              </c:strCache>
            </c:strRef>
          </c:tx>
          <c:spPr>
            <a:solidFill>
              <a:srgbClr val="0070C0"/>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1. stupeň</c:v>
                </c:pt>
              </c:strCache>
            </c:strRef>
          </c:cat>
          <c:val>
            <c:numRef>
              <c:f>List1!$E$2</c:f>
              <c:numCache>
                <c:formatCode>0.0;0.0;[Color48]0</c:formatCode>
                <c:ptCount val="1"/>
                <c:pt idx="0">
                  <c:v>5.7312252964426875</c:v>
                </c:pt>
              </c:numCache>
            </c:numRef>
          </c:val>
          <c:extLst>
            <c:ext xmlns:c16="http://schemas.microsoft.com/office/drawing/2014/chart" uri="{C3380CC4-5D6E-409C-BE32-E72D297353CC}">
              <c16:uniqueId val="{00000004-32D9-4A04-81B1-BCE3E85644FE}"/>
            </c:ext>
          </c:extLst>
        </c:ser>
        <c:dLbls>
          <c:showLegendKey val="0"/>
          <c:showVal val="0"/>
          <c:showCatName val="0"/>
          <c:showSerName val="0"/>
          <c:showPercent val="0"/>
          <c:showBubbleSize val="0"/>
        </c:dLbls>
        <c:gapWidth val="150"/>
        <c:overlap val="100"/>
        <c:axId val="228341248"/>
        <c:axId val="228342784"/>
      </c:barChart>
      <c:catAx>
        <c:axId val="228341248"/>
        <c:scaling>
          <c:orientation val="minMax"/>
        </c:scaling>
        <c:delete val="1"/>
        <c:axPos val="b"/>
        <c:numFmt formatCode="General" sourceLinked="1"/>
        <c:majorTickMark val="out"/>
        <c:minorTickMark val="none"/>
        <c:tickLblPos val="nextTo"/>
        <c:crossAx val="228342784"/>
        <c:crosses val="autoZero"/>
        <c:auto val="1"/>
        <c:lblAlgn val="ctr"/>
        <c:lblOffset val="100"/>
        <c:noMultiLvlLbl val="0"/>
      </c:catAx>
      <c:valAx>
        <c:axId val="228342784"/>
        <c:scaling>
          <c:orientation val="minMax"/>
        </c:scaling>
        <c:delete val="1"/>
        <c:axPos val="l"/>
        <c:numFmt formatCode="0%" sourceLinked="1"/>
        <c:majorTickMark val="out"/>
        <c:minorTickMark val="none"/>
        <c:tickLblPos val="nextTo"/>
        <c:crossAx val="228341248"/>
        <c:crosses val="autoZero"/>
        <c:crossBetween val="between"/>
      </c:valAx>
    </c:plotArea>
    <c:legend>
      <c:legendPos val="r"/>
      <c:layout>
        <c:manualLayout>
          <c:xMode val="edge"/>
          <c:yMode val="edge"/>
          <c:x val="0.47657099654433699"/>
          <c:y val="0.23025764922228414"/>
          <c:w val="0.50788372211157151"/>
          <c:h val="0.53948439784915214"/>
        </c:manualLayout>
      </c:layout>
      <c:overlay val="0"/>
      <c:txPr>
        <a:bodyPr/>
        <a:lstStyle/>
        <a:p>
          <a:pPr>
            <a:defRPr sz="110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baseline="0" dirty="0"/>
              <a:t>Dar ze závěti</a:t>
            </a:r>
            <a:endParaRPr lang="cs-CZ" sz="1400" dirty="0"/>
          </a:p>
        </c:rich>
      </c:tx>
      <c:layout>
        <c:manualLayout>
          <c:xMode val="edge"/>
          <c:yMode val="edge"/>
          <c:x val="0.35184182215278681"/>
          <c:y val="1.5382940521303472E-2"/>
        </c:manualLayout>
      </c:layout>
      <c:overlay val="0"/>
    </c:title>
    <c:autoTitleDeleted val="0"/>
    <c:plotArea>
      <c:layout>
        <c:manualLayout>
          <c:layoutTarget val="inner"/>
          <c:xMode val="edge"/>
          <c:yMode val="edge"/>
          <c:x val="0.20571091696223759"/>
          <c:y val="0.15792444601066796"/>
          <c:w val="0.52774357047643794"/>
          <c:h val="0.61409453928576907"/>
        </c:manualLayout>
      </c:layout>
      <c:doughnutChart>
        <c:varyColors val="1"/>
        <c:ser>
          <c:idx val="1"/>
          <c:order val="0"/>
          <c:dPt>
            <c:idx val="0"/>
            <c:bubble3D val="0"/>
            <c:spPr>
              <a:solidFill>
                <a:srgbClr val="0070C0"/>
              </a:solidFill>
            </c:spPr>
            <c:extLst>
              <c:ext xmlns:c16="http://schemas.microsoft.com/office/drawing/2014/chart" uri="{C3380CC4-5D6E-409C-BE32-E72D297353CC}">
                <c16:uniqueId val="{00000001-BF60-45D8-86B3-7B7E431C0373}"/>
              </c:ext>
            </c:extLst>
          </c:dPt>
          <c:dPt>
            <c:idx val="1"/>
            <c:bubble3D val="0"/>
            <c:spPr>
              <a:solidFill>
                <a:schemeClr val="accent1">
                  <a:lumMod val="60000"/>
                  <a:lumOff val="40000"/>
                </a:schemeClr>
              </a:solidFill>
            </c:spPr>
            <c:extLst>
              <c:ext xmlns:c16="http://schemas.microsoft.com/office/drawing/2014/chart" uri="{C3380CC4-5D6E-409C-BE32-E72D297353CC}">
                <c16:uniqueId val="{00000003-BF60-45D8-86B3-7B7E431C0373}"/>
              </c:ext>
            </c:extLst>
          </c:dPt>
          <c:dPt>
            <c:idx val="2"/>
            <c:bubble3D val="0"/>
            <c:spPr>
              <a:solidFill>
                <a:schemeClr val="tx1">
                  <a:lumMod val="25000"/>
                  <a:lumOff val="75000"/>
                </a:schemeClr>
              </a:solidFill>
            </c:spPr>
            <c:extLst>
              <c:ext xmlns:c16="http://schemas.microsoft.com/office/drawing/2014/chart" uri="{C3380CC4-5D6E-409C-BE32-E72D297353CC}">
                <c16:uniqueId val="{00000005-BF60-45D8-86B3-7B7E431C0373}"/>
              </c:ext>
            </c:extLst>
          </c:dPt>
          <c:dLbls>
            <c:numFmt formatCode="0\ &quot;%&quot;" sourceLinked="0"/>
            <c:spPr>
              <a:noFill/>
              <a:ln>
                <a:noFill/>
              </a:ln>
              <a:effectLst/>
            </c:spPr>
            <c:txPr>
              <a:bodyPr/>
              <a:lstStyle/>
              <a:p>
                <a:pPr>
                  <a:defRPr sz="1400" b="0">
                    <a:solidFill>
                      <a:schemeClr val="bg1"/>
                    </a:solidFill>
                  </a:defRPr>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List1!$A$1:$A$3</c:f>
              <c:strCache>
                <c:ptCount val="3"/>
                <c:pt idx="0">
                  <c:v>Ano, vím o tom a vím, jak to funguje.</c:v>
                </c:pt>
                <c:pt idx="1">
                  <c:v>Něco jsem o tom slyšel/a, ale nemám moc představu, jak to funguje.</c:v>
                </c:pt>
                <c:pt idx="2">
                  <c:v>Ne, o tom jsem zatím neslyšel/a</c:v>
                </c:pt>
              </c:strCache>
            </c:strRef>
          </c:cat>
          <c:val>
            <c:numRef>
              <c:f>List1!$B$1:$B$3</c:f>
              <c:numCache>
                <c:formatCode>0.0;0.0;[Color48]0</c:formatCode>
                <c:ptCount val="3"/>
                <c:pt idx="0">
                  <c:v>18.972332015810274</c:v>
                </c:pt>
                <c:pt idx="1">
                  <c:v>42.094861660079054</c:v>
                </c:pt>
                <c:pt idx="2">
                  <c:v>38.932806324110672</c:v>
                </c:pt>
              </c:numCache>
            </c:numRef>
          </c:val>
          <c:extLst>
            <c:ext xmlns:c16="http://schemas.microsoft.com/office/drawing/2014/chart" uri="{C3380CC4-5D6E-409C-BE32-E72D297353CC}">
              <c16:uniqueId val="{0000000A-BF60-45D8-86B3-7B7E431C0373}"/>
            </c:ext>
          </c:extLst>
        </c:ser>
        <c:dLbls>
          <c:showLegendKey val="0"/>
          <c:showVal val="0"/>
          <c:showCatName val="0"/>
          <c:showSerName val="0"/>
          <c:showPercent val="0"/>
          <c:showBubbleSize val="0"/>
          <c:showLeaderLines val="1"/>
        </c:dLbls>
        <c:firstSliceAng val="0"/>
        <c:holeSize val="40"/>
      </c:doughnutChart>
    </c:plotArea>
    <c:plotVisOnly val="1"/>
    <c:dispBlanksAs val="gap"/>
    <c:showDLblsOverMax val="0"/>
  </c:chart>
  <c:txPr>
    <a:bodyPr/>
    <a:lstStyle/>
    <a:p>
      <a:pPr>
        <a:defRPr sz="1800"/>
      </a:pPr>
      <a:endParaRPr lang="cs-CZ"/>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637342727217978"/>
          <c:w val="0.49650450472496505"/>
          <c:h val="0.70944603676406348"/>
        </c:manualLayout>
      </c:layout>
      <c:barChart>
        <c:barDir val="col"/>
        <c:grouping val="percentStacked"/>
        <c:varyColors val="0"/>
        <c:ser>
          <c:idx val="0"/>
          <c:order val="0"/>
          <c:tx>
            <c:strRef>
              <c:f>List1!$B$1</c:f>
              <c:strCache>
                <c:ptCount val="1"/>
                <c:pt idx="0">
                  <c:v>Ne, o tom jsem neslyšel/a</c:v>
                </c:pt>
              </c:strCache>
            </c:strRef>
          </c:tx>
          <c:spPr>
            <a:solidFill>
              <a:schemeClr val="tx1">
                <a:lumMod val="25000"/>
                <a:lumOff val="75000"/>
              </a:schemeClr>
            </a:solidFill>
          </c:spPr>
          <c:invertIfNegative val="0"/>
          <c:dLbls>
            <c:dLbl>
              <c:idx val="1"/>
              <c:numFmt formatCode="#,##0" sourceLinked="0"/>
              <c:spPr>
                <a:noFill/>
                <a:ln w="19050">
                  <a:solidFill>
                    <a:schemeClr val="tx2"/>
                  </a:solidFill>
                </a:ln>
                <a:effectLst/>
              </c:spPr>
              <c:txPr>
                <a:bodyPr/>
                <a:lstStyle/>
                <a:p>
                  <a:pPr>
                    <a:defRPr sz="1200">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7B06-4776-B0B2-8DD774A1FE15}"/>
                </c:ext>
              </c:extLst>
            </c:dLbl>
            <c:numFmt formatCode="#,##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50-69 let</c:v>
                </c:pt>
                <c:pt idx="1">
                  <c:v>70 let a víc</c:v>
                </c:pt>
              </c:strCache>
            </c:strRef>
          </c:cat>
          <c:val>
            <c:numRef>
              <c:f>List1!$B$2:$B$3</c:f>
              <c:numCache>
                <c:formatCode>0.0;0.0;[Color48]0</c:formatCode>
                <c:ptCount val="2"/>
                <c:pt idx="0">
                  <c:v>34.25925925925926</c:v>
                </c:pt>
                <c:pt idx="1">
                  <c:v>47.252747252747248</c:v>
                </c:pt>
              </c:numCache>
            </c:numRef>
          </c:val>
          <c:extLst>
            <c:ext xmlns:c16="http://schemas.microsoft.com/office/drawing/2014/chart" uri="{C3380CC4-5D6E-409C-BE32-E72D297353CC}">
              <c16:uniqueId val="{00000000-D9A6-4CE8-8C0E-E7594A4E3FC9}"/>
            </c:ext>
          </c:extLst>
        </c:ser>
        <c:ser>
          <c:idx val="1"/>
          <c:order val="1"/>
          <c:tx>
            <c:strRef>
              <c:f>List1!$C$1</c:f>
              <c:strCache>
                <c:ptCount val="1"/>
                <c:pt idx="0">
                  <c:v>Něco jsem o tom slyšel/a, ale nemám moc představu</c:v>
                </c:pt>
              </c:strCache>
            </c:strRef>
          </c:tx>
          <c:spPr>
            <a:solidFill>
              <a:schemeClr val="accent1">
                <a:lumMod val="60000"/>
                <a:lumOff val="40000"/>
              </a:schemeClr>
            </a:solidFill>
          </c:spPr>
          <c:invertIfNegative val="0"/>
          <c:dLbls>
            <c:numFmt formatCode="#,##0" sourceLinked="0"/>
            <c:spPr>
              <a:noFill/>
              <a:ln>
                <a:noFill/>
              </a:ln>
              <a:effectLst/>
            </c:spPr>
            <c:txPr>
              <a:bodyPr/>
              <a:lstStyle/>
              <a:p>
                <a:pPr>
                  <a:defRPr lang="cs-CZ"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50-69 let</c:v>
                </c:pt>
                <c:pt idx="1">
                  <c:v>70 let a víc</c:v>
                </c:pt>
              </c:strCache>
            </c:strRef>
          </c:cat>
          <c:val>
            <c:numRef>
              <c:f>List1!$C$2:$C$3</c:f>
              <c:numCache>
                <c:formatCode>0.0;0.0;[Color48]0</c:formatCode>
                <c:ptCount val="2"/>
                <c:pt idx="0">
                  <c:v>43.518518518518519</c:v>
                </c:pt>
                <c:pt idx="1">
                  <c:v>39.560439560439562</c:v>
                </c:pt>
              </c:numCache>
            </c:numRef>
          </c:val>
          <c:extLst>
            <c:ext xmlns:c16="http://schemas.microsoft.com/office/drawing/2014/chart" uri="{C3380CC4-5D6E-409C-BE32-E72D297353CC}">
              <c16:uniqueId val="{00000001-D9A6-4CE8-8C0E-E7594A4E3FC9}"/>
            </c:ext>
          </c:extLst>
        </c:ser>
        <c:ser>
          <c:idx val="2"/>
          <c:order val="2"/>
          <c:tx>
            <c:strRef>
              <c:f>List1!$D$1</c:f>
              <c:strCache>
                <c:ptCount val="1"/>
                <c:pt idx="0">
                  <c:v>Ano, vím o tom a vím, jak to funguje</c:v>
                </c:pt>
              </c:strCache>
            </c:strRef>
          </c:tx>
          <c:spPr>
            <a:solidFill>
              <a:srgbClr val="0070C0"/>
            </a:solidFill>
          </c:spPr>
          <c:invertIfNegative val="0"/>
          <c:dLbls>
            <c:dLbl>
              <c:idx val="0"/>
              <c:numFmt formatCode="#,##0" sourceLinked="0"/>
              <c:spPr>
                <a:noFill/>
                <a:ln w="19050">
                  <a:solidFill>
                    <a:schemeClr val="tx2"/>
                  </a:solidFill>
                </a:ln>
                <a:effectLst/>
              </c:spPr>
              <c:txPr>
                <a:bodyPr wrap="square" lIns="38100" tIns="19050" rIns="38100" bIns="19050" anchor="ctr">
                  <a:spAutoFit/>
                </a:bodyPr>
                <a:lstStyle/>
                <a:p>
                  <a:pPr>
                    <a:defRPr sz="1200">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7B06-4776-B0B2-8DD774A1FE15}"/>
                </c:ext>
              </c:extLst>
            </c:dLbl>
            <c:numFmt formatCode="#,##0" sourceLinked="0"/>
            <c:spPr>
              <a:noFill/>
              <a:ln>
                <a:noFill/>
              </a:ln>
              <a:effectLst/>
            </c:spPr>
            <c:txPr>
              <a:bodyPr wrap="square" lIns="38100" tIns="19050" rIns="38100" bIns="19050" anchor="ctr">
                <a:spAutoFit/>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50-69 let</c:v>
                </c:pt>
                <c:pt idx="1">
                  <c:v>70 let a víc</c:v>
                </c:pt>
              </c:strCache>
            </c:strRef>
          </c:cat>
          <c:val>
            <c:numRef>
              <c:f>List1!$D$2:$D$3</c:f>
              <c:numCache>
                <c:formatCode>0.0;0.0;[Color48]0</c:formatCode>
                <c:ptCount val="2"/>
                <c:pt idx="0">
                  <c:v>22.222222222222221</c:v>
                </c:pt>
                <c:pt idx="1">
                  <c:v>13.186813186813188</c:v>
                </c:pt>
              </c:numCache>
            </c:numRef>
          </c:val>
          <c:extLst>
            <c:ext xmlns:c16="http://schemas.microsoft.com/office/drawing/2014/chart" uri="{C3380CC4-5D6E-409C-BE32-E72D297353CC}">
              <c16:uniqueId val="{00000002-D9A6-4CE8-8C0E-E7594A4E3FC9}"/>
            </c:ext>
          </c:extLst>
        </c:ser>
        <c:dLbls>
          <c:showLegendKey val="0"/>
          <c:showVal val="0"/>
          <c:showCatName val="0"/>
          <c:showSerName val="0"/>
          <c:showPercent val="0"/>
          <c:showBubbleSize val="0"/>
        </c:dLbls>
        <c:gapWidth val="150"/>
        <c:overlap val="100"/>
        <c:axId val="228341248"/>
        <c:axId val="228342784"/>
      </c:barChart>
      <c:catAx>
        <c:axId val="228341248"/>
        <c:scaling>
          <c:orientation val="minMax"/>
        </c:scaling>
        <c:delete val="1"/>
        <c:axPos val="b"/>
        <c:numFmt formatCode="General" sourceLinked="1"/>
        <c:majorTickMark val="out"/>
        <c:minorTickMark val="none"/>
        <c:tickLblPos val="nextTo"/>
        <c:crossAx val="228342784"/>
        <c:crosses val="autoZero"/>
        <c:auto val="1"/>
        <c:lblAlgn val="ctr"/>
        <c:lblOffset val="100"/>
        <c:noMultiLvlLbl val="0"/>
      </c:catAx>
      <c:valAx>
        <c:axId val="228342784"/>
        <c:scaling>
          <c:orientation val="minMax"/>
        </c:scaling>
        <c:delete val="1"/>
        <c:axPos val="l"/>
        <c:numFmt formatCode="0%" sourceLinked="1"/>
        <c:majorTickMark val="out"/>
        <c:minorTickMark val="none"/>
        <c:tickLblPos val="nextTo"/>
        <c:crossAx val="228341248"/>
        <c:crosses val="autoZero"/>
        <c:crossBetween val="between"/>
      </c:valAx>
    </c:plotArea>
    <c:legend>
      <c:legendPos val="r"/>
      <c:layout>
        <c:manualLayout>
          <c:xMode val="edge"/>
          <c:yMode val="edge"/>
          <c:x val="0.4257909239699828"/>
          <c:y val="0.24165161003436847"/>
          <c:w val="0.53161038893406976"/>
          <c:h val="0.54049177573747309"/>
        </c:manualLayout>
      </c:layout>
      <c:overlay val="0"/>
      <c:txPr>
        <a:bodyPr/>
        <a:lstStyle/>
        <a:p>
          <a:pPr>
            <a:defRPr sz="1100"/>
          </a:pPr>
          <a:endParaRPr lang="cs-CZ"/>
        </a:p>
      </c:txPr>
    </c:legend>
    <c:plotVisOnly val="1"/>
    <c:dispBlanksAs val="gap"/>
    <c:showDLblsOverMax val="0"/>
  </c:chart>
  <c:txPr>
    <a:bodyPr/>
    <a:lstStyle/>
    <a:p>
      <a:pPr>
        <a:defRPr sz="1800"/>
      </a:pPr>
      <a:endParaRPr lang="cs-CZ"/>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91948432916476"/>
          <c:y val="0"/>
          <c:w val="0.44283522464103753"/>
          <c:h val="0.89538959973753285"/>
        </c:manualLayout>
      </c:layout>
      <c:barChart>
        <c:barDir val="bar"/>
        <c:grouping val="clustered"/>
        <c:varyColors val="0"/>
        <c:ser>
          <c:idx val="0"/>
          <c:order val="0"/>
          <c:tx>
            <c:strRef>
              <c:f>Sheet1!$C$1</c:f>
              <c:strCache>
                <c:ptCount val="1"/>
                <c:pt idx="0">
                  <c:v>Řada 2</c:v>
                </c:pt>
              </c:strCache>
            </c:strRef>
          </c:tx>
          <c:spPr>
            <a:solidFill>
              <a:srgbClr val="0070C0"/>
            </a:solidFill>
            <a:ln>
              <a:noFill/>
            </a:ln>
          </c:spPr>
          <c:invertIfNegative val="0"/>
          <c:dPt>
            <c:idx val="0"/>
            <c:invertIfNegative val="0"/>
            <c:bubble3D val="0"/>
            <c:extLst>
              <c:ext xmlns:c16="http://schemas.microsoft.com/office/drawing/2014/chart" uri="{C3380CC4-5D6E-409C-BE32-E72D297353CC}">
                <c16:uniqueId val="{00000000-7F91-4516-9EAF-CA4DFEC874D4}"/>
              </c:ext>
            </c:extLst>
          </c:dPt>
          <c:dPt>
            <c:idx val="1"/>
            <c:invertIfNegative val="0"/>
            <c:bubble3D val="0"/>
            <c:extLst>
              <c:ext xmlns:c16="http://schemas.microsoft.com/office/drawing/2014/chart" uri="{C3380CC4-5D6E-409C-BE32-E72D297353CC}">
                <c16:uniqueId val="{00000001-7F91-4516-9EAF-CA4DFEC874D4}"/>
              </c:ext>
            </c:extLst>
          </c:dPt>
          <c:dPt>
            <c:idx val="3"/>
            <c:invertIfNegative val="0"/>
            <c:bubble3D val="0"/>
            <c:extLst>
              <c:ext xmlns:c16="http://schemas.microsoft.com/office/drawing/2014/chart" uri="{C3380CC4-5D6E-409C-BE32-E72D297353CC}">
                <c16:uniqueId val="{00000003-7F91-4516-9EAF-CA4DFEC874D4}"/>
              </c:ext>
            </c:extLst>
          </c:dPt>
          <c:dPt>
            <c:idx val="4"/>
            <c:invertIfNegative val="0"/>
            <c:bubble3D val="0"/>
            <c:extLst>
              <c:ext xmlns:c16="http://schemas.microsoft.com/office/drawing/2014/chart" uri="{C3380CC4-5D6E-409C-BE32-E72D297353CC}">
                <c16:uniqueId val="{00000005-7F91-4516-9EAF-CA4DFEC874D4}"/>
              </c:ext>
            </c:extLst>
          </c:dPt>
          <c:dPt>
            <c:idx val="5"/>
            <c:invertIfNegative val="0"/>
            <c:bubble3D val="0"/>
            <c:extLst>
              <c:ext xmlns:c16="http://schemas.microsoft.com/office/drawing/2014/chart" uri="{C3380CC4-5D6E-409C-BE32-E72D297353CC}">
                <c16:uniqueId val="{00000007-7F91-4516-9EAF-CA4DFEC874D4}"/>
              </c:ext>
            </c:extLst>
          </c:dPt>
          <c:dPt>
            <c:idx val="6"/>
            <c:invertIfNegative val="0"/>
            <c:bubble3D val="0"/>
            <c:extLst>
              <c:ext xmlns:c16="http://schemas.microsoft.com/office/drawing/2014/chart" uri="{C3380CC4-5D6E-409C-BE32-E72D297353CC}">
                <c16:uniqueId val="{00000009-7F91-4516-9EAF-CA4DFEC874D4}"/>
              </c:ext>
            </c:extLst>
          </c:dPt>
          <c:dPt>
            <c:idx val="8"/>
            <c:invertIfNegative val="0"/>
            <c:bubble3D val="0"/>
            <c:extLst>
              <c:ext xmlns:c16="http://schemas.microsoft.com/office/drawing/2014/chart" uri="{C3380CC4-5D6E-409C-BE32-E72D297353CC}">
                <c16:uniqueId val="{0000000A-7F91-4516-9EAF-CA4DFEC874D4}"/>
              </c:ext>
            </c:extLst>
          </c:dPt>
          <c:dPt>
            <c:idx val="11"/>
            <c:invertIfNegative val="0"/>
            <c:bubble3D val="0"/>
            <c:extLst>
              <c:ext xmlns:c16="http://schemas.microsoft.com/office/drawing/2014/chart" uri="{C3380CC4-5D6E-409C-BE32-E72D297353CC}">
                <c16:uniqueId val="{0000000D-7F91-4516-9EAF-CA4DFEC874D4}"/>
              </c:ext>
            </c:extLst>
          </c:dPt>
          <c:dLbls>
            <c:numFmt formatCode="0;;;" sourceLinked="0"/>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Sheet1!$A$2:$B$10</c:f>
              <c:multiLvlStrCache>
                <c:ptCount val="9"/>
                <c:lvl>
                  <c:pt idx="0">
                    <c:v>Hlavní živitel</c:v>
                  </c:pt>
                  <c:pt idx="1">
                    <c:v>Má přibližně stejné příjmy jako další členové domácnosti </c:v>
                  </c:pt>
                  <c:pt idx="2">
                    <c:v>Není hlavní živitel</c:v>
                  </c:pt>
                  <c:pt idx="4">
                    <c:v>Rodina se na něj/ni finančně spoléhá</c:v>
                  </c:pt>
                  <c:pt idx="5">
                    <c:v>Má malé úspory</c:v>
                  </c:pt>
                  <c:pt idx="6">
                    <c:v>Cítí se být dobře zabezpečený/á</c:v>
                  </c:pt>
                  <c:pt idx="7">
                    <c:v>Je závislý/á na mzdě/důchodu</c:v>
                  </c:pt>
                  <c:pt idx="8">
                    <c:v>Nic z uvedeného</c:v>
                  </c:pt>
                </c:lvl>
                <c:lvl>
                  <c:pt idx="0">
                    <c:v>Živitel</c:v>
                  </c:pt>
                  <c:pt idx="2">
                    <c:v> </c:v>
                  </c:pt>
                  <c:pt idx="4">
                    <c:v>Finančí stav</c:v>
                  </c:pt>
                </c:lvl>
              </c:multiLvlStrCache>
            </c:multiLvlStrRef>
          </c:cat>
          <c:val>
            <c:numRef>
              <c:f>Sheet1!$C$2:$C$10</c:f>
              <c:numCache>
                <c:formatCode>0.0;0.0;[Color48]0</c:formatCode>
                <c:ptCount val="9"/>
                <c:pt idx="0">
                  <c:v>51.976284584980235</c:v>
                </c:pt>
                <c:pt idx="1">
                  <c:v>29.249011857707508</c:v>
                </c:pt>
                <c:pt idx="2">
                  <c:v>18.774703557312254</c:v>
                </c:pt>
                <c:pt idx="4">
                  <c:v>2.766798418972332</c:v>
                </c:pt>
                <c:pt idx="5">
                  <c:v>33.399209486166008</c:v>
                </c:pt>
                <c:pt idx="6">
                  <c:v>25.691699604743086</c:v>
                </c:pt>
                <c:pt idx="7">
                  <c:v>34.189723320158109</c:v>
                </c:pt>
                <c:pt idx="8">
                  <c:v>3.9525691699604746</c:v>
                </c:pt>
              </c:numCache>
            </c:numRef>
          </c:val>
          <c:extLst>
            <c:ext xmlns:c16="http://schemas.microsoft.com/office/drawing/2014/chart" uri="{C3380CC4-5D6E-409C-BE32-E72D297353CC}">
              <c16:uniqueId val="{00000000-C002-4930-9BDE-E71A2002115D}"/>
            </c:ext>
          </c:extLst>
        </c:ser>
        <c:dLbls>
          <c:showLegendKey val="0"/>
          <c:showVal val="0"/>
          <c:showCatName val="0"/>
          <c:showSerName val="0"/>
          <c:showPercent val="0"/>
          <c:showBubbleSize val="0"/>
        </c:dLbls>
        <c:gapWidth val="50"/>
        <c:axId val="193188608"/>
        <c:axId val="193190144"/>
      </c:barChart>
      <c:catAx>
        <c:axId val="193188608"/>
        <c:scaling>
          <c:orientation val="maxMin"/>
        </c:scaling>
        <c:delete val="0"/>
        <c:axPos val="l"/>
        <c:numFmt formatCode="General" sourceLinked="0"/>
        <c:majorTickMark val="none"/>
        <c:minorTickMark val="none"/>
        <c:tickLblPos val="nextTo"/>
        <c:spPr>
          <a:ln w="6350">
            <a:noFill/>
          </a:ln>
        </c:spPr>
        <c:txPr>
          <a:bodyPr/>
          <a:lstStyle/>
          <a:p>
            <a:pPr>
              <a:defRPr sz="1100"/>
            </a:pPr>
            <a:endParaRPr lang="cs-CZ"/>
          </a:p>
        </c:txPr>
        <c:crossAx val="193190144"/>
        <c:crosses val="autoZero"/>
        <c:auto val="1"/>
        <c:lblAlgn val="ctr"/>
        <c:lblOffset val="300"/>
        <c:noMultiLvlLbl val="0"/>
      </c:catAx>
      <c:valAx>
        <c:axId val="193190144"/>
        <c:scaling>
          <c:orientation val="minMax"/>
          <c:max val="100"/>
          <c:min val="0"/>
        </c:scaling>
        <c:delete val="0"/>
        <c:axPos val="b"/>
        <c:numFmt formatCode="0.0;0.0;[Color48]0" sourceLinked="1"/>
        <c:majorTickMark val="out"/>
        <c:minorTickMark val="none"/>
        <c:tickLblPos val="nextTo"/>
        <c:spPr>
          <a:ln>
            <a:noFill/>
          </a:ln>
        </c:spPr>
        <c:txPr>
          <a:bodyPr/>
          <a:lstStyle/>
          <a:p>
            <a:pPr>
              <a:defRPr sz="100">
                <a:solidFill>
                  <a:schemeClr val="bg1"/>
                </a:solidFill>
              </a:defRPr>
            </a:pPr>
            <a:endParaRPr lang="cs-CZ"/>
          </a:p>
        </c:txPr>
        <c:crossAx val="193188608"/>
        <c:crosses val="max"/>
        <c:crossBetween val="between"/>
        <c:majorUnit val="20"/>
      </c:valAx>
      <c:spPr>
        <a:noFill/>
      </c:spPr>
    </c:plotArea>
    <c:plotVisOnly val="1"/>
    <c:dispBlanksAs val="gap"/>
    <c:showDLblsOverMax val="0"/>
  </c:chart>
  <c:txPr>
    <a:bodyPr/>
    <a:lstStyle/>
    <a:p>
      <a:pPr>
        <a:defRPr sz="2000"/>
      </a:pPr>
      <a:endParaRPr lang="cs-CZ"/>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72035947250926"/>
          <c:y val="0.1850565207474274"/>
          <c:w val="0.37696110592238008"/>
          <c:h val="0.62263824187294259"/>
        </c:manualLayout>
      </c:layout>
      <c:pieChart>
        <c:varyColors val="1"/>
        <c:ser>
          <c:idx val="0"/>
          <c:order val="0"/>
          <c:spPr>
            <a:solidFill>
              <a:schemeClr val="accent1"/>
            </a:solidFill>
            <a:ln w="12700">
              <a:noFill/>
            </a:ln>
          </c:spPr>
          <c:dPt>
            <c:idx val="0"/>
            <c:bubble3D val="0"/>
            <c:spPr>
              <a:solidFill>
                <a:srgbClr val="0070C0"/>
              </a:solidFill>
              <a:ln w="12700">
                <a:noFill/>
              </a:ln>
            </c:spPr>
            <c:extLst>
              <c:ext xmlns:c16="http://schemas.microsoft.com/office/drawing/2014/chart" uri="{C3380CC4-5D6E-409C-BE32-E72D297353CC}">
                <c16:uniqueId val="{00000001-6300-4DE3-B0E6-6C5A4305DD6F}"/>
              </c:ext>
            </c:extLst>
          </c:dPt>
          <c:dPt>
            <c:idx val="1"/>
            <c:bubble3D val="0"/>
            <c:spPr>
              <a:solidFill>
                <a:schemeClr val="accent1">
                  <a:lumMod val="40000"/>
                  <a:lumOff val="60000"/>
                </a:schemeClr>
              </a:solidFill>
              <a:ln w="12700">
                <a:noFill/>
              </a:ln>
            </c:spPr>
            <c:extLst>
              <c:ext xmlns:c16="http://schemas.microsoft.com/office/drawing/2014/chart" uri="{C3380CC4-5D6E-409C-BE32-E72D297353CC}">
                <c16:uniqueId val="{00000003-6300-4DE3-B0E6-6C5A4305DD6F}"/>
              </c:ext>
            </c:extLst>
          </c:dPt>
          <c:dPt>
            <c:idx val="2"/>
            <c:bubble3D val="0"/>
            <c:spPr>
              <a:solidFill>
                <a:schemeClr val="bg1">
                  <a:lumMod val="75000"/>
                </a:schemeClr>
              </a:solidFill>
              <a:ln w="12700">
                <a:noFill/>
              </a:ln>
            </c:spPr>
            <c:extLst>
              <c:ext xmlns:c16="http://schemas.microsoft.com/office/drawing/2014/chart" uri="{C3380CC4-5D6E-409C-BE32-E72D297353CC}">
                <c16:uniqueId val="{00000005-6300-4DE3-B0E6-6C5A4305DD6F}"/>
              </c:ext>
            </c:extLst>
          </c:dPt>
          <c:dLbls>
            <c:dLbl>
              <c:idx val="0"/>
              <c:layout>
                <c:manualLayout>
                  <c:x val="6.2320108449017614E-2"/>
                  <c:y val="3.22104502419218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442214647464954"/>
                      <c:h val="0.18555777855129887"/>
                    </c:manualLayout>
                  </c15:layout>
                </c:ext>
                <c:ext xmlns:c16="http://schemas.microsoft.com/office/drawing/2014/chart" uri="{C3380CC4-5D6E-409C-BE32-E72D297353CC}">
                  <c16:uniqueId val="{00000001-6300-4DE3-B0E6-6C5A4305DD6F}"/>
                </c:ext>
              </c:extLst>
            </c:dLbl>
            <c:dLbl>
              <c:idx val="1"/>
              <c:layout>
                <c:manualLayout>
                  <c:x val="0.32096283986028445"/>
                  <c:y val="-0.38007857486248769"/>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7273767991230117"/>
                      <c:h val="0.16056297454940116"/>
                    </c:manualLayout>
                  </c15:layout>
                </c:ext>
                <c:ext xmlns:c16="http://schemas.microsoft.com/office/drawing/2014/chart" uri="{C3380CC4-5D6E-409C-BE32-E72D297353CC}">
                  <c16:uniqueId val="{00000003-6300-4DE3-B0E6-6C5A4305DD6F}"/>
                </c:ext>
              </c:extLst>
            </c:dLbl>
            <c:dLbl>
              <c:idx val="2"/>
              <c:layout>
                <c:manualLayout>
                  <c:x val="-2.1868774281663249E-2"/>
                  <c:y val="6.017250081967264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831136118048099"/>
                      <c:h val="0.20813789879674591"/>
                    </c:manualLayout>
                  </c15:layout>
                </c:ext>
                <c:ext xmlns:c16="http://schemas.microsoft.com/office/drawing/2014/chart" uri="{C3380CC4-5D6E-409C-BE32-E72D297353CC}">
                  <c16:uniqueId val="{00000005-6300-4DE3-B0E6-6C5A4305DD6F}"/>
                </c:ext>
              </c:extLst>
            </c:dLbl>
            <c:numFmt formatCode="0\ &quot;%&quot;" sourceLinked="0"/>
            <c:spPr>
              <a:noFill/>
              <a:ln>
                <a:noFill/>
              </a:ln>
              <a:effectLst/>
            </c:spPr>
            <c:txPr>
              <a:bodyPr/>
              <a:lstStyle/>
              <a:p>
                <a:pPr>
                  <a:defRPr sz="1100">
                    <a:solidFill>
                      <a:schemeClr val="tx1"/>
                    </a:solidFill>
                  </a:defRPr>
                </a:pPr>
                <a:endParaRPr lang="cs-CZ"/>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List1!$A$2:$A$4</c:f>
              <c:strCache>
                <c:ptCount val="3"/>
                <c:pt idx="0">
                  <c:v>Převedení veškerého majetku na charitu</c:v>
                </c:pt>
                <c:pt idx="1">
                  <c:v>Darování části peněz a majetku na charitu</c:v>
                </c:pt>
                <c:pt idx="2">
                  <c:v>Něco jiného</c:v>
                </c:pt>
              </c:strCache>
            </c:strRef>
          </c:cat>
          <c:val>
            <c:numRef>
              <c:f>List1!$B$2:$B$4</c:f>
              <c:numCache>
                <c:formatCode>0.0;0.0;[Color48]0</c:formatCode>
                <c:ptCount val="3"/>
                <c:pt idx="0">
                  <c:v>5.928853754940711</c:v>
                </c:pt>
                <c:pt idx="1">
                  <c:v>86.36363636363636</c:v>
                </c:pt>
                <c:pt idx="2">
                  <c:v>7.7075098814229248</c:v>
                </c:pt>
              </c:numCache>
            </c:numRef>
          </c:val>
          <c:extLst>
            <c:ext xmlns:c16="http://schemas.microsoft.com/office/drawing/2014/chart" uri="{C3380CC4-5D6E-409C-BE32-E72D297353CC}">
              <c16:uniqueId val="{0000000A-6300-4DE3-B0E6-6C5A4305DD6F}"/>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cs-CZ"/>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b="1" i="0" u="none" strike="noStrike" kern="1200" baseline="0" dirty="0">
                <a:solidFill>
                  <a:schemeClr val="tx1"/>
                </a:solidFill>
              </a:rPr>
              <a:t>Procento majetku věnované charitě</a:t>
            </a:r>
            <a:endParaRPr lang="cs-CZ" sz="1400" dirty="0"/>
          </a:p>
        </c:rich>
      </c:tx>
      <c:layout>
        <c:manualLayout>
          <c:xMode val="edge"/>
          <c:yMode val="edge"/>
          <c:x val="0.29378192524744912"/>
          <c:y val="0.18655285276840392"/>
        </c:manualLayout>
      </c:layout>
      <c:overlay val="0"/>
    </c:title>
    <c:autoTitleDeleted val="0"/>
    <c:plotArea>
      <c:layout>
        <c:manualLayout>
          <c:layoutTarget val="inner"/>
          <c:xMode val="edge"/>
          <c:yMode val="edge"/>
          <c:x val="0.10739972056430876"/>
          <c:y val="0.20064894231971006"/>
          <c:w val="0.83087273904434111"/>
          <c:h val="0.54870660698662665"/>
        </c:manualLayout>
      </c:layout>
      <c:barChart>
        <c:barDir val="col"/>
        <c:grouping val="clustered"/>
        <c:varyColors val="0"/>
        <c:ser>
          <c:idx val="0"/>
          <c:order val="0"/>
          <c:spPr>
            <a:solidFill>
              <a:srgbClr val="0070C0"/>
            </a:solidFill>
            <a:ln>
              <a:solidFill>
                <a:schemeClr val="bg1"/>
              </a:solidFill>
            </a:ln>
          </c:spPr>
          <c:invertIfNegative val="0"/>
          <c:dPt>
            <c:idx val="0"/>
            <c:invertIfNegative val="0"/>
            <c:bubble3D val="0"/>
            <c:spPr>
              <a:solidFill>
                <a:schemeClr val="bg2"/>
              </a:solidFill>
              <a:ln>
                <a:solidFill>
                  <a:schemeClr val="bg1"/>
                </a:solidFill>
              </a:ln>
            </c:spPr>
            <c:extLst>
              <c:ext xmlns:c16="http://schemas.microsoft.com/office/drawing/2014/chart" uri="{C3380CC4-5D6E-409C-BE32-E72D297353CC}">
                <c16:uniqueId val="{00000000-9C92-4E43-AA28-7F5C80833266}"/>
              </c:ext>
            </c:extLst>
          </c:dPt>
          <c:dPt>
            <c:idx val="2"/>
            <c:invertIfNegative val="0"/>
            <c:bubble3D val="0"/>
            <c:extLst>
              <c:ext xmlns:c16="http://schemas.microsoft.com/office/drawing/2014/chart" uri="{C3380CC4-5D6E-409C-BE32-E72D297353CC}">
                <c16:uniqueId val="{00000001-9B96-483E-9B9E-42B0C60DE26A}"/>
              </c:ext>
            </c:extLst>
          </c:dPt>
          <c:dPt>
            <c:idx val="3"/>
            <c:invertIfNegative val="0"/>
            <c:bubble3D val="0"/>
            <c:extLst>
              <c:ext xmlns:c16="http://schemas.microsoft.com/office/drawing/2014/chart" uri="{C3380CC4-5D6E-409C-BE32-E72D297353CC}">
                <c16:uniqueId val="{00000002-404D-42BE-93DA-14B26D320997}"/>
              </c:ext>
            </c:extLst>
          </c:dPt>
          <c:dPt>
            <c:idx val="4"/>
            <c:invertIfNegative val="0"/>
            <c:bubble3D val="0"/>
            <c:extLst>
              <c:ext xmlns:c16="http://schemas.microsoft.com/office/drawing/2014/chart" uri="{C3380CC4-5D6E-409C-BE32-E72D297353CC}">
                <c16:uniqueId val="{00000004-3842-498D-868E-557B18AE564E}"/>
              </c:ext>
            </c:extLst>
          </c:dPt>
          <c:dPt>
            <c:idx val="5"/>
            <c:invertIfNegative val="0"/>
            <c:bubble3D val="0"/>
            <c:extLst>
              <c:ext xmlns:c16="http://schemas.microsoft.com/office/drawing/2014/chart" uri="{C3380CC4-5D6E-409C-BE32-E72D297353CC}">
                <c16:uniqueId val="{00000002-9C92-4E43-AA28-7F5C80833266}"/>
              </c:ext>
            </c:extLst>
          </c:dPt>
          <c:dPt>
            <c:idx val="6"/>
            <c:invertIfNegative val="0"/>
            <c:bubble3D val="0"/>
            <c:extLst>
              <c:ext xmlns:c16="http://schemas.microsoft.com/office/drawing/2014/chart" uri="{C3380CC4-5D6E-409C-BE32-E72D297353CC}">
                <c16:uniqueId val="{00000003-9C92-4E43-AA28-7F5C80833266}"/>
              </c:ext>
            </c:extLst>
          </c:dPt>
          <c:dPt>
            <c:idx val="12"/>
            <c:invertIfNegative val="0"/>
            <c:bubble3D val="0"/>
            <c:extLst>
              <c:ext xmlns:c16="http://schemas.microsoft.com/office/drawing/2014/chart" uri="{C3380CC4-5D6E-409C-BE32-E72D297353CC}">
                <c16:uniqueId val="{0000000D-B06B-4A64-ABE5-9AC78AEE8197}"/>
              </c:ext>
            </c:extLst>
          </c:dPt>
          <c:dPt>
            <c:idx val="13"/>
            <c:invertIfNegative val="0"/>
            <c:bubble3D val="0"/>
            <c:extLst>
              <c:ext xmlns:c16="http://schemas.microsoft.com/office/drawing/2014/chart" uri="{C3380CC4-5D6E-409C-BE32-E72D297353CC}">
                <c16:uniqueId val="{0000000E-B06B-4A64-ABE5-9AC78AEE8197}"/>
              </c:ext>
            </c:extLst>
          </c:dPt>
          <c:dPt>
            <c:idx val="14"/>
            <c:invertIfNegative val="0"/>
            <c:bubble3D val="0"/>
            <c:extLst>
              <c:ext xmlns:c16="http://schemas.microsoft.com/office/drawing/2014/chart" uri="{C3380CC4-5D6E-409C-BE32-E72D297353CC}">
                <c16:uniqueId val="{0000000F-B06B-4A64-ABE5-9AC78AEE8197}"/>
              </c:ext>
            </c:extLst>
          </c:dPt>
          <c:dPt>
            <c:idx val="15"/>
            <c:invertIfNegative val="0"/>
            <c:bubble3D val="0"/>
            <c:extLst>
              <c:ext xmlns:c16="http://schemas.microsoft.com/office/drawing/2014/chart" uri="{C3380CC4-5D6E-409C-BE32-E72D297353CC}">
                <c16:uniqueId val="{00000010-B06B-4A64-ABE5-9AC78AEE8197}"/>
              </c:ext>
            </c:extLst>
          </c:dPt>
          <c:dLbls>
            <c:numFmt formatCode="#,##0" sourceLinked="0"/>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Nic</c:v>
                </c:pt>
                <c:pt idx="1">
                  <c:v>Do 10 %</c:v>
                </c:pt>
                <c:pt idx="2">
                  <c:v>11-30 %</c:v>
                </c:pt>
                <c:pt idx="3">
                  <c:v>31-50 %</c:v>
                </c:pt>
                <c:pt idx="4">
                  <c:v>51-70 %</c:v>
                </c:pt>
                <c:pt idx="5">
                  <c:v>71-90 %</c:v>
                </c:pt>
                <c:pt idx="6">
                  <c:v>Více než 90 %</c:v>
                </c:pt>
              </c:strCache>
            </c:strRef>
          </c:cat>
          <c:val>
            <c:numRef>
              <c:f>List1!$B$2:$B$8</c:f>
              <c:numCache>
                <c:formatCode>0.0;0.0;[Color48]0</c:formatCode>
                <c:ptCount val="7"/>
                <c:pt idx="0">
                  <c:v>51.581027667984195</c:v>
                </c:pt>
                <c:pt idx="1">
                  <c:v>36.758893280632407</c:v>
                </c:pt>
                <c:pt idx="2">
                  <c:v>7.1146245059288544</c:v>
                </c:pt>
                <c:pt idx="3">
                  <c:v>2.5691699604743086</c:v>
                </c:pt>
                <c:pt idx="4">
                  <c:v>0.79051383399209485</c:v>
                </c:pt>
                <c:pt idx="5">
                  <c:v>0.59288537549407105</c:v>
                </c:pt>
                <c:pt idx="6">
                  <c:v>0.59288537549407105</c:v>
                </c:pt>
              </c:numCache>
            </c:numRef>
          </c:val>
          <c:extLst>
            <c:ext xmlns:c16="http://schemas.microsoft.com/office/drawing/2014/chart" uri="{C3380CC4-5D6E-409C-BE32-E72D297353CC}">
              <c16:uniqueId val="{00000006-9C92-4E43-AA28-7F5C80833266}"/>
            </c:ext>
          </c:extLst>
        </c:ser>
        <c:dLbls>
          <c:showLegendKey val="0"/>
          <c:showVal val="0"/>
          <c:showCatName val="0"/>
          <c:showSerName val="0"/>
          <c:showPercent val="0"/>
          <c:showBubbleSize val="0"/>
        </c:dLbls>
        <c:gapWidth val="76"/>
        <c:axId val="149119744"/>
        <c:axId val="150251008"/>
      </c:barChart>
      <c:catAx>
        <c:axId val="149119744"/>
        <c:scaling>
          <c:orientation val="minMax"/>
        </c:scaling>
        <c:delete val="0"/>
        <c:axPos val="b"/>
        <c:numFmt formatCode="General" sourceLinked="0"/>
        <c:majorTickMark val="out"/>
        <c:minorTickMark val="none"/>
        <c:tickLblPos val="nextTo"/>
        <c:spPr>
          <a:ln>
            <a:noFill/>
          </a:ln>
        </c:spPr>
        <c:txPr>
          <a:bodyPr/>
          <a:lstStyle/>
          <a:p>
            <a:pPr>
              <a:defRPr sz="1050"/>
            </a:pPr>
            <a:endParaRPr lang="cs-CZ"/>
          </a:p>
        </c:txPr>
        <c:crossAx val="150251008"/>
        <c:crosses val="autoZero"/>
        <c:auto val="1"/>
        <c:lblAlgn val="ctr"/>
        <c:lblOffset val="100"/>
        <c:noMultiLvlLbl val="0"/>
      </c:catAx>
      <c:valAx>
        <c:axId val="150251008"/>
        <c:scaling>
          <c:orientation val="minMax"/>
          <c:max val="60"/>
          <c:min val="0"/>
        </c:scaling>
        <c:delete val="1"/>
        <c:axPos val="l"/>
        <c:numFmt formatCode="0.0;0.0;[Color48]0" sourceLinked="1"/>
        <c:majorTickMark val="out"/>
        <c:minorTickMark val="none"/>
        <c:tickLblPos val="nextTo"/>
        <c:crossAx val="149119744"/>
        <c:crosses val="autoZero"/>
        <c:crossBetween val="between"/>
        <c:majorUnit val="20"/>
      </c:valAx>
    </c:plotArea>
    <c:plotVisOnly val="1"/>
    <c:dispBlanksAs val="gap"/>
    <c:showDLblsOverMax val="0"/>
  </c:chart>
  <c:txPr>
    <a:bodyPr/>
    <a:lstStyle/>
    <a:p>
      <a:pPr>
        <a:defRPr sz="1800"/>
      </a:pPr>
      <a:endParaRPr lang="cs-CZ"/>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b="1" i="0" u="none" strike="noStrike" kern="1200" baseline="0" dirty="0">
                <a:solidFill>
                  <a:schemeClr val="tx1"/>
                </a:solidFill>
              </a:rPr>
              <a:t>Rozdělení předmětu závěti</a:t>
            </a:r>
            <a:endParaRPr lang="cs-CZ" sz="1400" dirty="0"/>
          </a:p>
        </c:rich>
      </c:tx>
      <c:layout>
        <c:manualLayout>
          <c:xMode val="edge"/>
          <c:yMode val="edge"/>
          <c:x val="0.42904337419297883"/>
          <c:y val="0.11710840832395952"/>
        </c:manualLayout>
      </c:layout>
      <c:overlay val="0"/>
    </c:title>
    <c:autoTitleDeleted val="0"/>
    <c:plotArea>
      <c:layout>
        <c:manualLayout>
          <c:layoutTarget val="inner"/>
          <c:xMode val="edge"/>
          <c:yMode val="edge"/>
          <c:x val="0.43843431929942073"/>
          <c:y val="0.20064894231971006"/>
          <c:w val="0.49983814030922913"/>
          <c:h val="0.62311136889138863"/>
        </c:manualLayout>
      </c:layout>
      <c:barChart>
        <c:barDir val="bar"/>
        <c:grouping val="clustered"/>
        <c:varyColors val="0"/>
        <c:ser>
          <c:idx val="0"/>
          <c:order val="0"/>
          <c:spPr>
            <a:solidFill>
              <a:srgbClr val="0070C0"/>
            </a:solidFill>
            <a:ln>
              <a:solidFill>
                <a:schemeClr val="bg1"/>
              </a:solidFill>
            </a:ln>
          </c:spPr>
          <c:invertIfNegative val="0"/>
          <c:dPt>
            <c:idx val="1"/>
            <c:invertIfNegative val="0"/>
            <c:bubble3D val="0"/>
            <c:extLst>
              <c:ext xmlns:c16="http://schemas.microsoft.com/office/drawing/2014/chart" uri="{C3380CC4-5D6E-409C-BE32-E72D297353CC}">
                <c16:uniqueId val="{00000001-0BA7-49C6-A8E8-0B58648BCE2B}"/>
              </c:ext>
            </c:extLst>
          </c:dPt>
          <c:dPt>
            <c:idx val="2"/>
            <c:invertIfNegative val="0"/>
            <c:bubble3D val="0"/>
            <c:extLst>
              <c:ext xmlns:c16="http://schemas.microsoft.com/office/drawing/2014/chart" uri="{C3380CC4-5D6E-409C-BE32-E72D297353CC}">
                <c16:uniqueId val="{00000002-ECA3-4D93-BDB2-47A8ACF15D11}"/>
              </c:ext>
            </c:extLst>
          </c:dPt>
          <c:dPt>
            <c:idx val="3"/>
            <c:invertIfNegative val="0"/>
            <c:bubble3D val="0"/>
            <c:extLst>
              <c:ext xmlns:c16="http://schemas.microsoft.com/office/drawing/2014/chart" uri="{C3380CC4-5D6E-409C-BE32-E72D297353CC}">
                <c16:uniqueId val="{00000003-ECA3-4D93-BDB2-47A8ACF15D11}"/>
              </c:ext>
            </c:extLst>
          </c:dPt>
          <c:dPt>
            <c:idx val="4"/>
            <c:invertIfNegative val="0"/>
            <c:bubble3D val="0"/>
            <c:extLst>
              <c:ext xmlns:c16="http://schemas.microsoft.com/office/drawing/2014/chart" uri="{C3380CC4-5D6E-409C-BE32-E72D297353CC}">
                <c16:uniqueId val="{00000004-ECA3-4D93-BDB2-47A8ACF15D11}"/>
              </c:ext>
            </c:extLst>
          </c:dPt>
          <c:dPt>
            <c:idx val="12"/>
            <c:invertIfNegative val="0"/>
            <c:bubble3D val="0"/>
            <c:extLst>
              <c:ext xmlns:c16="http://schemas.microsoft.com/office/drawing/2014/chart" uri="{C3380CC4-5D6E-409C-BE32-E72D297353CC}">
                <c16:uniqueId val="{00000007-ECA3-4D93-BDB2-47A8ACF15D11}"/>
              </c:ext>
            </c:extLst>
          </c:dPt>
          <c:dPt>
            <c:idx val="13"/>
            <c:invertIfNegative val="0"/>
            <c:bubble3D val="0"/>
            <c:extLst>
              <c:ext xmlns:c16="http://schemas.microsoft.com/office/drawing/2014/chart" uri="{C3380CC4-5D6E-409C-BE32-E72D297353CC}">
                <c16:uniqueId val="{00000008-ECA3-4D93-BDB2-47A8ACF15D11}"/>
              </c:ext>
            </c:extLst>
          </c:dPt>
          <c:dPt>
            <c:idx val="14"/>
            <c:invertIfNegative val="0"/>
            <c:bubble3D val="0"/>
            <c:extLst>
              <c:ext xmlns:c16="http://schemas.microsoft.com/office/drawing/2014/chart" uri="{C3380CC4-5D6E-409C-BE32-E72D297353CC}">
                <c16:uniqueId val="{00000009-ECA3-4D93-BDB2-47A8ACF15D11}"/>
              </c:ext>
            </c:extLst>
          </c:dPt>
          <c:dPt>
            <c:idx val="15"/>
            <c:invertIfNegative val="0"/>
            <c:bubble3D val="0"/>
            <c:extLst>
              <c:ext xmlns:c16="http://schemas.microsoft.com/office/drawing/2014/chart" uri="{C3380CC4-5D6E-409C-BE32-E72D297353CC}">
                <c16:uniqueId val="{0000000A-ECA3-4D93-BDB2-47A8ACF15D11}"/>
              </c:ext>
            </c:extLst>
          </c:dPt>
          <c:dLbls>
            <c:numFmt formatCode="#,##0" sourceLinked="0"/>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Vše více neziskovým organizacím</c:v>
                </c:pt>
                <c:pt idx="1">
                  <c:v>Vše jedné neziskové organizaci</c:v>
                </c:pt>
                <c:pt idx="2">
                  <c:v>Jiná osoba, jiné osoby než zákonní dědicové</c:v>
                </c:pt>
                <c:pt idx="3">
                  <c:v>Rozdělit mezi zákonné dědice a organizaci/organizace</c:v>
                </c:pt>
                <c:pt idx="4">
                  <c:v>Vše zákonným dědicům</c:v>
                </c:pt>
              </c:strCache>
            </c:strRef>
          </c:cat>
          <c:val>
            <c:numRef>
              <c:f>List1!$B$2:$B$6</c:f>
              <c:numCache>
                <c:formatCode>0.0;0.0;[Color48]0</c:formatCode>
                <c:ptCount val="5"/>
                <c:pt idx="0">
                  <c:v>1.4285714285714286</c:v>
                </c:pt>
                <c:pt idx="1">
                  <c:v>1.9047619047619049</c:v>
                </c:pt>
                <c:pt idx="2">
                  <c:v>8.0952380952380949</c:v>
                </c:pt>
                <c:pt idx="3">
                  <c:v>23.333333333333332</c:v>
                </c:pt>
                <c:pt idx="4">
                  <c:v>65.238095238095241</c:v>
                </c:pt>
              </c:numCache>
            </c:numRef>
          </c:val>
          <c:extLst>
            <c:ext xmlns:c16="http://schemas.microsoft.com/office/drawing/2014/chart" uri="{C3380CC4-5D6E-409C-BE32-E72D297353CC}">
              <c16:uniqueId val="{0000000B-ECA3-4D93-BDB2-47A8ACF15D11}"/>
            </c:ext>
          </c:extLst>
        </c:ser>
        <c:dLbls>
          <c:showLegendKey val="0"/>
          <c:showVal val="0"/>
          <c:showCatName val="0"/>
          <c:showSerName val="0"/>
          <c:showPercent val="0"/>
          <c:showBubbleSize val="0"/>
        </c:dLbls>
        <c:gapWidth val="76"/>
        <c:axId val="149119744"/>
        <c:axId val="150251008"/>
      </c:barChart>
      <c:catAx>
        <c:axId val="149119744"/>
        <c:scaling>
          <c:orientation val="minMax"/>
        </c:scaling>
        <c:delete val="0"/>
        <c:axPos val="l"/>
        <c:numFmt formatCode="General" sourceLinked="0"/>
        <c:majorTickMark val="out"/>
        <c:minorTickMark val="none"/>
        <c:tickLblPos val="nextTo"/>
        <c:spPr>
          <a:ln>
            <a:noFill/>
          </a:ln>
        </c:spPr>
        <c:txPr>
          <a:bodyPr/>
          <a:lstStyle/>
          <a:p>
            <a:pPr>
              <a:defRPr sz="1100"/>
            </a:pPr>
            <a:endParaRPr lang="cs-CZ"/>
          </a:p>
        </c:txPr>
        <c:crossAx val="150251008"/>
        <c:crosses val="autoZero"/>
        <c:auto val="1"/>
        <c:lblAlgn val="ctr"/>
        <c:lblOffset val="100"/>
        <c:noMultiLvlLbl val="0"/>
      </c:catAx>
      <c:valAx>
        <c:axId val="150251008"/>
        <c:scaling>
          <c:orientation val="minMax"/>
          <c:max val="80"/>
          <c:min val="0"/>
        </c:scaling>
        <c:delete val="1"/>
        <c:axPos val="b"/>
        <c:numFmt formatCode="0.0;0.0;[Color48]0" sourceLinked="1"/>
        <c:majorTickMark val="out"/>
        <c:minorTickMark val="none"/>
        <c:tickLblPos val="nextTo"/>
        <c:crossAx val="149119744"/>
        <c:crosses val="autoZero"/>
        <c:crossBetween val="between"/>
        <c:majorUnit val="20"/>
      </c:valAx>
    </c:plotArea>
    <c:plotVisOnly val="1"/>
    <c:dispBlanksAs val="gap"/>
    <c:showDLblsOverMax val="0"/>
  </c:chart>
  <c:txPr>
    <a:bodyPr/>
    <a:lstStyle/>
    <a:p>
      <a:pPr>
        <a:defRPr sz="1800"/>
      </a:pPr>
      <a:endParaRPr lang="cs-CZ"/>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36158715454688"/>
          <c:y val="0.1739418539005792"/>
          <c:w val="0.52435232591441761"/>
          <c:h val="0.68291701369905"/>
        </c:manualLayout>
      </c:layout>
      <c:doughnutChart>
        <c:varyColors val="1"/>
        <c:ser>
          <c:idx val="0"/>
          <c:order val="0"/>
          <c:spPr>
            <a:solidFill>
              <a:schemeClr val="accent1"/>
            </a:solidFill>
            <a:ln w="28575">
              <a:solidFill>
                <a:schemeClr val="bg1"/>
              </a:solidFill>
            </a:ln>
          </c:spPr>
          <c:dPt>
            <c:idx val="0"/>
            <c:bubble3D val="0"/>
            <c:extLst>
              <c:ext xmlns:c16="http://schemas.microsoft.com/office/drawing/2014/chart" uri="{C3380CC4-5D6E-409C-BE32-E72D297353CC}">
                <c16:uniqueId val="{00000000-15B9-4E1D-9E60-33E45A4D4442}"/>
              </c:ext>
            </c:extLst>
          </c:dPt>
          <c:dPt>
            <c:idx val="1"/>
            <c:bubble3D val="0"/>
            <c:spPr>
              <a:solidFill>
                <a:schemeClr val="accent1">
                  <a:lumMod val="60000"/>
                  <a:lumOff val="40000"/>
                </a:schemeClr>
              </a:solidFill>
              <a:ln w="28575">
                <a:solidFill>
                  <a:schemeClr val="bg1"/>
                </a:solidFill>
              </a:ln>
            </c:spPr>
            <c:extLst>
              <c:ext xmlns:c16="http://schemas.microsoft.com/office/drawing/2014/chart" uri="{C3380CC4-5D6E-409C-BE32-E72D297353CC}">
                <c16:uniqueId val="{00000001-DBD9-4A7C-92FE-8348557F754A}"/>
              </c:ext>
            </c:extLst>
          </c:dPt>
          <c:dPt>
            <c:idx val="2"/>
            <c:bubble3D val="0"/>
            <c:spPr>
              <a:solidFill>
                <a:schemeClr val="accent1">
                  <a:lumMod val="20000"/>
                  <a:lumOff val="80000"/>
                </a:schemeClr>
              </a:solidFill>
              <a:ln w="28575">
                <a:solidFill>
                  <a:schemeClr val="bg1"/>
                </a:solidFill>
              </a:ln>
            </c:spPr>
            <c:extLst>
              <c:ext xmlns:c16="http://schemas.microsoft.com/office/drawing/2014/chart" uri="{C3380CC4-5D6E-409C-BE32-E72D297353CC}">
                <c16:uniqueId val="{00000003-DBD9-4A7C-92FE-8348557F754A}"/>
              </c:ext>
            </c:extLst>
          </c:dPt>
          <c:dPt>
            <c:idx val="3"/>
            <c:bubble3D val="0"/>
            <c:spPr>
              <a:solidFill>
                <a:schemeClr val="accent6">
                  <a:lumMod val="25000"/>
                  <a:lumOff val="75000"/>
                </a:schemeClr>
              </a:solidFill>
              <a:ln w="28575">
                <a:solidFill>
                  <a:schemeClr val="bg1"/>
                </a:solidFill>
              </a:ln>
            </c:spPr>
            <c:extLst>
              <c:ext xmlns:c16="http://schemas.microsoft.com/office/drawing/2014/chart" uri="{C3380CC4-5D6E-409C-BE32-E72D297353CC}">
                <c16:uniqueId val="{00000005-DBD9-4A7C-92FE-8348557F754A}"/>
              </c:ext>
            </c:extLst>
          </c:dPt>
          <c:dPt>
            <c:idx val="4"/>
            <c:bubble3D val="0"/>
            <c:spPr>
              <a:solidFill>
                <a:schemeClr val="accent2"/>
              </a:solidFill>
              <a:ln w="28575">
                <a:solidFill>
                  <a:schemeClr val="bg1"/>
                </a:solidFill>
              </a:ln>
            </c:spPr>
            <c:extLst>
              <c:ext xmlns:c16="http://schemas.microsoft.com/office/drawing/2014/chart" uri="{C3380CC4-5D6E-409C-BE32-E72D297353CC}">
                <c16:uniqueId val="{00000008-15B9-4E1D-9E60-33E45A4D4442}"/>
              </c:ext>
            </c:extLst>
          </c:dPt>
          <c:dPt>
            <c:idx val="5"/>
            <c:bubble3D val="0"/>
            <c:spPr>
              <a:solidFill>
                <a:schemeClr val="bg1">
                  <a:lumMod val="50000"/>
                </a:schemeClr>
              </a:solidFill>
              <a:ln w="28575">
                <a:solidFill>
                  <a:schemeClr val="bg1"/>
                </a:solidFill>
              </a:ln>
            </c:spPr>
            <c:extLst>
              <c:ext xmlns:c16="http://schemas.microsoft.com/office/drawing/2014/chart" uri="{C3380CC4-5D6E-409C-BE32-E72D297353CC}">
                <c16:uniqueId val="{0000000A-15B9-4E1D-9E60-33E45A4D4442}"/>
              </c:ext>
            </c:extLst>
          </c:dPt>
          <c:dLbls>
            <c:dLbl>
              <c:idx val="0"/>
              <c:layout>
                <c:manualLayout>
                  <c:x val="-2.4509803921568627E-3"/>
                  <c:y val="-0.1848958333333333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15B9-4E1D-9E60-33E45A4D4442}"/>
                </c:ext>
              </c:extLst>
            </c:dLbl>
            <c:dLbl>
              <c:idx val="1"/>
              <c:layout>
                <c:manualLayout>
                  <c:x val="7.3529411764705885E-2"/>
                  <c:y val="-0.1145835383858267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BD9-4A7C-92FE-8348557F754A}"/>
                </c:ext>
              </c:extLst>
            </c:dLbl>
            <c:dLbl>
              <c:idx val="2"/>
              <c:layout>
                <c:manualLayout>
                  <c:x val="0.13810811332406969"/>
                  <c:y val="-7.812500000000002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BD9-4A7C-92FE-8348557F754A}"/>
                </c:ext>
              </c:extLst>
            </c:dLbl>
            <c:dLbl>
              <c:idx val="3"/>
              <c:layout>
                <c:manualLayout>
                  <c:x val="0.12990176779373167"/>
                  <c:y val="7.0312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BD9-4A7C-92FE-8348557F754A}"/>
                </c:ext>
              </c:extLst>
            </c:dLbl>
            <c:dLbl>
              <c:idx val="4"/>
              <c:layout>
                <c:manualLayout>
                  <c:x val="-0.20833333333333334"/>
                  <c:y val="4.687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15B9-4E1D-9E60-33E45A4D4442}"/>
                </c:ext>
              </c:extLst>
            </c:dLbl>
            <c:dLbl>
              <c:idx val="5"/>
              <c:layout>
                <c:manualLayout>
                  <c:x val="-0.11764705882352941"/>
                  <c:y val="-0.1098382079686387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15B9-4E1D-9E60-33E45A4D4442}"/>
                </c:ext>
              </c:extLst>
            </c:dLbl>
            <c:numFmt formatCode="0\ &quot;%&quot;" sourceLinked="0"/>
            <c:spPr>
              <a:noFill/>
              <a:ln>
                <a:noFill/>
              </a:ln>
              <a:effectLst/>
            </c:spPr>
            <c:txPr>
              <a:bodyPr/>
              <a:lstStyle/>
              <a:p>
                <a:pPr>
                  <a:defRPr sz="1100"/>
                </a:pPr>
                <a:endParaRPr lang="cs-CZ"/>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List1!$A$1:$A$6</c:f>
              <c:strCache>
                <c:ptCount val="6"/>
                <c:pt idx="0">
                  <c:v>Zahrnuli dar</c:v>
                </c:pt>
                <c:pt idx="1">
                  <c:v>Zahrnou dar</c:v>
                </c:pt>
                <c:pt idx="2">
                  <c:v>Možná zahrnou dar</c:v>
                </c:pt>
                <c:pt idx="3">
                  <c:v>Ještě se nerozhodli</c:v>
                </c:pt>
                <c:pt idx="4">
                  <c:v>Dar do závěti nezahrnuli nebo to neplánují</c:v>
                </c:pt>
                <c:pt idx="5">
                  <c:v>Nechtějí uvést</c:v>
                </c:pt>
              </c:strCache>
            </c:strRef>
          </c:cat>
          <c:val>
            <c:numRef>
              <c:f>List1!$B$1:$B$6</c:f>
              <c:numCache>
                <c:formatCode>0.0</c:formatCode>
                <c:ptCount val="6"/>
                <c:pt idx="0">
                  <c:v>1.4285714285714286</c:v>
                </c:pt>
                <c:pt idx="1">
                  <c:v>2.3809523809523809</c:v>
                </c:pt>
                <c:pt idx="2">
                  <c:v>21.428571428571427</c:v>
                </c:pt>
                <c:pt idx="3">
                  <c:v>17.142857142857142</c:v>
                </c:pt>
                <c:pt idx="4" formatCode="0">
                  <c:v>56.2</c:v>
                </c:pt>
                <c:pt idx="5">
                  <c:v>1.4285714285714286</c:v>
                </c:pt>
              </c:numCache>
            </c:numRef>
          </c:val>
          <c:extLst>
            <c:ext xmlns:c16="http://schemas.microsoft.com/office/drawing/2014/chart" uri="{C3380CC4-5D6E-409C-BE32-E72D297353CC}">
              <c16:uniqueId val="{00000006-DBD9-4A7C-92FE-8348557F754A}"/>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cs-CZ"/>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54107721182771"/>
          <c:y val="0.24470720176971678"/>
          <c:w val="0.55079704644783012"/>
          <c:h val="0.61246819278650855"/>
        </c:manualLayout>
      </c:layout>
      <c:barChart>
        <c:barDir val="bar"/>
        <c:grouping val="clustered"/>
        <c:varyColors val="0"/>
        <c:ser>
          <c:idx val="0"/>
          <c:order val="0"/>
          <c:spPr>
            <a:solidFill>
              <a:srgbClr val="0070C0"/>
            </a:solidFill>
            <a:ln>
              <a:solidFill>
                <a:schemeClr val="bg1"/>
              </a:solidFill>
            </a:ln>
          </c:spPr>
          <c:invertIfNegative val="0"/>
          <c:dPt>
            <c:idx val="4"/>
            <c:invertIfNegative val="0"/>
            <c:bubble3D val="0"/>
            <c:extLst>
              <c:ext xmlns:c16="http://schemas.microsoft.com/office/drawing/2014/chart" uri="{C3380CC4-5D6E-409C-BE32-E72D297353CC}">
                <c16:uniqueId val="{00000000-0A9A-4077-B1D9-1B075CC82C2D}"/>
              </c:ext>
            </c:extLst>
          </c:dPt>
          <c:dPt>
            <c:idx val="5"/>
            <c:invertIfNegative val="0"/>
            <c:bubble3D val="0"/>
            <c:spPr>
              <a:solidFill>
                <a:schemeClr val="bg1">
                  <a:lumMod val="65000"/>
                </a:schemeClr>
              </a:solidFill>
              <a:ln>
                <a:solidFill>
                  <a:schemeClr val="bg1"/>
                </a:solidFill>
              </a:ln>
            </c:spPr>
            <c:extLst>
              <c:ext xmlns:c16="http://schemas.microsoft.com/office/drawing/2014/chart" uri="{C3380CC4-5D6E-409C-BE32-E72D297353CC}">
                <c16:uniqueId val="{00000003-7B23-4428-AAF5-BE9C2018E539}"/>
              </c:ext>
            </c:extLst>
          </c:dPt>
          <c:dPt>
            <c:idx val="15"/>
            <c:invertIfNegative val="0"/>
            <c:bubble3D val="0"/>
            <c:extLst>
              <c:ext xmlns:c16="http://schemas.microsoft.com/office/drawing/2014/chart" uri="{C3380CC4-5D6E-409C-BE32-E72D297353CC}">
                <c16:uniqueId val="{00000001-7B23-4428-AAF5-BE9C2018E539}"/>
              </c:ext>
            </c:extLst>
          </c:dPt>
          <c:dLbls>
            <c:numFmt formatCode="#,##0" sourceLinked="0"/>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Peníze</c:v>
                </c:pt>
                <c:pt idx="1">
                  <c:v>Vybavení domácnosti</c:v>
                </c:pt>
                <c:pt idx="2">
                  <c:v>Cenné papíry</c:v>
                </c:pt>
                <c:pt idx="3">
                  <c:v>Nemovitost</c:v>
                </c:pt>
                <c:pt idx="4">
                  <c:v>Automobil</c:v>
                </c:pt>
                <c:pt idx="5">
                  <c:v>Nechci uvést</c:v>
                </c:pt>
              </c:strCache>
            </c:strRef>
          </c:cat>
          <c:val>
            <c:numRef>
              <c:f>List1!$B$2:$B$7</c:f>
              <c:numCache>
                <c:formatCode>0.0;0.0;[Color48]0</c:formatCode>
                <c:ptCount val="6"/>
                <c:pt idx="0">
                  <c:v>54</c:v>
                </c:pt>
                <c:pt idx="1">
                  <c:v>28.000000000000004</c:v>
                </c:pt>
                <c:pt idx="2">
                  <c:v>6</c:v>
                </c:pt>
                <c:pt idx="3">
                  <c:v>4</c:v>
                </c:pt>
                <c:pt idx="4">
                  <c:v>2</c:v>
                </c:pt>
                <c:pt idx="5">
                  <c:v>20</c:v>
                </c:pt>
              </c:numCache>
            </c:numRef>
          </c:val>
          <c:extLst>
            <c:ext xmlns:c16="http://schemas.microsoft.com/office/drawing/2014/chart" uri="{C3380CC4-5D6E-409C-BE32-E72D297353CC}">
              <c16:uniqueId val="{00000002-7B23-4428-AAF5-BE9C2018E539}"/>
            </c:ext>
          </c:extLst>
        </c:ser>
        <c:dLbls>
          <c:showLegendKey val="0"/>
          <c:showVal val="0"/>
          <c:showCatName val="0"/>
          <c:showSerName val="0"/>
          <c:showPercent val="0"/>
          <c:showBubbleSize val="0"/>
        </c:dLbls>
        <c:gapWidth val="76"/>
        <c:axId val="149119744"/>
        <c:axId val="150251008"/>
      </c:barChart>
      <c:catAx>
        <c:axId val="149119744"/>
        <c:scaling>
          <c:orientation val="maxMin"/>
        </c:scaling>
        <c:delete val="0"/>
        <c:axPos val="l"/>
        <c:numFmt formatCode="General" sourceLinked="0"/>
        <c:majorTickMark val="out"/>
        <c:minorTickMark val="none"/>
        <c:tickLblPos val="nextTo"/>
        <c:spPr>
          <a:ln>
            <a:noFill/>
          </a:ln>
        </c:spPr>
        <c:txPr>
          <a:bodyPr/>
          <a:lstStyle/>
          <a:p>
            <a:pPr>
              <a:defRPr sz="1100"/>
            </a:pPr>
            <a:endParaRPr lang="cs-CZ"/>
          </a:p>
        </c:txPr>
        <c:crossAx val="150251008"/>
        <c:crosses val="autoZero"/>
        <c:auto val="1"/>
        <c:lblAlgn val="ctr"/>
        <c:lblOffset val="100"/>
        <c:tickLblSkip val="1"/>
        <c:noMultiLvlLbl val="0"/>
      </c:catAx>
      <c:valAx>
        <c:axId val="150251008"/>
        <c:scaling>
          <c:orientation val="minMax"/>
          <c:max val="60"/>
          <c:min val="0"/>
        </c:scaling>
        <c:delete val="1"/>
        <c:axPos val="b"/>
        <c:numFmt formatCode="0.0;0.0;[Color48]0" sourceLinked="1"/>
        <c:majorTickMark val="out"/>
        <c:minorTickMark val="none"/>
        <c:tickLblPos val="nextTo"/>
        <c:crossAx val="149119744"/>
        <c:crosses val="max"/>
        <c:crossBetween val="between"/>
        <c:majorUnit val="20"/>
      </c:valAx>
    </c:plotArea>
    <c:plotVisOnly val="1"/>
    <c:dispBlanksAs val="gap"/>
    <c:showDLblsOverMax val="0"/>
  </c:chart>
  <c:txPr>
    <a:bodyPr/>
    <a:lstStyle/>
    <a:p>
      <a:pPr>
        <a:defRPr sz="1800"/>
      </a:pPr>
      <a:endParaRPr lang="cs-CZ"/>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774831075662633"/>
          <c:y val="0.10141353438086675"/>
          <c:w val="0.47047121446267814"/>
          <c:h val="0.80635448250629571"/>
        </c:manualLayout>
      </c:layout>
      <c:barChart>
        <c:barDir val="bar"/>
        <c:grouping val="stacked"/>
        <c:varyColors val="0"/>
        <c:ser>
          <c:idx val="0"/>
          <c:order val="0"/>
          <c:tx>
            <c:strRef>
              <c:f>List1!$B$1</c:f>
              <c:strCache>
                <c:ptCount val="1"/>
                <c:pt idx="0">
                  <c:v>Rozhodně souhlasím</c:v>
                </c:pt>
              </c:strCache>
            </c:strRef>
          </c:tx>
          <c:spPr>
            <a:solidFill>
              <a:schemeClr val="accent1"/>
            </a:solidFill>
            <a:ln>
              <a:noFill/>
            </a:ln>
          </c:spPr>
          <c:invertIfNegative val="0"/>
          <c:dLbls>
            <c:numFmt formatCode="0;;;" sourceLinked="0"/>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List1!$A$2:$A$9</c:f>
              <c:strCache>
                <c:ptCount val="8"/>
                <c:pt idx="0">
                  <c:v>Závěť je jistotou, že s mým majetkem bude po mé smrti naloženo tak, jak chci.</c:v>
                </c:pt>
                <c:pt idx="1">
                  <c:v>Odkaz na dobročinné účely pozitivně zabraňuje propadnutí majetku státu v případě, že zesnulý nemá žádné příbuzné.</c:v>
                </c:pt>
                <c:pt idx="2">
                  <c:v>Darovat ze závěti si mohou dovolit pouze velmi bohatí lidé.</c:v>
                </c:pt>
                <c:pt idx="3">
                  <c:v>Darování ze závěti je cestou, jak být prospěšný i po smrti.</c:v>
                </c:pt>
                <c:pt idx="4">
                  <c:v>Možnost zahrnout do poslední vůle nejen rodinu či přátele, ale i vybranou dobročinnou organizaci je zbytečná.</c:v>
                </c:pt>
                <c:pt idx="5">
                  <c:v>Vhodné a spravedlivé předání majetku na další generaci je dost náročné.</c:v>
                </c:pt>
                <c:pt idx="6">
                  <c:v>Dobrý pocit a klid z vyřešení pozůstalosti může život prodloužit</c:v>
                </c:pt>
                <c:pt idx="7">
                  <c:v>Odkázání majetku charitativním organizacím je racionální prevencí vůči možným sporům o dědictví.</c:v>
                </c:pt>
              </c:strCache>
            </c:strRef>
          </c:cat>
          <c:val>
            <c:numRef>
              <c:f>List1!$B$2:$B$9</c:f>
              <c:numCache>
                <c:formatCode>0.00</c:formatCode>
                <c:ptCount val="8"/>
                <c:pt idx="0">
                  <c:v>37.35</c:v>
                </c:pt>
                <c:pt idx="1">
                  <c:v>36.17</c:v>
                </c:pt>
                <c:pt idx="2">
                  <c:v>23.91</c:v>
                </c:pt>
                <c:pt idx="3">
                  <c:v>15.42</c:v>
                </c:pt>
                <c:pt idx="4">
                  <c:v>15.81</c:v>
                </c:pt>
                <c:pt idx="5">
                  <c:v>12.45</c:v>
                </c:pt>
                <c:pt idx="6">
                  <c:v>12.85</c:v>
                </c:pt>
                <c:pt idx="7">
                  <c:v>5.53</c:v>
                </c:pt>
              </c:numCache>
            </c:numRef>
          </c:val>
          <c:extLst>
            <c:ext xmlns:c16="http://schemas.microsoft.com/office/drawing/2014/chart" uri="{C3380CC4-5D6E-409C-BE32-E72D297353CC}">
              <c16:uniqueId val="{00000000-76B5-4578-86BE-9C186C0BEFB2}"/>
            </c:ext>
          </c:extLst>
        </c:ser>
        <c:ser>
          <c:idx val="1"/>
          <c:order val="1"/>
          <c:tx>
            <c:strRef>
              <c:f>List1!$C$1</c:f>
              <c:strCache>
                <c:ptCount val="1"/>
                <c:pt idx="0">
                  <c:v>Spíše souhlasím</c:v>
                </c:pt>
              </c:strCache>
            </c:strRef>
          </c:tx>
          <c:spPr>
            <a:solidFill>
              <a:schemeClr val="accent1">
                <a:lumMod val="60000"/>
                <a:lumOff val="40000"/>
              </a:schemeClr>
            </a:solidFill>
            <a:ln>
              <a:noFill/>
            </a:ln>
          </c:spPr>
          <c:invertIfNegative val="0"/>
          <c:dLbls>
            <c:numFmt formatCode="0;;;" sourceLinked="0"/>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List1!$A$2:$A$9</c:f>
              <c:strCache>
                <c:ptCount val="8"/>
                <c:pt idx="0">
                  <c:v>Závěť je jistotou, že s mým majetkem bude po mé smrti naloženo tak, jak chci.</c:v>
                </c:pt>
                <c:pt idx="1">
                  <c:v>Odkaz na dobročinné účely pozitivně zabraňuje propadnutí majetku státu v případě, že zesnulý nemá žádné příbuzné.</c:v>
                </c:pt>
                <c:pt idx="2">
                  <c:v>Darovat ze závěti si mohou dovolit pouze velmi bohatí lidé.</c:v>
                </c:pt>
                <c:pt idx="3">
                  <c:v>Darování ze závěti je cestou, jak být prospěšný i po smrti.</c:v>
                </c:pt>
                <c:pt idx="4">
                  <c:v>Možnost zahrnout do poslední vůle nejen rodinu či přátele, ale i vybranou dobročinnou organizaci je zbytečná.</c:v>
                </c:pt>
                <c:pt idx="5">
                  <c:v>Vhodné a spravedlivé předání majetku na další generaci je dost náročné.</c:v>
                </c:pt>
                <c:pt idx="6">
                  <c:v>Dobrý pocit a klid z vyřešení pozůstalosti může život prodloužit</c:v>
                </c:pt>
                <c:pt idx="7">
                  <c:v>Odkázání majetku charitativním organizacím je racionální prevencí vůči možným sporům o dědictví.</c:v>
                </c:pt>
              </c:strCache>
            </c:strRef>
          </c:cat>
          <c:val>
            <c:numRef>
              <c:f>List1!$C$2:$C$9</c:f>
              <c:numCache>
                <c:formatCode>0.00</c:formatCode>
                <c:ptCount val="8"/>
                <c:pt idx="0">
                  <c:v>46.64</c:v>
                </c:pt>
                <c:pt idx="1">
                  <c:v>45.85</c:v>
                </c:pt>
                <c:pt idx="2">
                  <c:v>36.36</c:v>
                </c:pt>
                <c:pt idx="3">
                  <c:v>48.42</c:v>
                </c:pt>
                <c:pt idx="4">
                  <c:v>38.14</c:v>
                </c:pt>
                <c:pt idx="5">
                  <c:v>37.35</c:v>
                </c:pt>
                <c:pt idx="6">
                  <c:v>36.56</c:v>
                </c:pt>
                <c:pt idx="7">
                  <c:v>25.1</c:v>
                </c:pt>
              </c:numCache>
            </c:numRef>
          </c:val>
          <c:extLst>
            <c:ext xmlns:c16="http://schemas.microsoft.com/office/drawing/2014/chart" uri="{C3380CC4-5D6E-409C-BE32-E72D297353CC}">
              <c16:uniqueId val="{00000001-76B5-4578-86BE-9C186C0BEFB2}"/>
            </c:ext>
          </c:extLst>
        </c:ser>
        <c:ser>
          <c:idx val="2"/>
          <c:order val="2"/>
          <c:tx>
            <c:strRef>
              <c:f>List1!$D$1</c:f>
              <c:strCache>
                <c:ptCount val="1"/>
                <c:pt idx="0">
                  <c:v>Spíše nesouhlasím</c:v>
                </c:pt>
              </c:strCache>
            </c:strRef>
          </c:tx>
          <c:spPr>
            <a:solidFill>
              <a:schemeClr val="accent2">
                <a:lumMod val="60000"/>
                <a:lumOff val="40000"/>
              </a:schemeClr>
            </a:solidFill>
            <a:ln>
              <a:noFill/>
            </a:ln>
          </c:spPr>
          <c:invertIfNegative val="0"/>
          <c:dLbls>
            <c:numFmt formatCode="0;;;" sourceLinked="0"/>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List1!$A$2:$A$9</c:f>
              <c:strCache>
                <c:ptCount val="8"/>
                <c:pt idx="0">
                  <c:v>Závěť je jistotou, že s mým majetkem bude po mé smrti naloženo tak, jak chci.</c:v>
                </c:pt>
                <c:pt idx="1">
                  <c:v>Odkaz na dobročinné účely pozitivně zabraňuje propadnutí majetku státu v případě, že zesnulý nemá žádné příbuzné.</c:v>
                </c:pt>
                <c:pt idx="2">
                  <c:v>Darovat ze závěti si mohou dovolit pouze velmi bohatí lidé.</c:v>
                </c:pt>
                <c:pt idx="3">
                  <c:v>Darování ze závěti je cestou, jak být prospěšný i po smrti.</c:v>
                </c:pt>
                <c:pt idx="4">
                  <c:v>Možnost zahrnout do poslední vůle nejen rodinu či přátele, ale i vybranou dobročinnou organizaci je zbytečná.</c:v>
                </c:pt>
                <c:pt idx="5">
                  <c:v>Vhodné a spravedlivé předání majetku na další generaci je dost náročné.</c:v>
                </c:pt>
                <c:pt idx="6">
                  <c:v>Dobrý pocit a klid z vyřešení pozůstalosti může život prodloužit</c:v>
                </c:pt>
                <c:pt idx="7">
                  <c:v>Odkázání majetku charitativním organizacím je racionální prevencí vůči možným sporům o dědictví.</c:v>
                </c:pt>
              </c:strCache>
            </c:strRef>
          </c:cat>
          <c:val>
            <c:numRef>
              <c:f>List1!$D$2:$D$9</c:f>
              <c:numCache>
                <c:formatCode>0.00</c:formatCode>
                <c:ptCount val="8"/>
                <c:pt idx="0">
                  <c:v>11.26</c:v>
                </c:pt>
                <c:pt idx="1">
                  <c:v>10.47</c:v>
                </c:pt>
                <c:pt idx="2">
                  <c:v>29.25</c:v>
                </c:pt>
                <c:pt idx="3">
                  <c:v>20.75</c:v>
                </c:pt>
                <c:pt idx="4">
                  <c:v>33.4</c:v>
                </c:pt>
                <c:pt idx="5">
                  <c:v>35.57</c:v>
                </c:pt>
                <c:pt idx="6">
                  <c:v>35.18</c:v>
                </c:pt>
                <c:pt idx="7">
                  <c:v>37.75</c:v>
                </c:pt>
              </c:numCache>
            </c:numRef>
          </c:val>
          <c:extLst>
            <c:ext xmlns:c16="http://schemas.microsoft.com/office/drawing/2014/chart" uri="{C3380CC4-5D6E-409C-BE32-E72D297353CC}">
              <c16:uniqueId val="{00000002-76B5-4578-86BE-9C186C0BEFB2}"/>
            </c:ext>
          </c:extLst>
        </c:ser>
        <c:ser>
          <c:idx val="3"/>
          <c:order val="3"/>
          <c:tx>
            <c:strRef>
              <c:f>List1!$E$1</c:f>
              <c:strCache>
                <c:ptCount val="1"/>
                <c:pt idx="0">
                  <c:v>Rozhodně nesouhlasím</c:v>
                </c:pt>
              </c:strCache>
            </c:strRef>
          </c:tx>
          <c:spPr>
            <a:solidFill>
              <a:schemeClr val="accent2"/>
            </a:solidFill>
            <a:ln>
              <a:noFill/>
            </a:ln>
          </c:spPr>
          <c:invertIfNegative val="0"/>
          <c:dLbls>
            <c:numFmt formatCode="0;;;" sourceLinked="0"/>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List1!$A$2:$A$9</c:f>
              <c:strCache>
                <c:ptCount val="8"/>
                <c:pt idx="0">
                  <c:v>Závěť je jistotou, že s mým majetkem bude po mé smrti naloženo tak, jak chci.</c:v>
                </c:pt>
                <c:pt idx="1">
                  <c:v>Odkaz na dobročinné účely pozitivně zabraňuje propadnutí majetku státu v případě, že zesnulý nemá žádné příbuzné.</c:v>
                </c:pt>
                <c:pt idx="2">
                  <c:v>Darovat ze závěti si mohou dovolit pouze velmi bohatí lidé.</c:v>
                </c:pt>
                <c:pt idx="3">
                  <c:v>Darování ze závěti je cestou, jak být prospěšný i po smrti.</c:v>
                </c:pt>
                <c:pt idx="4">
                  <c:v>Možnost zahrnout do poslední vůle nejen rodinu či přátele, ale i vybranou dobročinnou organizaci je zbytečná.</c:v>
                </c:pt>
                <c:pt idx="5">
                  <c:v>Vhodné a spravedlivé předání majetku na další generaci je dost náročné.</c:v>
                </c:pt>
                <c:pt idx="6">
                  <c:v>Dobrý pocit a klid z vyřešení pozůstalosti může život prodloužit</c:v>
                </c:pt>
                <c:pt idx="7">
                  <c:v>Odkázání majetku charitativním organizacím je racionální prevencí vůči možným sporům o dědictví.</c:v>
                </c:pt>
              </c:strCache>
            </c:strRef>
          </c:cat>
          <c:val>
            <c:numRef>
              <c:f>List1!$E$2:$E$9</c:f>
              <c:numCache>
                <c:formatCode>0.00</c:formatCode>
                <c:ptCount val="8"/>
                <c:pt idx="0">
                  <c:v>4.74</c:v>
                </c:pt>
                <c:pt idx="1">
                  <c:v>7.51</c:v>
                </c:pt>
                <c:pt idx="2">
                  <c:v>10.47</c:v>
                </c:pt>
                <c:pt idx="3">
                  <c:v>15.42</c:v>
                </c:pt>
                <c:pt idx="4">
                  <c:v>12.65</c:v>
                </c:pt>
                <c:pt idx="5">
                  <c:v>14.62</c:v>
                </c:pt>
                <c:pt idx="6">
                  <c:v>15.42</c:v>
                </c:pt>
                <c:pt idx="7">
                  <c:v>31.62</c:v>
                </c:pt>
              </c:numCache>
            </c:numRef>
          </c:val>
          <c:extLst>
            <c:ext xmlns:c16="http://schemas.microsoft.com/office/drawing/2014/chart" uri="{C3380CC4-5D6E-409C-BE32-E72D297353CC}">
              <c16:uniqueId val="{00000003-76B5-4578-86BE-9C186C0BEFB2}"/>
            </c:ext>
          </c:extLst>
        </c:ser>
        <c:dLbls>
          <c:showLegendKey val="0"/>
          <c:showVal val="0"/>
          <c:showCatName val="0"/>
          <c:showSerName val="0"/>
          <c:showPercent val="0"/>
          <c:showBubbleSize val="0"/>
        </c:dLbls>
        <c:gapWidth val="80"/>
        <c:overlap val="100"/>
        <c:axId val="192143360"/>
        <c:axId val="192144896"/>
      </c:barChart>
      <c:catAx>
        <c:axId val="192143360"/>
        <c:scaling>
          <c:orientation val="maxMin"/>
        </c:scaling>
        <c:delete val="0"/>
        <c:axPos val="l"/>
        <c:numFmt formatCode="General" sourceLinked="0"/>
        <c:majorTickMark val="out"/>
        <c:minorTickMark val="none"/>
        <c:tickLblPos val="nextTo"/>
        <c:spPr>
          <a:ln>
            <a:noFill/>
          </a:ln>
        </c:spPr>
        <c:txPr>
          <a:bodyPr/>
          <a:lstStyle/>
          <a:p>
            <a:pPr>
              <a:defRPr sz="1050"/>
            </a:pPr>
            <a:endParaRPr lang="cs-CZ"/>
          </a:p>
        </c:txPr>
        <c:crossAx val="192144896"/>
        <c:crosses val="autoZero"/>
        <c:auto val="1"/>
        <c:lblAlgn val="ctr"/>
        <c:lblOffset val="100"/>
        <c:tickLblSkip val="1"/>
        <c:noMultiLvlLbl val="0"/>
      </c:catAx>
      <c:valAx>
        <c:axId val="192144896"/>
        <c:scaling>
          <c:orientation val="minMax"/>
          <c:max val="100"/>
          <c:min val="0"/>
        </c:scaling>
        <c:delete val="0"/>
        <c:axPos val="b"/>
        <c:numFmt formatCode="0.00" sourceLinked="1"/>
        <c:majorTickMark val="out"/>
        <c:minorTickMark val="none"/>
        <c:tickLblPos val="nextTo"/>
        <c:spPr>
          <a:ln>
            <a:noFill/>
          </a:ln>
        </c:spPr>
        <c:txPr>
          <a:bodyPr/>
          <a:lstStyle/>
          <a:p>
            <a:pPr>
              <a:defRPr sz="100">
                <a:solidFill>
                  <a:schemeClr val="bg1"/>
                </a:solidFill>
              </a:defRPr>
            </a:pPr>
            <a:endParaRPr lang="cs-CZ"/>
          </a:p>
        </c:txPr>
        <c:crossAx val="192143360"/>
        <c:crosses val="max"/>
        <c:crossBetween val="between"/>
        <c:majorUnit val="1"/>
      </c:valAx>
    </c:plotArea>
    <c:legend>
      <c:legendPos val="l"/>
      <c:layout>
        <c:manualLayout>
          <c:xMode val="edge"/>
          <c:yMode val="edge"/>
          <c:x val="5.8710765184393596E-2"/>
          <c:y val="1.5610764917361108E-2"/>
          <c:w val="0.94128924035466088"/>
          <c:h val="7.839390145365624E-2"/>
        </c:manualLayout>
      </c:layout>
      <c:overlay val="1"/>
      <c:txPr>
        <a:bodyPr/>
        <a:lstStyle/>
        <a:p>
          <a:pPr>
            <a:defRPr sz="1200">
              <a:solidFill>
                <a:schemeClr val="tx1"/>
              </a:solidFill>
            </a:defRPr>
          </a:pPr>
          <a:endParaRPr lang="cs-CZ"/>
        </a:p>
      </c:txPr>
    </c:legend>
    <c:plotVisOnly val="1"/>
    <c:dispBlanksAs val="gap"/>
    <c:showDLblsOverMax val="0"/>
  </c:chart>
  <c:txPr>
    <a:bodyPr/>
    <a:lstStyle/>
    <a:p>
      <a:pPr>
        <a:defRPr sz="1800"/>
      </a:pPr>
      <a:endParaRPr lang="cs-CZ"/>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3476405944865424"/>
          <c:y val="7.3196155918046582E-2"/>
          <c:w val="0.4350729606101621"/>
          <c:h val="0.80494174792552275"/>
        </c:manualLayout>
      </c:layout>
      <c:barChart>
        <c:barDir val="bar"/>
        <c:grouping val="clustered"/>
        <c:varyColors val="0"/>
        <c:ser>
          <c:idx val="0"/>
          <c:order val="0"/>
          <c:spPr>
            <a:solidFill>
              <a:srgbClr val="0070C0"/>
            </a:solidFill>
            <a:ln>
              <a:noFill/>
            </a:ln>
          </c:spPr>
          <c:invertIfNegative val="0"/>
          <c:dPt>
            <c:idx val="8"/>
            <c:invertIfNegative val="0"/>
            <c:bubble3D val="0"/>
            <c:extLst>
              <c:ext xmlns:c16="http://schemas.microsoft.com/office/drawing/2014/chart" uri="{C3380CC4-5D6E-409C-BE32-E72D297353CC}">
                <c16:uniqueId val="{00000001-90B3-4FA3-987B-550764B0A037}"/>
              </c:ext>
            </c:extLst>
          </c:dPt>
          <c:dPt>
            <c:idx val="9"/>
            <c:invertIfNegative val="0"/>
            <c:bubble3D val="0"/>
            <c:spPr>
              <a:solidFill>
                <a:schemeClr val="bg2"/>
              </a:solidFill>
              <a:ln>
                <a:noFill/>
              </a:ln>
            </c:spPr>
            <c:extLst>
              <c:ext xmlns:c16="http://schemas.microsoft.com/office/drawing/2014/chart" uri="{C3380CC4-5D6E-409C-BE32-E72D297353CC}">
                <c16:uniqueId val="{00000001-1EDB-45DC-9095-D31717FB58F4}"/>
              </c:ext>
            </c:extLst>
          </c:dPt>
          <c:dLbls>
            <c:numFmt formatCode="0;;;" sourceLinked="0"/>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List1!$A$1:$A$10</c:f>
              <c:strCache>
                <c:ptCount val="10"/>
                <c:pt idx="0">
                  <c:v>Je to dobrý způsob, jak přispět na charitu / nevládní organizaci</c:v>
                </c:pt>
                <c:pt idx="1">
                  <c:v>Chci pomoci lidem v nouzi</c:v>
                </c:pt>
                <c:pt idx="2">
                  <c:v>Chci zanechat něco na účely, na kterých mi záleží</c:v>
                </c:pt>
                <c:pt idx="3">
                  <c:v>Dobročinnost je rozumný způsob, jak předejít pozdějším sporům o dědictví</c:v>
                </c:pt>
                <c:pt idx="4">
                  <c:v>Moje rodina bude finančně zabezpečená, takže mohu podpořit i ostatní</c:v>
                </c:pt>
                <c:pt idx="5">
                  <c:v>Obávám se, že příští generace bude mít horší život než já</c:v>
                </c:pt>
                <c:pt idx="6">
                  <c:v>Chci zanechat svět lepším místem, než ve kterém jsem vyrostl</c:v>
                </c:pt>
                <c:pt idx="7">
                  <c:v>Chci, aby si mě lidé zapamatovali</c:v>
                </c:pt>
                <c:pt idx="8">
                  <c:v>Jiné</c:v>
                </c:pt>
                <c:pt idx="9">
                  <c:v>Nevím</c:v>
                </c:pt>
              </c:strCache>
            </c:strRef>
          </c:cat>
          <c:val>
            <c:numRef>
              <c:f>List1!$B$1:$B$10</c:f>
              <c:numCache>
                <c:formatCode>0.0;0.0;[Color48]0</c:formatCode>
                <c:ptCount val="10"/>
                <c:pt idx="0">
                  <c:v>38.095238095238095</c:v>
                </c:pt>
                <c:pt idx="1">
                  <c:v>38.095238095238095</c:v>
                </c:pt>
                <c:pt idx="2">
                  <c:v>35.714285714285715</c:v>
                </c:pt>
                <c:pt idx="3">
                  <c:v>23.809523809523807</c:v>
                </c:pt>
                <c:pt idx="4">
                  <c:v>19.047619047619047</c:v>
                </c:pt>
                <c:pt idx="5">
                  <c:v>16.666666666666664</c:v>
                </c:pt>
                <c:pt idx="6">
                  <c:v>14.285714285714285</c:v>
                </c:pt>
                <c:pt idx="7">
                  <c:v>2.3809523809523809</c:v>
                </c:pt>
                <c:pt idx="8">
                  <c:v>2.3809523809523809</c:v>
                </c:pt>
                <c:pt idx="9">
                  <c:v>2.3809523809523809</c:v>
                </c:pt>
              </c:numCache>
            </c:numRef>
          </c:val>
          <c:extLst>
            <c:ext xmlns:c16="http://schemas.microsoft.com/office/drawing/2014/chart" uri="{C3380CC4-5D6E-409C-BE32-E72D297353CC}">
              <c16:uniqueId val="{00000000-4581-457A-BEDD-0D29F99E5765}"/>
            </c:ext>
          </c:extLst>
        </c:ser>
        <c:dLbls>
          <c:showLegendKey val="0"/>
          <c:showVal val="0"/>
          <c:showCatName val="0"/>
          <c:showSerName val="0"/>
          <c:showPercent val="0"/>
          <c:showBubbleSize val="0"/>
        </c:dLbls>
        <c:gapWidth val="80"/>
        <c:axId val="191427712"/>
        <c:axId val="191429248"/>
      </c:barChart>
      <c:catAx>
        <c:axId val="191427712"/>
        <c:scaling>
          <c:orientation val="maxMin"/>
        </c:scaling>
        <c:delete val="0"/>
        <c:axPos val="l"/>
        <c:numFmt formatCode="General" sourceLinked="0"/>
        <c:majorTickMark val="out"/>
        <c:minorTickMark val="none"/>
        <c:tickLblPos val="nextTo"/>
        <c:spPr>
          <a:ln>
            <a:noFill/>
          </a:ln>
        </c:spPr>
        <c:txPr>
          <a:bodyPr/>
          <a:lstStyle/>
          <a:p>
            <a:pPr>
              <a:defRPr sz="1050"/>
            </a:pPr>
            <a:endParaRPr lang="cs-CZ"/>
          </a:p>
        </c:txPr>
        <c:crossAx val="191429248"/>
        <c:crosses val="autoZero"/>
        <c:auto val="1"/>
        <c:lblAlgn val="ctr"/>
        <c:lblOffset val="100"/>
        <c:tickLblSkip val="1"/>
        <c:noMultiLvlLbl val="0"/>
      </c:catAx>
      <c:valAx>
        <c:axId val="191429248"/>
        <c:scaling>
          <c:orientation val="minMax"/>
          <c:max val="40"/>
          <c:min val="0"/>
        </c:scaling>
        <c:delete val="0"/>
        <c:axPos val="b"/>
        <c:numFmt formatCode="0.0;0.0;[Color48]0" sourceLinked="1"/>
        <c:majorTickMark val="out"/>
        <c:minorTickMark val="none"/>
        <c:tickLblPos val="nextTo"/>
        <c:spPr>
          <a:ln>
            <a:noFill/>
          </a:ln>
        </c:spPr>
        <c:txPr>
          <a:bodyPr/>
          <a:lstStyle/>
          <a:p>
            <a:pPr>
              <a:defRPr sz="100">
                <a:solidFill>
                  <a:schemeClr val="bg1"/>
                </a:solidFill>
              </a:defRPr>
            </a:pPr>
            <a:endParaRPr lang="cs-CZ"/>
          </a:p>
        </c:txPr>
        <c:crossAx val="191427712"/>
        <c:crosses val="max"/>
        <c:crossBetween val="between"/>
        <c:majorUnit val="1"/>
      </c:valAx>
    </c:plotArea>
    <c:plotVisOnly val="1"/>
    <c:dispBlanksAs val="gap"/>
    <c:showDLblsOverMax val="0"/>
  </c:chart>
  <c:txPr>
    <a:bodyPr/>
    <a:lstStyle/>
    <a:p>
      <a:pPr>
        <a:defRPr sz="1800"/>
      </a:pPr>
      <a:endParaRPr lang="cs-CZ"/>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baseline="0" dirty="0"/>
              <a:t>Uvažování o daru pro UNICEF</a:t>
            </a:r>
            <a:endParaRPr lang="cs-CZ" sz="1400" dirty="0"/>
          </a:p>
        </c:rich>
      </c:tx>
      <c:layout>
        <c:manualLayout>
          <c:xMode val="edge"/>
          <c:yMode val="edge"/>
          <c:x val="0.28064917321440447"/>
          <c:y val="4.8665821687068476E-2"/>
        </c:manualLayout>
      </c:layout>
      <c:overlay val="0"/>
    </c:title>
    <c:autoTitleDeleted val="0"/>
    <c:plotArea>
      <c:layout>
        <c:manualLayout>
          <c:layoutTarget val="inner"/>
          <c:xMode val="edge"/>
          <c:yMode val="edge"/>
          <c:x val="0.2155306257838342"/>
          <c:y val="0.30013365607742049"/>
          <c:w val="0.49640325456460188"/>
          <c:h val="0.61182487003673758"/>
        </c:manualLayout>
      </c:layout>
      <c:doughnutChart>
        <c:varyColors val="1"/>
        <c:ser>
          <c:idx val="1"/>
          <c:order val="0"/>
          <c:dPt>
            <c:idx val="0"/>
            <c:bubble3D val="0"/>
            <c:spPr>
              <a:solidFill>
                <a:srgbClr val="0070C0"/>
              </a:solidFill>
            </c:spPr>
            <c:extLst>
              <c:ext xmlns:c16="http://schemas.microsoft.com/office/drawing/2014/chart" uri="{C3380CC4-5D6E-409C-BE32-E72D297353CC}">
                <c16:uniqueId val="{00000001-1F9E-4A7A-ABD9-EFDF2CEC92F8}"/>
              </c:ext>
            </c:extLst>
          </c:dPt>
          <c:dPt>
            <c:idx val="1"/>
            <c:bubble3D val="0"/>
            <c:spPr>
              <a:solidFill>
                <a:schemeClr val="accent2">
                  <a:lumMod val="20000"/>
                  <a:lumOff val="80000"/>
                </a:schemeClr>
              </a:solidFill>
            </c:spPr>
            <c:extLst>
              <c:ext xmlns:c16="http://schemas.microsoft.com/office/drawing/2014/chart" uri="{C3380CC4-5D6E-409C-BE32-E72D297353CC}">
                <c16:uniqueId val="{00000003-1F9E-4A7A-ABD9-EFDF2CEC92F8}"/>
              </c:ext>
            </c:extLst>
          </c:dPt>
          <c:dPt>
            <c:idx val="2"/>
            <c:bubble3D val="0"/>
            <c:spPr>
              <a:solidFill>
                <a:schemeClr val="accent2"/>
              </a:solidFill>
            </c:spPr>
            <c:extLst>
              <c:ext xmlns:c16="http://schemas.microsoft.com/office/drawing/2014/chart" uri="{C3380CC4-5D6E-409C-BE32-E72D297353CC}">
                <c16:uniqueId val="{00000005-1F9E-4A7A-ABD9-EFDF2CEC92F8}"/>
              </c:ext>
            </c:extLst>
          </c:dPt>
          <c:dPt>
            <c:idx val="3"/>
            <c:bubble3D val="0"/>
            <c:spPr>
              <a:solidFill>
                <a:schemeClr val="bg1">
                  <a:lumMod val="85000"/>
                </a:schemeClr>
              </a:solidFill>
            </c:spPr>
            <c:extLst>
              <c:ext xmlns:c16="http://schemas.microsoft.com/office/drawing/2014/chart" uri="{C3380CC4-5D6E-409C-BE32-E72D297353CC}">
                <c16:uniqueId val="{00000007-1F9E-4A7A-ABD9-EFDF2CEC92F8}"/>
              </c:ext>
            </c:extLst>
          </c:dPt>
          <c:dPt>
            <c:idx val="4"/>
            <c:bubble3D val="0"/>
            <c:spPr>
              <a:solidFill>
                <a:schemeClr val="bg2">
                  <a:lumMod val="60000"/>
                  <a:lumOff val="40000"/>
                </a:schemeClr>
              </a:solidFill>
            </c:spPr>
            <c:extLst>
              <c:ext xmlns:c16="http://schemas.microsoft.com/office/drawing/2014/chart" uri="{C3380CC4-5D6E-409C-BE32-E72D297353CC}">
                <c16:uniqueId val="{00000008-1F9E-4A7A-ABD9-EFDF2CEC92F8}"/>
              </c:ext>
            </c:extLst>
          </c:dPt>
          <c:dLbls>
            <c:dLbl>
              <c:idx val="0"/>
              <c:delete val="1"/>
              <c:extLst>
                <c:ext xmlns:c15="http://schemas.microsoft.com/office/drawing/2012/chart" uri="{CE6537A1-D6FC-4f65-9D91-7224C49458BB}"/>
                <c:ext xmlns:c16="http://schemas.microsoft.com/office/drawing/2014/chart" uri="{C3380CC4-5D6E-409C-BE32-E72D297353CC}">
                  <c16:uniqueId val="{00000001-1F9E-4A7A-ABD9-EFDF2CEC92F8}"/>
                </c:ext>
              </c:extLst>
            </c:dLbl>
            <c:dLbl>
              <c:idx val="1"/>
              <c:delete val="1"/>
              <c:extLst>
                <c:ext xmlns:c15="http://schemas.microsoft.com/office/drawing/2012/chart" uri="{CE6537A1-D6FC-4f65-9D91-7224C49458BB}"/>
                <c:ext xmlns:c16="http://schemas.microsoft.com/office/drawing/2014/chart" uri="{C3380CC4-5D6E-409C-BE32-E72D297353CC}">
                  <c16:uniqueId val="{00000003-1F9E-4A7A-ABD9-EFDF2CEC92F8}"/>
                </c:ext>
              </c:extLst>
            </c:dLbl>
            <c:dLbl>
              <c:idx val="2"/>
              <c:delete val="1"/>
              <c:extLst>
                <c:ext xmlns:c15="http://schemas.microsoft.com/office/drawing/2012/chart" uri="{CE6537A1-D6FC-4f65-9D91-7224C49458BB}"/>
                <c:ext xmlns:c16="http://schemas.microsoft.com/office/drawing/2014/chart" uri="{C3380CC4-5D6E-409C-BE32-E72D297353CC}">
                  <c16:uniqueId val="{00000005-1F9E-4A7A-ABD9-EFDF2CEC92F8}"/>
                </c:ext>
              </c:extLst>
            </c:dLbl>
            <c:dLbl>
              <c:idx val="3"/>
              <c:delete val="1"/>
              <c:extLst>
                <c:ext xmlns:c15="http://schemas.microsoft.com/office/drawing/2012/chart" uri="{CE6537A1-D6FC-4f65-9D91-7224C49458BB}"/>
                <c:ext xmlns:c16="http://schemas.microsoft.com/office/drawing/2014/chart" uri="{C3380CC4-5D6E-409C-BE32-E72D297353CC}">
                  <c16:uniqueId val="{00000007-1F9E-4A7A-ABD9-EFDF2CEC92F8}"/>
                </c:ext>
              </c:extLst>
            </c:dLbl>
            <c:dLbl>
              <c:idx val="4"/>
              <c:numFmt formatCode="0\ &quot;%&quot;" sourceLinked="0"/>
              <c:spPr>
                <a:noFill/>
                <a:ln>
                  <a:noFill/>
                </a:ln>
                <a:effectLst/>
              </c:spPr>
              <c:txPr>
                <a:bodyPr/>
                <a:lstStyle/>
                <a:p>
                  <a:pPr>
                    <a:defRPr sz="1200" b="0">
                      <a:solidFill>
                        <a:schemeClr val="tx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8-1F9E-4A7A-ABD9-EFDF2CEC92F8}"/>
                </c:ext>
              </c:extLst>
            </c:dLbl>
            <c:numFmt formatCode="0\ &quot;%&quot;" sourceLinked="0"/>
            <c:spPr>
              <a:noFill/>
              <a:ln>
                <a:noFill/>
              </a:ln>
              <a:effectLst/>
            </c:spPr>
            <c:txPr>
              <a:bodyPr/>
              <a:lstStyle/>
              <a:p>
                <a:pPr>
                  <a:defRPr sz="1100" b="0">
                    <a:solidFill>
                      <a:schemeClr val="tx1"/>
                    </a:solidFill>
                  </a:defRPr>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List1!$A$1:$A$5</c:f>
              <c:strCache>
                <c:ptCount val="5"/>
                <c:pt idx="0">
                  <c:v>Ano, o UNICEF bych pravděpodobně uvažoval/a</c:v>
                </c:pt>
                <c:pt idx="1">
                  <c:v>Ne, uvažoval/a bych o jiné organizaci</c:v>
                </c:pt>
                <c:pt idx="2">
                  <c:v>Ne, o žádné z humanitárních organizací bych neuvažoval/a</c:v>
                </c:pt>
                <c:pt idx="3">
                  <c:v>Nevím</c:v>
                </c:pt>
                <c:pt idx="4">
                  <c:v>Neuvažují o daru</c:v>
                </c:pt>
              </c:strCache>
            </c:strRef>
          </c:cat>
          <c:val>
            <c:numRef>
              <c:f>List1!$B$1:$B$5</c:f>
              <c:numCache>
                <c:formatCode>0.0;0.0;[Color48]0</c:formatCode>
                <c:ptCount val="5"/>
                <c:pt idx="0">
                  <c:v>1.9762845849802373</c:v>
                </c:pt>
                <c:pt idx="1">
                  <c:v>3.1620553359683794</c:v>
                </c:pt>
                <c:pt idx="2">
                  <c:v>0.79051383399209485</c:v>
                </c:pt>
                <c:pt idx="3">
                  <c:v>2.3715415019762842</c:v>
                </c:pt>
                <c:pt idx="4">
                  <c:v>91.699604743083</c:v>
                </c:pt>
              </c:numCache>
            </c:numRef>
          </c:val>
          <c:extLst>
            <c:ext xmlns:c16="http://schemas.microsoft.com/office/drawing/2014/chart" uri="{C3380CC4-5D6E-409C-BE32-E72D297353CC}">
              <c16:uniqueId val="{00000006-1F9E-4A7A-ABD9-EFDF2CEC92F8}"/>
            </c:ext>
          </c:extLst>
        </c:ser>
        <c:dLbls>
          <c:showLegendKey val="0"/>
          <c:showVal val="0"/>
          <c:showCatName val="0"/>
          <c:showSerName val="0"/>
          <c:showPercent val="0"/>
          <c:showBubbleSize val="0"/>
          <c:showLeaderLines val="1"/>
        </c:dLbls>
        <c:firstSliceAng val="0"/>
        <c:holeSize val="40"/>
      </c:doughnutChart>
    </c:plotArea>
    <c:plotVisOnly val="1"/>
    <c:dispBlanksAs val="gap"/>
    <c:showDLblsOverMax val="0"/>
  </c:chart>
  <c:txPr>
    <a:bodyPr/>
    <a:lstStyle/>
    <a:p>
      <a:pPr>
        <a:defRPr sz="1800"/>
      </a:pPr>
      <a:endParaRPr lang="cs-CZ"/>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1091696223759"/>
          <c:y val="0.15792444601066796"/>
          <c:w val="0.52774357047643794"/>
          <c:h val="0.61409453928576907"/>
        </c:manualLayout>
      </c:layout>
      <c:doughnutChart>
        <c:varyColors val="1"/>
        <c:ser>
          <c:idx val="1"/>
          <c:order val="0"/>
          <c:dPt>
            <c:idx val="0"/>
            <c:bubble3D val="0"/>
            <c:spPr>
              <a:solidFill>
                <a:srgbClr val="0070C0"/>
              </a:solidFill>
            </c:spPr>
            <c:extLst>
              <c:ext xmlns:c16="http://schemas.microsoft.com/office/drawing/2014/chart" uri="{C3380CC4-5D6E-409C-BE32-E72D297353CC}">
                <c16:uniqueId val="{00000001-BF60-45D8-86B3-7B7E431C0373}"/>
              </c:ext>
            </c:extLst>
          </c:dPt>
          <c:dPt>
            <c:idx val="1"/>
            <c:bubble3D val="0"/>
            <c:spPr>
              <a:solidFill>
                <a:schemeClr val="accent2">
                  <a:lumMod val="20000"/>
                  <a:lumOff val="80000"/>
                </a:schemeClr>
              </a:solidFill>
            </c:spPr>
            <c:extLst>
              <c:ext xmlns:c16="http://schemas.microsoft.com/office/drawing/2014/chart" uri="{C3380CC4-5D6E-409C-BE32-E72D297353CC}">
                <c16:uniqueId val="{00000003-BF60-45D8-86B3-7B7E431C0373}"/>
              </c:ext>
            </c:extLst>
          </c:dPt>
          <c:dPt>
            <c:idx val="2"/>
            <c:bubble3D val="0"/>
            <c:spPr>
              <a:solidFill>
                <a:schemeClr val="tx1">
                  <a:lumMod val="25000"/>
                  <a:lumOff val="75000"/>
                </a:schemeClr>
              </a:solidFill>
            </c:spPr>
            <c:extLst>
              <c:ext xmlns:c16="http://schemas.microsoft.com/office/drawing/2014/chart" uri="{C3380CC4-5D6E-409C-BE32-E72D297353CC}">
                <c16:uniqueId val="{00000005-BF60-45D8-86B3-7B7E431C0373}"/>
              </c:ext>
            </c:extLst>
          </c:dPt>
          <c:dLbls>
            <c:numFmt formatCode="0\ &quot;%&quot;" sourceLinked="0"/>
            <c:spPr>
              <a:noFill/>
              <a:ln>
                <a:noFill/>
              </a:ln>
              <a:effectLst/>
            </c:spPr>
            <c:txPr>
              <a:bodyPr/>
              <a:lstStyle/>
              <a:p>
                <a:pPr>
                  <a:defRPr sz="1400" b="0">
                    <a:solidFill>
                      <a:schemeClr val="bg1"/>
                    </a:solidFill>
                  </a:defRPr>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List1!$A$1:$A$3</c:f>
              <c:strCache>
                <c:ptCount val="3"/>
                <c:pt idx="0">
                  <c:v>Považuji to za férové</c:v>
                </c:pt>
                <c:pt idx="1">
                  <c:v>Považuji to za nevhodné</c:v>
                </c:pt>
                <c:pt idx="2">
                  <c:v>Neumím posoudit</c:v>
                </c:pt>
              </c:strCache>
            </c:strRef>
          </c:cat>
          <c:val>
            <c:numRef>
              <c:f>List1!$B$1:$B$3</c:f>
              <c:numCache>
                <c:formatCode>0.0;0.0;[Color48]0</c:formatCode>
                <c:ptCount val="3"/>
                <c:pt idx="0">
                  <c:v>37.154150197628461</c:v>
                </c:pt>
                <c:pt idx="1">
                  <c:v>15.217391304347828</c:v>
                </c:pt>
                <c:pt idx="2">
                  <c:v>47.628458498023718</c:v>
                </c:pt>
              </c:numCache>
            </c:numRef>
          </c:val>
          <c:extLst>
            <c:ext xmlns:c16="http://schemas.microsoft.com/office/drawing/2014/chart" uri="{C3380CC4-5D6E-409C-BE32-E72D297353CC}">
              <c16:uniqueId val="{0000000A-BF60-45D8-86B3-7B7E431C0373}"/>
            </c:ext>
          </c:extLst>
        </c:ser>
        <c:dLbls>
          <c:showLegendKey val="0"/>
          <c:showVal val="0"/>
          <c:showCatName val="0"/>
          <c:showSerName val="0"/>
          <c:showPercent val="0"/>
          <c:showBubbleSize val="0"/>
          <c:showLeaderLines val="1"/>
        </c:dLbls>
        <c:firstSliceAng val="0"/>
        <c:holeSize val="40"/>
      </c:doughnutChart>
    </c:plotArea>
    <c:plotVisOnly val="1"/>
    <c:dispBlanksAs val="gap"/>
    <c:showDLblsOverMax val="0"/>
  </c:chart>
  <c:txPr>
    <a:bodyPr/>
    <a:lstStyle/>
    <a:p>
      <a:pPr>
        <a:defRPr sz="1800"/>
      </a:pPr>
      <a:endParaRPr lang="cs-CZ"/>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637342727217978"/>
          <c:w val="0.49650450472496505"/>
          <c:h val="0.70944603676406348"/>
        </c:manualLayout>
      </c:layout>
      <c:barChart>
        <c:barDir val="col"/>
        <c:grouping val="percentStacked"/>
        <c:varyColors val="0"/>
        <c:ser>
          <c:idx val="0"/>
          <c:order val="0"/>
          <c:tx>
            <c:strRef>
              <c:f>List1!$B$1</c:f>
              <c:strCache>
                <c:ptCount val="1"/>
                <c:pt idx="0">
                  <c:v>Neumím posoudit</c:v>
                </c:pt>
              </c:strCache>
            </c:strRef>
          </c:tx>
          <c:spPr>
            <a:solidFill>
              <a:schemeClr val="tx1">
                <a:lumMod val="25000"/>
                <a:lumOff val="75000"/>
              </a:schemeClr>
            </a:solidFill>
          </c:spPr>
          <c:invertIfNegative val="0"/>
          <c:dLbls>
            <c:dLbl>
              <c:idx val="1"/>
              <c:numFmt formatCode="#,##0" sourceLinked="0"/>
              <c:spPr>
                <a:noFill/>
                <a:ln w="19050">
                  <a:solidFill>
                    <a:schemeClr val="tx2"/>
                  </a:solidFill>
                </a:ln>
                <a:effectLst/>
              </c:spPr>
              <c:txPr>
                <a:bodyPr/>
                <a:lstStyle/>
                <a:p>
                  <a:pPr>
                    <a:defRPr sz="1200">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7B06-4776-B0B2-8DD774A1FE15}"/>
                </c:ext>
              </c:extLst>
            </c:dLbl>
            <c:numFmt formatCode="#,##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50-69 let</c:v>
                </c:pt>
                <c:pt idx="1">
                  <c:v>70 let a víc</c:v>
                </c:pt>
              </c:strCache>
            </c:strRef>
          </c:cat>
          <c:val>
            <c:numRef>
              <c:f>List1!$B$2:$B$3</c:f>
              <c:numCache>
                <c:formatCode>0.0;0.0;[Color48]0</c:formatCode>
                <c:ptCount val="2"/>
                <c:pt idx="0">
                  <c:v>44.135802469135804</c:v>
                </c:pt>
                <c:pt idx="1">
                  <c:v>53.846153846153847</c:v>
                </c:pt>
              </c:numCache>
            </c:numRef>
          </c:val>
          <c:extLst>
            <c:ext xmlns:c16="http://schemas.microsoft.com/office/drawing/2014/chart" uri="{C3380CC4-5D6E-409C-BE32-E72D297353CC}">
              <c16:uniqueId val="{00000000-D9A6-4CE8-8C0E-E7594A4E3FC9}"/>
            </c:ext>
          </c:extLst>
        </c:ser>
        <c:ser>
          <c:idx val="1"/>
          <c:order val="1"/>
          <c:tx>
            <c:strRef>
              <c:f>List1!$C$1</c:f>
              <c:strCache>
                <c:ptCount val="1"/>
                <c:pt idx="0">
                  <c:v>Považuji to za nevhodné</c:v>
                </c:pt>
              </c:strCache>
            </c:strRef>
          </c:tx>
          <c:spPr>
            <a:solidFill>
              <a:schemeClr val="accent2">
                <a:lumMod val="20000"/>
                <a:lumOff val="80000"/>
              </a:schemeClr>
            </a:solidFill>
          </c:spPr>
          <c:invertIfNegative val="0"/>
          <c:dLbls>
            <c:dLbl>
              <c:idx val="0"/>
              <c:numFmt formatCode="#,##0" sourceLinked="0"/>
              <c:spPr>
                <a:noFill/>
                <a:ln w="19050">
                  <a:solidFill>
                    <a:schemeClr val="tx2"/>
                  </a:solidFill>
                </a:ln>
                <a:effectLst/>
              </c:spPr>
              <c:txPr>
                <a:bodyPr/>
                <a:lstStyle/>
                <a:p>
                  <a:pPr>
                    <a:defRPr lang="cs-CZ" sz="1200">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788C-460C-8723-EE939FD69F94}"/>
                </c:ext>
              </c:extLst>
            </c:dLbl>
            <c:numFmt formatCode="#,##0" sourceLinked="0"/>
            <c:spPr>
              <a:noFill/>
              <a:ln>
                <a:noFill/>
              </a:ln>
              <a:effectLst/>
            </c:spPr>
            <c:txPr>
              <a:bodyPr/>
              <a:lstStyle/>
              <a:p>
                <a:pPr>
                  <a:defRPr lang="cs-CZ"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50-69 let</c:v>
                </c:pt>
                <c:pt idx="1">
                  <c:v>70 let a víc</c:v>
                </c:pt>
              </c:strCache>
            </c:strRef>
          </c:cat>
          <c:val>
            <c:numRef>
              <c:f>List1!$C$2:$C$3</c:f>
              <c:numCache>
                <c:formatCode>0.0;0.0;[Color48]0</c:formatCode>
                <c:ptCount val="2"/>
                <c:pt idx="0">
                  <c:v>17.592592592592592</c:v>
                </c:pt>
                <c:pt idx="1">
                  <c:v>10.989010989010989</c:v>
                </c:pt>
              </c:numCache>
            </c:numRef>
          </c:val>
          <c:extLst>
            <c:ext xmlns:c16="http://schemas.microsoft.com/office/drawing/2014/chart" uri="{C3380CC4-5D6E-409C-BE32-E72D297353CC}">
              <c16:uniqueId val="{00000001-D9A6-4CE8-8C0E-E7594A4E3FC9}"/>
            </c:ext>
          </c:extLst>
        </c:ser>
        <c:ser>
          <c:idx val="2"/>
          <c:order val="2"/>
          <c:tx>
            <c:strRef>
              <c:f>List1!$D$1</c:f>
              <c:strCache>
                <c:ptCount val="1"/>
                <c:pt idx="0">
                  <c:v>Považuji to za férové</c:v>
                </c:pt>
              </c:strCache>
            </c:strRef>
          </c:tx>
          <c:spPr>
            <a:solidFill>
              <a:srgbClr val="0070C0"/>
            </a:solidFill>
          </c:spPr>
          <c:invertIfNegative val="0"/>
          <c:dLbls>
            <c:dLbl>
              <c:idx val="0"/>
              <c:numFmt formatCode="#,##0" sourceLinked="0"/>
              <c:spPr>
                <a:noFill/>
                <a:ln w="19050">
                  <a:noFill/>
                </a:ln>
                <a:effectLst/>
              </c:spPr>
              <c:txPr>
                <a:bodyPr wrap="square" lIns="38100" tIns="19050" rIns="38100" bIns="19050" anchor="ctr">
                  <a:spAutoFit/>
                </a:bodyPr>
                <a:lstStyle/>
                <a:p>
                  <a:pPr>
                    <a:defRPr sz="1200">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7B06-4776-B0B2-8DD774A1FE15}"/>
                </c:ext>
              </c:extLst>
            </c:dLbl>
            <c:numFmt formatCode="#,##0" sourceLinked="0"/>
            <c:spPr>
              <a:noFill/>
              <a:ln>
                <a:noFill/>
              </a:ln>
              <a:effectLst/>
            </c:spPr>
            <c:txPr>
              <a:bodyPr wrap="square" lIns="38100" tIns="19050" rIns="38100" bIns="19050" anchor="ctr">
                <a:spAutoFit/>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50-69 let</c:v>
                </c:pt>
                <c:pt idx="1">
                  <c:v>70 let a víc</c:v>
                </c:pt>
              </c:strCache>
            </c:strRef>
          </c:cat>
          <c:val>
            <c:numRef>
              <c:f>List1!$D$2:$D$3</c:f>
              <c:numCache>
                <c:formatCode>0.0;0.0;[Color48]0</c:formatCode>
                <c:ptCount val="2"/>
                <c:pt idx="0">
                  <c:v>38.271604938271601</c:v>
                </c:pt>
                <c:pt idx="1">
                  <c:v>35.164835164835168</c:v>
                </c:pt>
              </c:numCache>
            </c:numRef>
          </c:val>
          <c:extLst>
            <c:ext xmlns:c16="http://schemas.microsoft.com/office/drawing/2014/chart" uri="{C3380CC4-5D6E-409C-BE32-E72D297353CC}">
              <c16:uniqueId val="{00000002-D9A6-4CE8-8C0E-E7594A4E3FC9}"/>
            </c:ext>
          </c:extLst>
        </c:ser>
        <c:dLbls>
          <c:showLegendKey val="0"/>
          <c:showVal val="0"/>
          <c:showCatName val="0"/>
          <c:showSerName val="0"/>
          <c:showPercent val="0"/>
          <c:showBubbleSize val="0"/>
        </c:dLbls>
        <c:gapWidth val="150"/>
        <c:overlap val="100"/>
        <c:axId val="228341248"/>
        <c:axId val="228342784"/>
      </c:barChart>
      <c:catAx>
        <c:axId val="228341248"/>
        <c:scaling>
          <c:orientation val="minMax"/>
        </c:scaling>
        <c:delete val="1"/>
        <c:axPos val="b"/>
        <c:numFmt formatCode="General" sourceLinked="1"/>
        <c:majorTickMark val="out"/>
        <c:minorTickMark val="none"/>
        <c:tickLblPos val="nextTo"/>
        <c:crossAx val="228342784"/>
        <c:crosses val="autoZero"/>
        <c:auto val="1"/>
        <c:lblAlgn val="ctr"/>
        <c:lblOffset val="100"/>
        <c:noMultiLvlLbl val="0"/>
      </c:catAx>
      <c:valAx>
        <c:axId val="228342784"/>
        <c:scaling>
          <c:orientation val="minMax"/>
        </c:scaling>
        <c:delete val="1"/>
        <c:axPos val="l"/>
        <c:numFmt formatCode="0%" sourceLinked="1"/>
        <c:majorTickMark val="out"/>
        <c:minorTickMark val="none"/>
        <c:tickLblPos val="nextTo"/>
        <c:crossAx val="228341248"/>
        <c:crosses val="autoZero"/>
        <c:crossBetween val="between"/>
      </c:valAx>
    </c:plotArea>
    <c:legend>
      <c:legendPos val="r"/>
      <c:layout>
        <c:manualLayout>
          <c:xMode val="edge"/>
          <c:yMode val="edge"/>
          <c:x val="0.4257909239699828"/>
          <c:y val="0.24165161003436847"/>
          <c:w val="0.53161038893406976"/>
          <c:h val="0.54049177573747309"/>
        </c:manualLayout>
      </c:layout>
      <c:overlay val="0"/>
      <c:txPr>
        <a:bodyPr/>
        <a:lstStyle/>
        <a:p>
          <a:pPr>
            <a:defRPr sz="1100"/>
          </a:pPr>
          <a:endParaRPr lang="cs-CZ"/>
        </a:p>
      </c:txPr>
    </c:legend>
    <c:plotVisOnly val="1"/>
    <c:dispBlanksAs val="gap"/>
    <c:showDLblsOverMax val="0"/>
  </c:chart>
  <c:txPr>
    <a:bodyPr/>
    <a:lstStyle/>
    <a:p>
      <a:pPr>
        <a:defRPr sz="1800"/>
      </a:pPr>
      <a:endParaRPr lang="cs-CZ"/>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91948432916476"/>
          <c:y val="0"/>
          <c:w val="0.44283522464103753"/>
          <c:h val="0.89538959973753285"/>
        </c:manualLayout>
      </c:layout>
      <c:barChart>
        <c:barDir val="bar"/>
        <c:grouping val="clustered"/>
        <c:varyColors val="0"/>
        <c:ser>
          <c:idx val="0"/>
          <c:order val="0"/>
          <c:tx>
            <c:strRef>
              <c:f>Sheet1!$C$1</c:f>
              <c:strCache>
                <c:ptCount val="1"/>
                <c:pt idx="0">
                  <c:v>Řada 2</c:v>
                </c:pt>
              </c:strCache>
            </c:strRef>
          </c:tx>
          <c:spPr>
            <a:solidFill>
              <a:srgbClr val="0070C0"/>
            </a:solidFill>
            <a:ln>
              <a:noFill/>
            </a:ln>
          </c:spPr>
          <c:invertIfNegative val="0"/>
          <c:dPt>
            <c:idx val="0"/>
            <c:invertIfNegative val="0"/>
            <c:bubble3D val="0"/>
            <c:extLst>
              <c:ext xmlns:c16="http://schemas.microsoft.com/office/drawing/2014/chart" uri="{C3380CC4-5D6E-409C-BE32-E72D297353CC}">
                <c16:uniqueId val="{00000000-7F91-4516-9EAF-CA4DFEC874D4}"/>
              </c:ext>
            </c:extLst>
          </c:dPt>
          <c:dPt>
            <c:idx val="1"/>
            <c:invertIfNegative val="0"/>
            <c:bubble3D val="0"/>
            <c:extLst>
              <c:ext xmlns:c16="http://schemas.microsoft.com/office/drawing/2014/chart" uri="{C3380CC4-5D6E-409C-BE32-E72D297353CC}">
                <c16:uniqueId val="{00000001-7F91-4516-9EAF-CA4DFEC874D4}"/>
              </c:ext>
            </c:extLst>
          </c:dPt>
          <c:dPt>
            <c:idx val="3"/>
            <c:invertIfNegative val="0"/>
            <c:bubble3D val="0"/>
            <c:extLst>
              <c:ext xmlns:c16="http://schemas.microsoft.com/office/drawing/2014/chart" uri="{C3380CC4-5D6E-409C-BE32-E72D297353CC}">
                <c16:uniqueId val="{00000003-7F91-4516-9EAF-CA4DFEC874D4}"/>
              </c:ext>
            </c:extLst>
          </c:dPt>
          <c:dPt>
            <c:idx val="4"/>
            <c:invertIfNegative val="0"/>
            <c:bubble3D val="0"/>
            <c:extLst>
              <c:ext xmlns:c16="http://schemas.microsoft.com/office/drawing/2014/chart" uri="{C3380CC4-5D6E-409C-BE32-E72D297353CC}">
                <c16:uniqueId val="{00000005-7F91-4516-9EAF-CA4DFEC874D4}"/>
              </c:ext>
            </c:extLst>
          </c:dPt>
          <c:dPt>
            <c:idx val="5"/>
            <c:invertIfNegative val="0"/>
            <c:bubble3D val="0"/>
            <c:extLst>
              <c:ext xmlns:c16="http://schemas.microsoft.com/office/drawing/2014/chart" uri="{C3380CC4-5D6E-409C-BE32-E72D297353CC}">
                <c16:uniqueId val="{00000007-7F91-4516-9EAF-CA4DFEC874D4}"/>
              </c:ext>
            </c:extLst>
          </c:dPt>
          <c:dPt>
            <c:idx val="6"/>
            <c:invertIfNegative val="0"/>
            <c:bubble3D val="0"/>
            <c:extLst>
              <c:ext xmlns:c16="http://schemas.microsoft.com/office/drawing/2014/chart" uri="{C3380CC4-5D6E-409C-BE32-E72D297353CC}">
                <c16:uniqueId val="{00000009-7F91-4516-9EAF-CA4DFEC874D4}"/>
              </c:ext>
            </c:extLst>
          </c:dPt>
          <c:dPt>
            <c:idx val="8"/>
            <c:invertIfNegative val="0"/>
            <c:bubble3D val="0"/>
            <c:extLst>
              <c:ext xmlns:c16="http://schemas.microsoft.com/office/drawing/2014/chart" uri="{C3380CC4-5D6E-409C-BE32-E72D297353CC}">
                <c16:uniqueId val="{0000000A-7F91-4516-9EAF-CA4DFEC874D4}"/>
              </c:ext>
            </c:extLst>
          </c:dPt>
          <c:dPt>
            <c:idx val="9"/>
            <c:invertIfNegative val="0"/>
            <c:bubble3D val="0"/>
            <c:extLst>
              <c:ext xmlns:c16="http://schemas.microsoft.com/office/drawing/2014/chart" uri="{C3380CC4-5D6E-409C-BE32-E72D297353CC}">
                <c16:uniqueId val="{0000000B-7F91-4516-9EAF-CA4DFEC874D4}"/>
              </c:ext>
            </c:extLst>
          </c:dPt>
          <c:dPt>
            <c:idx val="10"/>
            <c:invertIfNegative val="0"/>
            <c:bubble3D val="0"/>
            <c:extLst>
              <c:ext xmlns:c16="http://schemas.microsoft.com/office/drawing/2014/chart" uri="{C3380CC4-5D6E-409C-BE32-E72D297353CC}">
                <c16:uniqueId val="{0000000C-7F91-4516-9EAF-CA4DFEC874D4}"/>
              </c:ext>
            </c:extLst>
          </c:dPt>
          <c:dPt>
            <c:idx val="11"/>
            <c:invertIfNegative val="0"/>
            <c:bubble3D val="0"/>
            <c:extLst>
              <c:ext xmlns:c16="http://schemas.microsoft.com/office/drawing/2014/chart" uri="{C3380CC4-5D6E-409C-BE32-E72D297353CC}">
                <c16:uniqueId val="{0000000D-7F91-4516-9EAF-CA4DFEC874D4}"/>
              </c:ext>
            </c:extLst>
          </c:dPt>
          <c:dLbls>
            <c:numFmt formatCode="0;;;" sourceLinked="0"/>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Sheet1!$A$2:$B$13</c:f>
              <c:multiLvlStrCache>
                <c:ptCount val="12"/>
                <c:lvl>
                  <c:pt idx="0">
                    <c:v>Svobodný/á</c:v>
                  </c:pt>
                  <c:pt idx="1">
                    <c:v>V partnerském soužití</c:v>
                  </c:pt>
                  <c:pt idx="2">
                    <c:v>Ženatý/vdaná</c:v>
                  </c:pt>
                  <c:pt idx="3">
                    <c:v>Rozvedený/á</c:v>
                  </c:pt>
                  <c:pt idx="4">
                    <c:v>Vdovec/vdova</c:v>
                  </c:pt>
                  <c:pt idx="6">
                    <c:v>Zaměstnaný</c:v>
                  </c:pt>
                  <c:pt idx="7">
                    <c:v>OSVČ</c:v>
                  </c:pt>
                  <c:pt idx="8">
                    <c:v>V domácnosti / rodičovská dovolená</c:v>
                  </c:pt>
                  <c:pt idx="9">
                    <c:v>Nepracuje, hledá si práci</c:v>
                  </c:pt>
                  <c:pt idx="10">
                    <c:v>V důchodu/invalidním důchodu</c:v>
                  </c:pt>
                  <c:pt idx="11">
                    <c:v>Jiné</c:v>
                  </c:pt>
                </c:lvl>
                <c:lvl>
                  <c:pt idx="0">
                    <c:v>Rodinný stav</c:v>
                  </c:pt>
                  <c:pt idx="2">
                    <c:v> </c:v>
                  </c:pt>
                  <c:pt idx="6">
                    <c:v>Zaměstnanecký stav</c:v>
                  </c:pt>
                </c:lvl>
              </c:multiLvlStrCache>
            </c:multiLvlStrRef>
          </c:cat>
          <c:val>
            <c:numRef>
              <c:f>Sheet1!$C$2:$C$13</c:f>
              <c:numCache>
                <c:formatCode>0.0;0.0;[Color48]0</c:formatCode>
                <c:ptCount val="12"/>
                <c:pt idx="0">
                  <c:v>5.1383399209486171</c:v>
                </c:pt>
                <c:pt idx="1">
                  <c:v>10.869565217391305</c:v>
                </c:pt>
                <c:pt idx="2">
                  <c:v>50.59288537549407</c:v>
                </c:pt>
                <c:pt idx="3">
                  <c:v>22.529644268774703</c:v>
                </c:pt>
                <c:pt idx="4">
                  <c:v>10.869565217391305</c:v>
                </c:pt>
                <c:pt idx="6" formatCode="0.0">
                  <c:v>34.799999999999997</c:v>
                </c:pt>
                <c:pt idx="7">
                  <c:v>4.150197628458498</c:v>
                </c:pt>
                <c:pt idx="8">
                  <c:v>0.98814229249011865</c:v>
                </c:pt>
                <c:pt idx="9">
                  <c:v>1.5810276679841897</c:v>
                </c:pt>
                <c:pt idx="10">
                  <c:v>57.509881422924906</c:v>
                </c:pt>
                <c:pt idx="11">
                  <c:v>1</c:v>
                </c:pt>
              </c:numCache>
            </c:numRef>
          </c:val>
          <c:extLst>
            <c:ext xmlns:c16="http://schemas.microsoft.com/office/drawing/2014/chart" uri="{C3380CC4-5D6E-409C-BE32-E72D297353CC}">
              <c16:uniqueId val="{00000000-C002-4930-9BDE-E71A2002115D}"/>
            </c:ext>
          </c:extLst>
        </c:ser>
        <c:dLbls>
          <c:showLegendKey val="0"/>
          <c:showVal val="0"/>
          <c:showCatName val="0"/>
          <c:showSerName val="0"/>
          <c:showPercent val="0"/>
          <c:showBubbleSize val="0"/>
        </c:dLbls>
        <c:gapWidth val="50"/>
        <c:axId val="193112704"/>
        <c:axId val="193126784"/>
      </c:barChart>
      <c:catAx>
        <c:axId val="193112704"/>
        <c:scaling>
          <c:orientation val="maxMin"/>
        </c:scaling>
        <c:delete val="0"/>
        <c:axPos val="l"/>
        <c:numFmt formatCode="General" sourceLinked="0"/>
        <c:majorTickMark val="none"/>
        <c:minorTickMark val="none"/>
        <c:tickLblPos val="nextTo"/>
        <c:spPr>
          <a:ln w="6350">
            <a:noFill/>
          </a:ln>
        </c:spPr>
        <c:txPr>
          <a:bodyPr/>
          <a:lstStyle/>
          <a:p>
            <a:pPr>
              <a:defRPr sz="1100"/>
            </a:pPr>
            <a:endParaRPr lang="cs-CZ"/>
          </a:p>
        </c:txPr>
        <c:crossAx val="193126784"/>
        <c:crosses val="autoZero"/>
        <c:auto val="1"/>
        <c:lblAlgn val="ctr"/>
        <c:lblOffset val="300"/>
        <c:noMultiLvlLbl val="0"/>
      </c:catAx>
      <c:valAx>
        <c:axId val="193126784"/>
        <c:scaling>
          <c:orientation val="minMax"/>
          <c:max val="100"/>
          <c:min val="0"/>
        </c:scaling>
        <c:delete val="0"/>
        <c:axPos val="b"/>
        <c:numFmt formatCode="0.0;0.0;[Color48]0" sourceLinked="1"/>
        <c:majorTickMark val="out"/>
        <c:minorTickMark val="none"/>
        <c:tickLblPos val="nextTo"/>
        <c:spPr>
          <a:ln>
            <a:noFill/>
          </a:ln>
        </c:spPr>
        <c:txPr>
          <a:bodyPr/>
          <a:lstStyle/>
          <a:p>
            <a:pPr>
              <a:defRPr sz="100">
                <a:solidFill>
                  <a:schemeClr val="bg1"/>
                </a:solidFill>
              </a:defRPr>
            </a:pPr>
            <a:endParaRPr lang="cs-CZ"/>
          </a:p>
        </c:txPr>
        <c:crossAx val="193112704"/>
        <c:crosses val="max"/>
        <c:crossBetween val="between"/>
        <c:majorUnit val="20"/>
      </c:valAx>
      <c:spPr>
        <a:noFill/>
      </c:spPr>
    </c:plotArea>
    <c:plotVisOnly val="1"/>
    <c:dispBlanksAs val="gap"/>
    <c:showDLblsOverMax val="0"/>
  </c:chart>
  <c:txPr>
    <a:bodyPr/>
    <a:lstStyle/>
    <a:p>
      <a:pPr>
        <a:defRPr sz="2000"/>
      </a:pPr>
      <a:endParaRPr lang="cs-CZ"/>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802737662276522"/>
          <c:y val="5.8123093453737847E-2"/>
          <c:w val="0.57390095296383914"/>
          <c:h val="0.8134042501329245"/>
        </c:manualLayout>
      </c:layout>
      <c:barChart>
        <c:barDir val="bar"/>
        <c:grouping val="clustered"/>
        <c:varyColors val="0"/>
        <c:ser>
          <c:idx val="0"/>
          <c:order val="0"/>
          <c:spPr>
            <a:solidFill>
              <a:schemeClr val="tx2"/>
            </a:solidFill>
            <a:ln>
              <a:noFill/>
            </a:ln>
          </c:spPr>
          <c:invertIfNegative val="0"/>
          <c:dLbls>
            <c:numFmt formatCode="0;;;" sourceLinked="0"/>
            <c:spPr>
              <a:noFill/>
              <a:ln>
                <a:noFill/>
              </a:ln>
              <a:effectLst/>
            </c:spPr>
            <c:txPr>
              <a:bodyPr/>
              <a:lstStyle/>
              <a:p>
                <a:pPr>
                  <a:defRPr sz="12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List1!$A$1:$A$5</c:f>
              <c:strCache>
                <c:ptCount val="5"/>
                <c:pt idx="0">
                  <c:v>S příbuznými mám hezké vztahy, jsme spolu v častém kontaktu</c:v>
                </c:pt>
                <c:pt idx="1">
                  <c:v>S příbuznými mám normální vztahy, občas se vidíme nebo si zavoláme</c:v>
                </c:pt>
                <c:pt idx="2">
                  <c:v>S příbuznými mám spíše vlažné vztahy, vzájemný kontakt moc nevyhledáváme</c:v>
                </c:pt>
                <c:pt idx="3">
                  <c:v>S příbuznými mám špatné vztahy, vůbec spolu nekomunikujeme, nestýkáme se</c:v>
                </c:pt>
                <c:pt idx="4">
                  <c:v>Nemám vůbec žádné příbuzné</c:v>
                </c:pt>
              </c:strCache>
            </c:strRef>
          </c:cat>
          <c:val>
            <c:numRef>
              <c:f>List1!$B$1:$B$5</c:f>
              <c:numCache>
                <c:formatCode>0.0;0.0;[Color48]0</c:formatCode>
                <c:ptCount val="5"/>
                <c:pt idx="0">
                  <c:v>47.826086956521742</c:v>
                </c:pt>
                <c:pt idx="1">
                  <c:v>42.490118577075094</c:v>
                </c:pt>
                <c:pt idx="2">
                  <c:v>6.9169960474308301</c:v>
                </c:pt>
                <c:pt idx="3">
                  <c:v>2.1739130434782608</c:v>
                </c:pt>
                <c:pt idx="4">
                  <c:v>0.59288537549407105</c:v>
                </c:pt>
              </c:numCache>
            </c:numRef>
          </c:val>
          <c:extLst>
            <c:ext xmlns:c16="http://schemas.microsoft.com/office/drawing/2014/chart" uri="{C3380CC4-5D6E-409C-BE32-E72D297353CC}">
              <c16:uniqueId val="{00000000-4581-457A-BEDD-0D29F99E5765}"/>
            </c:ext>
          </c:extLst>
        </c:ser>
        <c:dLbls>
          <c:showLegendKey val="0"/>
          <c:showVal val="0"/>
          <c:showCatName val="0"/>
          <c:showSerName val="0"/>
          <c:showPercent val="0"/>
          <c:showBubbleSize val="0"/>
        </c:dLbls>
        <c:gapWidth val="80"/>
        <c:axId val="192201088"/>
        <c:axId val="192202624"/>
      </c:barChart>
      <c:catAx>
        <c:axId val="192201088"/>
        <c:scaling>
          <c:orientation val="maxMin"/>
        </c:scaling>
        <c:delete val="0"/>
        <c:axPos val="l"/>
        <c:numFmt formatCode="General" sourceLinked="0"/>
        <c:majorTickMark val="out"/>
        <c:minorTickMark val="none"/>
        <c:tickLblPos val="nextTo"/>
        <c:spPr>
          <a:ln>
            <a:noFill/>
          </a:ln>
        </c:spPr>
        <c:txPr>
          <a:bodyPr/>
          <a:lstStyle/>
          <a:p>
            <a:pPr>
              <a:defRPr sz="1200"/>
            </a:pPr>
            <a:endParaRPr lang="cs-CZ"/>
          </a:p>
        </c:txPr>
        <c:crossAx val="192202624"/>
        <c:crosses val="autoZero"/>
        <c:auto val="1"/>
        <c:lblAlgn val="ctr"/>
        <c:lblOffset val="100"/>
        <c:tickLblSkip val="1"/>
        <c:noMultiLvlLbl val="0"/>
      </c:catAx>
      <c:valAx>
        <c:axId val="192202624"/>
        <c:scaling>
          <c:orientation val="minMax"/>
          <c:max val="90"/>
          <c:min val="0"/>
        </c:scaling>
        <c:delete val="0"/>
        <c:axPos val="b"/>
        <c:numFmt formatCode="0.0;0.0;[Color48]0" sourceLinked="1"/>
        <c:majorTickMark val="out"/>
        <c:minorTickMark val="none"/>
        <c:tickLblPos val="nextTo"/>
        <c:spPr>
          <a:ln>
            <a:noFill/>
          </a:ln>
        </c:spPr>
        <c:txPr>
          <a:bodyPr/>
          <a:lstStyle/>
          <a:p>
            <a:pPr>
              <a:defRPr sz="100">
                <a:solidFill>
                  <a:schemeClr val="bg1"/>
                </a:solidFill>
              </a:defRPr>
            </a:pPr>
            <a:endParaRPr lang="cs-CZ"/>
          </a:p>
        </c:txPr>
        <c:crossAx val="192201088"/>
        <c:crosses val="max"/>
        <c:crossBetween val="between"/>
        <c:majorUnit val="1"/>
      </c:valAx>
    </c:plotArea>
    <c:plotVisOnly val="1"/>
    <c:dispBlanksAs val="gap"/>
    <c:showDLblsOverMax val="0"/>
  </c:chart>
  <c:txPr>
    <a:bodyPr/>
    <a:lstStyle/>
    <a:p>
      <a:pPr>
        <a:defRPr sz="1800"/>
      </a:pPr>
      <a:endParaRPr lang="cs-CZ"/>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59538610305292E-2"/>
          <c:y val="0.22676347805648239"/>
          <c:w val="0.45858252023429807"/>
          <c:h val="0.59725835049333953"/>
        </c:manualLayout>
      </c:layout>
      <c:doughnutChart>
        <c:varyColors val="1"/>
        <c:ser>
          <c:idx val="0"/>
          <c:order val="0"/>
          <c:spPr>
            <a:solidFill>
              <a:schemeClr val="accent1"/>
            </a:solidFill>
            <a:ln w="12700">
              <a:solidFill>
                <a:schemeClr val="bg1"/>
              </a:solidFill>
            </a:ln>
          </c:spPr>
          <c:dPt>
            <c:idx val="1"/>
            <c:bubble3D val="0"/>
            <c:spPr>
              <a:solidFill>
                <a:schemeClr val="accent1">
                  <a:lumMod val="60000"/>
                  <a:lumOff val="40000"/>
                </a:schemeClr>
              </a:solidFill>
              <a:ln w="12700">
                <a:solidFill>
                  <a:schemeClr val="bg1"/>
                </a:solidFill>
              </a:ln>
            </c:spPr>
            <c:extLst>
              <c:ext xmlns:c16="http://schemas.microsoft.com/office/drawing/2014/chart" uri="{C3380CC4-5D6E-409C-BE32-E72D297353CC}">
                <c16:uniqueId val="{00000001-1677-4A94-A3A9-701838742216}"/>
              </c:ext>
            </c:extLst>
          </c:dPt>
          <c:dPt>
            <c:idx val="2"/>
            <c:bubble3D val="0"/>
            <c:spPr>
              <a:solidFill>
                <a:schemeClr val="accent1">
                  <a:lumMod val="20000"/>
                  <a:lumOff val="80000"/>
                </a:schemeClr>
              </a:solidFill>
              <a:ln w="12700">
                <a:solidFill>
                  <a:schemeClr val="bg1"/>
                </a:solidFill>
              </a:ln>
            </c:spPr>
            <c:extLst>
              <c:ext xmlns:c16="http://schemas.microsoft.com/office/drawing/2014/chart" uri="{C3380CC4-5D6E-409C-BE32-E72D297353CC}">
                <c16:uniqueId val="{00000003-1677-4A94-A3A9-701838742216}"/>
              </c:ext>
            </c:extLst>
          </c:dPt>
          <c:dPt>
            <c:idx val="3"/>
            <c:bubble3D val="0"/>
            <c:spPr>
              <a:solidFill>
                <a:schemeClr val="bg1">
                  <a:lumMod val="75000"/>
                </a:schemeClr>
              </a:solidFill>
              <a:ln w="12700">
                <a:solidFill>
                  <a:schemeClr val="bg1"/>
                </a:solidFill>
              </a:ln>
            </c:spPr>
            <c:extLst>
              <c:ext xmlns:c16="http://schemas.microsoft.com/office/drawing/2014/chart" uri="{C3380CC4-5D6E-409C-BE32-E72D297353CC}">
                <c16:uniqueId val="{00000005-1677-4A94-A3A9-701838742216}"/>
              </c:ext>
            </c:extLst>
          </c:dPt>
          <c:dLbls>
            <c:dLbl>
              <c:idx val="2"/>
              <c:numFmt formatCode="0\ &quot;%&quot;" sourceLinked="0"/>
              <c:spPr>
                <a:noFill/>
                <a:ln>
                  <a:noFill/>
                </a:ln>
                <a:effectLst/>
              </c:spPr>
              <c:txPr>
                <a:bodyPr/>
                <a:lstStyle/>
                <a:p>
                  <a:pPr>
                    <a:defRPr sz="1200" b="1">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77-4A94-A3A9-701838742216}"/>
                </c:ext>
              </c:extLst>
            </c:dLbl>
            <c:numFmt formatCode="0\ &quot;%&quot;" sourceLinked="0"/>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List1!$A$1:$A$4</c:f>
              <c:strCache>
                <c:ptCount val="4"/>
                <c:pt idx="0">
                  <c:v>Ano, mám ji sepsanou</c:v>
                </c:pt>
                <c:pt idx="1">
                  <c:v>Ne, ale plánuji ji v blízké době sepsat (v příštích 5ti letech)</c:v>
                </c:pt>
                <c:pt idx="2">
                  <c:v>Ne, ale plánuji ji sepsat (za více než 5 let)</c:v>
                </c:pt>
                <c:pt idx="3">
                  <c:v>Ne, ani ji sepsat neplánuji</c:v>
                </c:pt>
              </c:strCache>
            </c:strRef>
          </c:cat>
          <c:val>
            <c:numRef>
              <c:f>List1!$B$1:$B$4</c:f>
              <c:numCache>
                <c:formatCode>0.0;0.0;[Color48]0</c:formatCode>
                <c:ptCount val="4"/>
                <c:pt idx="0">
                  <c:v>9.2885375494071152</c:v>
                </c:pt>
                <c:pt idx="1">
                  <c:v>15.019762845849801</c:v>
                </c:pt>
                <c:pt idx="2">
                  <c:v>17.193675889328063</c:v>
                </c:pt>
                <c:pt idx="3">
                  <c:v>58.498023715415016</c:v>
                </c:pt>
              </c:numCache>
            </c:numRef>
          </c:val>
          <c:extLst>
            <c:ext xmlns:c16="http://schemas.microsoft.com/office/drawing/2014/chart" uri="{C3380CC4-5D6E-409C-BE32-E72D297353CC}">
              <c16:uniqueId val="{00000008-1677-4A94-A3A9-70183874221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cs-CZ"/>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637342727217978"/>
          <c:w val="0.49650450472496505"/>
          <c:h val="0.70944603676406348"/>
        </c:manualLayout>
      </c:layout>
      <c:barChart>
        <c:barDir val="col"/>
        <c:grouping val="percentStacked"/>
        <c:varyColors val="0"/>
        <c:ser>
          <c:idx val="0"/>
          <c:order val="0"/>
          <c:tx>
            <c:strRef>
              <c:f>List1!$B$1</c:f>
              <c:strCache>
                <c:ptCount val="1"/>
                <c:pt idx="0">
                  <c:v>Ne, ani ji sepsat neplánuji</c:v>
                </c:pt>
              </c:strCache>
            </c:strRef>
          </c:tx>
          <c:spPr>
            <a:solidFill>
              <a:schemeClr val="bg1">
                <a:lumMod val="75000"/>
              </a:schemeClr>
            </a:solidFill>
          </c:spPr>
          <c:invertIfNegative val="0"/>
          <c:dLbls>
            <c:numFmt formatCode="#,##0" sourceLinked="0"/>
            <c:spPr>
              <a:noFill/>
              <a:ln>
                <a:noFill/>
              </a:ln>
              <a:effectLst/>
            </c:spPr>
            <c:txPr>
              <a:bodyPr/>
              <a:lstStyle/>
              <a:p>
                <a:pPr>
                  <a:defRPr sz="11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50-69 let</c:v>
                </c:pt>
                <c:pt idx="1">
                  <c:v>70 let a víc</c:v>
                </c:pt>
              </c:strCache>
            </c:strRef>
          </c:cat>
          <c:val>
            <c:numRef>
              <c:f>List1!$B$2:$B$3</c:f>
              <c:numCache>
                <c:formatCode>0.0;0.0;[Color48]0</c:formatCode>
                <c:ptCount val="2"/>
                <c:pt idx="0">
                  <c:v>56.172839506172842</c:v>
                </c:pt>
                <c:pt idx="1">
                  <c:v>62.637362637362635</c:v>
                </c:pt>
              </c:numCache>
            </c:numRef>
          </c:val>
          <c:extLst>
            <c:ext xmlns:c16="http://schemas.microsoft.com/office/drawing/2014/chart" uri="{C3380CC4-5D6E-409C-BE32-E72D297353CC}">
              <c16:uniqueId val="{00000000-D9A6-4CE8-8C0E-E7594A4E3FC9}"/>
            </c:ext>
          </c:extLst>
        </c:ser>
        <c:ser>
          <c:idx val="1"/>
          <c:order val="1"/>
          <c:tx>
            <c:strRef>
              <c:f>List1!$C$1</c:f>
              <c:strCache>
                <c:ptCount val="1"/>
                <c:pt idx="0">
                  <c:v>Ne, ale plánuji ji sepsat</c:v>
                </c:pt>
              </c:strCache>
            </c:strRef>
          </c:tx>
          <c:spPr>
            <a:solidFill>
              <a:schemeClr val="accent1">
                <a:lumMod val="20000"/>
                <a:lumOff val="80000"/>
              </a:schemeClr>
            </a:solidFill>
          </c:spPr>
          <c:invertIfNegative val="0"/>
          <c:dLbls>
            <c:dLbl>
              <c:idx val="0"/>
              <c:numFmt formatCode="#,##0" sourceLinked="0"/>
              <c:spPr>
                <a:noFill/>
                <a:ln w="19050">
                  <a:solidFill>
                    <a:schemeClr val="tx2"/>
                  </a:solidFill>
                </a:ln>
                <a:effectLst/>
              </c:spPr>
              <c:txPr>
                <a:bodyPr/>
                <a:lstStyle/>
                <a:p>
                  <a:pPr>
                    <a:defRPr sz="1100">
                      <a:solidFill>
                        <a:schemeClr val="tx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5836-40F8-9271-5848E7D206A8}"/>
                </c:ext>
              </c:extLst>
            </c:dLbl>
            <c:numFmt formatCode="#,##0" sourceLinked="0"/>
            <c:spPr>
              <a:noFill/>
              <a:ln>
                <a:noFill/>
              </a:ln>
              <a:effectLst/>
            </c:spPr>
            <c:txPr>
              <a:bodyPr/>
              <a:lstStyle/>
              <a:p>
                <a:pPr>
                  <a:defRPr sz="11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50-69 let</c:v>
                </c:pt>
                <c:pt idx="1">
                  <c:v>70 let a víc</c:v>
                </c:pt>
              </c:strCache>
            </c:strRef>
          </c:cat>
          <c:val>
            <c:numRef>
              <c:f>List1!$C$2:$C$3</c:f>
              <c:numCache>
                <c:formatCode>0.0;0.0;[Color48]0</c:formatCode>
                <c:ptCount val="2"/>
                <c:pt idx="0">
                  <c:v>21.296296296296298</c:v>
                </c:pt>
                <c:pt idx="1">
                  <c:v>9.8901098901098905</c:v>
                </c:pt>
              </c:numCache>
            </c:numRef>
          </c:val>
          <c:extLst>
            <c:ext xmlns:c16="http://schemas.microsoft.com/office/drawing/2014/chart" uri="{C3380CC4-5D6E-409C-BE32-E72D297353CC}">
              <c16:uniqueId val="{00000001-D9A6-4CE8-8C0E-E7594A4E3FC9}"/>
            </c:ext>
          </c:extLst>
        </c:ser>
        <c:ser>
          <c:idx val="2"/>
          <c:order val="2"/>
          <c:tx>
            <c:strRef>
              <c:f>List1!$D$1</c:f>
              <c:strCache>
                <c:ptCount val="1"/>
                <c:pt idx="0">
                  <c:v>Ne, ale plánuji ji v blízké době sepsat</c:v>
                </c:pt>
              </c:strCache>
            </c:strRef>
          </c:tx>
          <c:spPr>
            <a:solidFill>
              <a:schemeClr val="accent1">
                <a:lumMod val="60000"/>
                <a:lumOff val="40000"/>
              </a:schemeClr>
            </a:solidFill>
          </c:spPr>
          <c:invertIfNegative val="0"/>
          <c:dLbls>
            <c:numFmt formatCode="#,##0" sourceLinked="0"/>
            <c:spPr>
              <a:noFill/>
              <a:ln>
                <a:noFill/>
              </a:ln>
              <a:effectLst/>
            </c:spPr>
            <c:txPr>
              <a:bodyPr/>
              <a:lstStyle/>
              <a:p>
                <a:pPr>
                  <a:defRPr lang="cs-CZ" sz="11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50-69 let</c:v>
                </c:pt>
                <c:pt idx="1">
                  <c:v>70 let a víc</c:v>
                </c:pt>
              </c:strCache>
            </c:strRef>
          </c:cat>
          <c:val>
            <c:numRef>
              <c:f>List1!$D$2:$D$3</c:f>
              <c:numCache>
                <c:formatCode>0.0;0.0;[Color48]0</c:formatCode>
                <c:ptCount val="2"/>
                <c:pt idx="0">
                  <c:v>13.888888888888889</c:v>
                </c:pt>
                <c:pt idx="1">
                  <c:v>17.032967032967033</c:v>
                </c:pt>
              </c:numCache>
            </c:numRef>
          </c:val>
          <c:extLst>
            <c:ext xmlns:c16="http://schemas.microsoft.com/office/drawing/2014/chart" uri="{C3380CC4-5D6E-409C-BE32-E72D297353CC}">
              <c16:uniqueId val="{00000002-D9A6-4CE8-8C0E-E7594A4E3FC9}"/>
            </c:ext>
          </c:extLst>
        </c:ser>
        <c:ser>
          <c:idx val="3"/>
          <c:order val="3"/>
          <c:tx>
            <c:strRef>
              <c:f>List1!$E$1</c:f>
              <c:strCache>
                <c:ptCount val="1"/>
                <c:pt idx="0">
                  <c:v>Ano, mám ji sepsanou</c:v>
                </c:pt>
              </c:strCache>
            </c:strRef>
          </c:tx>
          <c:spPr>
            <a:solidFill>
              <a:schemeClr val="accent1"/>
            </a:solidFill>
          </c:spPr>
          <c:invertIfNegative val="0"/>
          <c:dLbls>
            <c:numFmt formatCode="#,##0" sourceLinked="0"/>
            <c:spPr>
              <a:noFill/>
              <a:ln>
                <a:noFill/>
              </a:ln>
              <a:effectLst/>
            </c:spPr>
            <c:txPr>
              <a:bodyPr wrap="square" lIns="38100" tIns="19050" rIns="38100" bIns="19050" anchor="ctr">
                <a:spAutoFit/>
              </a:bodyPr>
              <a:lstStyle/>
              <a:p>
                <a:pPr>
                  <a:defRPr sz="11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50-69 let</c:v>
                </c:pt>
                <c:pt idx="1">
                  <c:v>70 let a víc</c:v>
                </c:pt>
              </c:strCache>
            </c:strRef>
          </c:cat>
          <c:val>
            <c:numRef>
              <c:f>List1!$E$2:$E$3</c:f>
              <c:numCache>
                <c:formatCode>0.0;0.0;[Color48]0</c:formatCode>
                <c:ptCount val="2"/>
                <c:pt idx="0">
                  <c:v>8.6419753086419746</c:v>
                </c:pt>
                <c:pt idx="1">
                  <c:v>10.43956043956044</c:v>
                </c:pt>
              </c:numCache>
            </c:numRef>
          </c:val>
          <c:extLst>
            <c:ext xmlns:c16="http://schemas.microsoft.com/office/drawing/2014/chart" uri="{C3380CC4-5D6E-409C-BE32-E72D297353CC}">
              <c16:uniqueId val="{00000003-D9A6-4CE8-8C0E-E7594A4E3FC9}"/>
            </c:ext>
          </c:extLst>
        </c:ser>
        <c:dLbls>
          <c:showLegendKey val="0"/>
          <c:showVal val="0"/>
          <c:showCatName val="0"/>
          <c:showSerName val="0"/>
          <c:showPercent val="0"/>
          <c:showBubbleSize val="0"/>
        </c:dLbls>
        <c:gapWidth val="150"/>
        <c:overlap val="100"/>
        <c:axId val="228341248"/>
        <c:axId val="228342784"/>
      </c:barChart>
      <c:catAx>
        <c:axId val="228341248"/>
        <c:scaling>
          <c:orientation val="minMax"/>
        </c:scaling>
        <c:delete val="1"/>
        <c:axPos val="b"/>
        <c:numFmt formatCode="General" sourceLinked="1"/>
        <c:majorTickMark val="out"/>
        <c:minorTickMark val="none"/>
        <c:tickLblPos val="nextTo"/>
        <c:crossAx val="228342784"/>
        <c:crosses val="autoZero"/>
        <c:auto val="1"/>
        <c:lblAlgn val="ctr"/>
        <c:lblOffset val="100"/>
        <c:noMultiLvlLbl val="0"/>
      </c:catAx>
      <c:valAx>
        <c:axId val="228342784"/>
        <c:scaling>
          <c:orientation val="minMax"/>
        </c:scaling>
        <c:delete val="1"/>
        <c:axPos val="l"/>
        <c:numFmt formatCode="0%" sourceLinked="1"/>
        <c:majorTickMark val="out"/>
        <c:minorTickMark val="none"/>
        <c:tickLblPos val="nextTo"/>
        <c:crossAx val="228341248"/>
        <c:crosses val="autoZero"/>
        <c:crossBetween val="between"/>
      </c:valAx>
    </c:plotArea>
    <c:legend>
      <c:legendPos val="r"/>
      <c:layout>
        <c:manualLayout>
          <c:xMode val="edge"/>
          <c:yMode val="edge"/>
          <c:x val="0.46621294261353269"/>
          <c:y val="0.16630078998136996"/>
          <c:w val="0.43364424050018713"/>
          <c:h val="0.67533008530599681"/>
        </c:manualLayout>
      </c:layout>
      <c:overlay val="0"/>
      <c:txPr>
        <a:bodyPr/>
        <a:lstStyle/>
        <a:p>
          <a:pPr>
            <a:defRPr sz="1050"/>
          </a:pPr>
          <a:endParaRPr lang="cs-CZ"/>
        </a:p>
      </c:txPr>
    </c:legend>
    <c:plotVisOnly val="1"/>
    <c:dispBlanksAs val="gap"/>
    <c:showDLblsOverMax val="0"/>
  </c:chart>
  <c:txPr>
    <a:bodyPr/>
    <a:lstStyle/>
    <a:p>
      <a:pPr>
        <a:defRPr sz="1800"/>
      </a:pPr>
      <a:endParaRPr lang="cs-CZ"/>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19678518457286"/>
          <c:y val="0.14587529405545424"/>
          <c:w val="0.45350290210448496"/>
          <c:h val="0.59667146217776623"/>
        </c:manualLayout>
      </c:layout>
      <c:pieChart>
        <c:varyColors val="1"/>
        <c:ser>
          <c:idx val="0"/>
          <c:order val="0"/>
          <c:spPr>
            <a:solidFill>
              <a:schemeClr val="accent1"/>
            </a:solidFill>
            <a:ln w="12700">
              <a:noFill/>
            </a:ln>
          </c:spPr>
          <c:dPt>
            <c:idx val="0"/>
            <c:bubble3D val="0"/>
            <c:spPr>
              <a:solidFill>
                <a:srgbClr val="0070C0"/>
              </a:solidFill>
              <a:ln w="12700">
                <a:noFill/>
              </a:ln>
            </c:spPr>
            <c:extLst>
              <c:ext xmlns:c16="http://schemas.microsoft.com/office/drawing/2014/chart" uri="{C3380CC4-5D6E-409C-BE32-E72D297353CC}">
                <c16:uniqueId val="{00000001-6300-4DE3-B0E6-6C5A4305DD6F}"/>
              </c:ext>
            </c:extLst>
          </c:dPt>
          <c:dPt>
            <c:idx val="1"/>
            <c:bubble3D val="0"/>
            <c:spPr>
              <a:solidFill>
                <a:schemeClr val="accent2"/>
              </a:solidFill>
              <a:ln w="12700">
                <a:noFill/>
              </a:ln>
            </c:spPr>
            <c:extLst>
              <c:ext xmlns:c16="http://schemas.microsoft.com/office/drawing/2014/chart" uri="{C3380CC4-5D6E-409C-BE32-E72D297353CC}">
                <c16:uniqueId val="{00000003-6300-4DE3-B0E6-6C5A4305DD6F}"/>
              </c:ext>
            </c:extLst>
          </c:dPt>
          <c:dLbls>
            <c:dLbl>
              <c:idx val="0"/>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0191636701601068"/>
                      <c:h val="0.18555777855129885"/>
                    </c:manualLayout>
                  </c15:layout>
                </c:ext>
                <c:ext xmlns:c16="http://schemas.microsoft.com/office/drawing/2014/chart" uri="{C3380CC4-5D6E-409C-BE32-E72D297353CC}">
                  <c16:uniqueId val="{00000001-6300-4DE3-B0E6-6C5A4305DD6F}"/>
                </c:ext>
              </c:extLst>
            </c:dLbl>
            <c:dLbl>
              <c:idx val="1"/>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0738308927185645"/>
                      <c:h val="0.16056315159479062"/>
                    </c:manualLayout>
                  </c15:layout>
                </c:ext>
                <c:ext xmlns:c16="http://schemas.microsoft.com/office/drawing/2014/chart" uri="{C3380CC4-5D6E-409C-BE32-E72D297353CC}">
                  <c16:uniqueId val="{00000003-6300-4DE3-B0E6-6C5A4305DD6F}"/>
                </c:ext>
              </c:extLst>
            </c:dLbl>
            <c:numFmt formatCode="0\ &quot;%&quot;" sourceLinked="0"/>
            <c:spPr>
              <a:noFill/>
              <a:ln>
                <a:noFill/>
              </a:ln>
              <a:effectLst/>
            </c:spPr>
            <c:txPr>
              <a:bodyPr/>
              <a:lstStyle/>
              <a:p>
                <a:pPr>
                  <a:defRPr sz="900" b="1">
                    <a:solidFill>
                      <a:schemeClr val="bg1"/>
                    </a:solidFill>
                  </a:defRPr>
                </a:pPr>
                <a:endParaRPr lang="cs-CZ"/>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List1!$A$2:$A$3</c:f>
              <c:strCache>
                <c:ptCount val="2"/>
                <c:pt idx="0">
                  <c:v>Ano, znám</c:v>
                </c:pt>
                <c:pt idx="1">
                  <c:v>Ne, neznám</c:v>
                </c:pt>
              </c:strCache>
            </c:strRef>
          </c:cat>
          <c:val>
            <c:numRef>
              <c:f>List1!$B$2:$B$3</c:f>
              <c:numCache>
                <c:formatCode>0.0;0.0;[Color48]0</c:formatCode>
                <c:ptCount val="2"/>
                <c:pt idx="0">
                  <c:v>34.584980237154149</c:v>
                </c:pt>
                <c:pt idx="1">
                  <c:v>65.415019762845844</c:v>
                </c:pt>
              </c:numCache>
            </c:numRef>
          </c:val>
          <c:extLst>
            <c:ext xmlns:c16="http://schemas.microsoft.com/office/drawing/2014/chart" uri="{C3380CC4-5D6E-409C-BE32-E72D297353CC}">
              <c16:uniqueId val="{0000000A-6300-4DE3-B0E6-6C5A4305DD6F}"/>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cs-CZ"/>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b="1" i="0" u="none" strike="noStrike" kern="1200" baseline="0" dirty="0">
                <a:solidFill>
                  <a:schemeClr val="tx1"/>
                </a:solidFill>
              </a:rPr>
              <a:t>Výhody sepsání závěti</a:t>
            </a:r>
            <a:endParaRPr lang="cs-CZ" sz="1400" dirty="0"/>
          </a:p>
        </c:rich>
      </c:tx>
      <c:layout>
        <c:manualLayout>
          <c:xMode val="edge"/>
          <c:yMode val="edge"/>
          <c:x val="0.49389463148358165"/>
          <c:y val="5.9626892009543478E-2"/>
        </c:manualLayout>
      </c:layout>
      <c:overlay val="0"/>
    </c:title>
    <c:autoTitleDeleted val="0"/>
    <c:plotArea>
      <c:layout>
        <c:manualLayout>
          <c:layoutTarget val="inner"/>
          <c:xMode val="edge"/>
          <c:yMode val="edge"/>
          <c:x val="0.54509504657051122"/>
          <c:y val="0.21309808664425789"/>
          <c:w val="0.45490495342948883"/>
          <c:h val="0.61943057519876721"/>
        </c:manualLayout>
      </c:layout>
      <c:barChart>
        <c:barDir val="bar"/>
        <c:grouping val="clustered"/>
        <c:varyColors val="0"/>
        <c:ser>
          <c:idx val="0"/>
          <c:order val="0"/>
          <c:spPr>
            <a:solidFill>
              <a:srgbClr val="0070C0"/>
            </a:solidFill>
            <a:ln>
              <a:solidFill>
                <a:schemeClr val="bg1"/>
              </a:solidFill>
            </a:ln>
          </c:spPr>
          <c:invertIfNegative val="0"/>
          <c:dPt>
            <c:idx val="3"/>
            <c:invertIfNegative val="0"/>
            <c:bubble3D val="0"/>
            <c:extLst>
              <c:ext xmlns:c16="http://schemas.microsoft.com/office/drawing/2014/chart" uri="{C3380CC4-5D6E-409C-BE32-E72D297353CC}">
                <c16:uniqueId val="{00000000-8A0F-4ED8-A903-E2126C91B5DD}"/>
              </c:ext>
            </c:extLst>
          </c:dPt>
          <c:dPt>
            <c:idx val="5"/>
            <c:invertIfNegative val="0"/>
            <c:bubble3D val="0"/>
            <c:extLst>
              <c:ext xmlns:c16="http://schemas.microsoft.com/office/drawing/2014/chart" uri="{C3380CC4-5D6E-409C-BE32-E72D297353CC}">
                <c16:uniqueId val="{00000001-BDDF-42CC-90D0-D58E21FE137F}"/>
              </c:ext>
            </c:extLst>
          </c:dPt>
          <c:dPt>
            <c:idx val="15"/>
            <c:invertIfNegative val="0"/>
            <c:bubble3D val="0"/>
            <c:extLst>
              <c:ext xmlns:c16="http://schemas.microsoft.com/office/drawing/2014/chart" uri="{C3380CC4-5D6E-409C-BE32-E72D297353CC}">
                <c16:uniqueId val="{0000000A-BDDF-42CC-90D0-D58E21FE137F}"/>
              </c:ext>
            </c:extLst>
          </c:dPt>
          <c:dLbls>
            <c:numFmt formatCode="#,##0" sourceLinked="0"/>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Rozdělení majetku podle mé vůle</c:v>
                </c:pt>
                <c:pt idx="1">
                  <c:v>Předchází konfliktům v rodině</c:v>
                </c:pt>
                <c:pt idx="2">
                  <c:v>Vše je jasné, vyřešené</c:v>
                </c:pt>
                <c:pt idx="3">
                  <c:v>Spravedlivé rozdělení majetku</c:v>
                </c:pt>
                <c:pt idx="4">
                  <c:v>Majetek se nedostane do nepovolaných rukou</c:v>
                </c:pt>
                <c:pt idx="5">
                  <c:v>Jiné</c:v>
                </c:pt>
              </c:strCache>
            </c:strRef>
          </c:cat>
          <c:val>
            <c:numRef>
              <c:f>List1!$B$2:$B$7</c:f>
              <c:numCache>
                <c:formatCode>0.0;0.0;[Color48]0</c:formatCode>
                <c:ptCount val="6"/>
                <c:pt idx="0">
                  <c:v>45.106382978723403</c:v>
                </c:pt>
                <c:pt idx="1">
                  <c:v>27.23404255319149</c:v>
                </c:pt>
                <c:pt idx="2">
                  <c:v>17.021276595744681</c:v>
                </c:pt>
                <c:pt idx="3">
                  <c:v>7.2340425531914887</c:v>
                </c:pt>
                <c:pt idx="4">
                  <c:v>2.9787234042553195</c:v>
                </c:pt>
                <c:pt idx="5">
                  <c:v>6.8085106382978724</c:v>
                </c:pt>
              </c:numCache>
            </c:numRef>
          </c:val>
          <c:extLst>
            <c:ext xmlns:c16="http://schemas.microsoft.com/office/drawing/2014/chart" uri="{C3380CC4-5D6E-409C-BE32-E72D297353CC}">
              <c16:uniqueId val="{0000000B-BDDF-42CC-90D0-D58E21FE137F}"/>
            </c:ext>
          </c:extLst>
        </c:ser>
        <c:dLbls>
          <c:showLegendKey val="0"/>
          <c:showVal val="0"/>
          <c:showCatName val="0"/>
          <c:showSerName val="0"/>
          <c:showPercent val="0"/>
          <c:showBubbleSize val="0"/>
        </c:dLbls>
        <c:gapWidth val="76"/>
        <c:axId val="149119744"/>
        <c:axId val="150251008"/>
      </c:barChart>
      <c:catAx>
        <c:axId val="149119744"/>
        <c:scaling>
          <c:orientation val="maxMin"/>
        </c:scaling>
        <c:delete val="0"/>
        <c:axPos val="l"/>
        <c:numFmt formatCode="General" sourceLinked="0"/>
        <c:majorTickMark val="out"/>
        <c:minorTickMark val="none"/>
        <c:tickLblPos val="nextTo"/>
        <c:spPr>
          <a:ln>
            <a:noFill/>
          </a:ln>
        </c:spPr>
        <c:txPr>
          <a:bodyPr/>
          <a:lstStyle/>
          <a:p>
            <a:pPr>
              <a:defRPr sz="1050"/>
            </a:pPr>
            <a:endParaRPr lang="cs-CZ"/>
          </a:p>
        </c:txPr>
        <c:crossAx val="150251008"/>
        <c:crosses val="autoZero"/>
        <c:auto val="1"/>
        <c:lblAlgn val="ctr"/>
        <c:lblOffset val="100"/>
        <c:tickLblSkip val="1"/>
        <c:noMultiLvlLbl val="0"/>
      </c:catAx>
      <c:valAx>
        <c:axId val="150251008"/>
        <c:scaling>
          <c:orientation val="minMax"/>
          <c:max val="60"/>
          <c:min val="0"/>
        </c:scaling>
        <c:delete val="1"/>
        <c:axPos val="b"/>
        <c:numFmt formatCode="0.0;0.0;[Color48]0" sourceLinked="1"/>
        <c:majorTickMark val="out"/>
        <c:minorTickMark val="none"/>
        <c:tickLblPos val="nextTo"/>
        <c:crossAx val="149119744"/>
        <c:crosses val="max"/>
        <c:crossBetween val="between"/>
        <c:majorUnit val="20"/>
      </c:valAx>
    </c:plotArea>
    <c:plotVisOnly val="1"/>
    <c:dispBlanksAs val="gap"/>
    <c:showDLblsOverMax val="0"/>
  </c:chart>
  <c:txPr>
    <a:bodyPr/>
    <a:lstStyle/>
    <a:p>
      <a:pPr>
        <a:defRPr sz="1800"/>
      </a:pPr>
      <a:endParaRPr lang="cs-CZ"/>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b="1" i="0" u="none" strike="noStrike" kern="1200" baseline="0" dirty="0">
                <a:solidFill>
                  <a:schemeClr val="tx1"/>
                </a:solidFill>
              </a:rPr>
              <a:t>Nevýhody sepsání závěti</a:t>
            </a:r>
            <a:endParaRPr lang="cs-CZ" sz="1400" dirty="0"/>
          </a:p>
        </c:rich>
      </c:tx>
      <c:layout>
        <c:manualLayout>
          <c:xMode val="edge"/>
          <c:yMode val="edge"/>
          <c:x val="0.38469691272096396"/>
          <c:y val="5.9626892009543478E-2"/>
        </c:manualLayout>
      </c:layout>
      <c:overlay val="0"/>
    </c:title>
    <c:autoTitleDeleted val="0"/>
    <c:plotArea>
      <c:layout>
        <c:manualLayout>
          <c:layoutTarget val="inner"/>
          <c:xMode val="edge"/>
          <c:yMode val="edge"/>
          <c:x val="0.54509504657051122"/>
          <c:y val="0.21309808664425789"/>
          <c:w val="0.45490495342948883"/>
          <c:h val="0.61943057519876721"/>
        </c:manualLayout>
      </c:layout>
      <c:barChart>
        <c:barDir val="bar"/>
        <c:grouping val="clustered"/>
        <c:varyColors val="0"/>
        <c:ser>
          <c:idx val="0"/>
          <c:order val="0"/>
          <c:spPr>
            <a:solidFill>
              <a:schemeClr val="accent2"/>
            </a:solidFill>
            <a:ln>
              <a:solidFill>
                <a:schemeClr val="bg1"/>
              </a:solidFill>
            </a:ln>
          </c:spPr>
          <c:invertIfNegative val="0"/>
          <c:dPt>
            <c:idx val="3"/>
            <c:invertIfNegative val="0"/>
            <c:bubble3D val="0"/>
            <c:extLst>
              <c:ext xmlns:c16="http://schemas.microsoft.com/office/drawing/2014/chart" uri="{C3380CC4-5D6E-409C-BE32-E72D297353CC}">
                <c16:uniqueId val="{00000000-B6FD-4722-BB62-513C10F20EBE}"/>
              </c:ext>
            </c:extLst>
          </c:dPt>
          <c:dPt>
            <c:idx val="5"/>
            <c:invertIfNegative val="0"/>
            <c:bubble3D val="0"/>
            <c:extLst>
              <c:ext xmlns:c16="http://schemas.microsoft.com/office/drawing/2014/chart" uri="{C3380CC4-5D6E-409C-BE32-E72D297353CC}">
                <c16:uniqueId val="{00000001-B6FD-4722-BB62-513C10F20EBE}"/>
              </c:ext>
            </c:extLst>
          </c:dPt>
          <c:dPt>
            <c:idx val="7"/>
            <c:invertIfNegative val="0"/>
            <c:bubble3D val="0"/>
            <c:extLst>
              <c:ext xmlns:c16="http://schemas.microsoft.com/office/drawing/2014/chart" uri="{C3380CC4-5D6E-409C-BE32-E72D297353CC}">
                <c16:uniqueId val="{00000002-2F1E-4499-B0F7-B38C993B2C05}"/>
              </c:ext>
            </c:extLst>
          </c:dPt>
          <c:dPt>
            <c:idx val="15"/>
            <c:invertIfNegative val="0"/>
            <c:bubble3D val="0"/>
            <c:extLst>
              <c:ext xmlns:c16="http://schemas.microsoft.com/office/drawing/2014/chart" uri="{C3380CC4-5D6E-409C-BE32-E72D297353CC}">
                <c16:uniqueId val="{00000003-B6FD-4722-BB62-513C10F20EBE}"/>
              </c:ext>
            </c:extLst>
          </c:dPt>
          <c:dLbls>
            <c:numFmt formatCode="#,##0" sourceLinked="0"/>
            <c:spPr>
              <a:noFill/>
              <a:ln>
                <a:noFill/>
              </a:ln>
              <a:effectLst/>
            </c:spPr>
            <c:txPr>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Vyvolá spory v rodině</c:v>
                </c:pt>
                <c:pt idx="1">
                  <c:v>U notáře, drahé</c:v>
                </c:pt>
                <c:pt idx="2">
                  <c:v>Napadnutelnost</c:v>
                </c:pt>
                <c:pt idx="3">
                  <c:v>Nemusí být spravedlivé</c:v>
                </c:pt>
                <c:pt idx="4">
                  <c:v>Ovlivnitelnost při sepisování</c:v>
                </c:pt>
                <c:pt idx="5">
                  <c:v>Nutnost měnit závěť, pokud se změní poměry</c:v>
                </c:pt>
                <c:pt idx="6">
                  <c:v>Dědicové jsou určení zákonem</c:v>
                </c:pt>
                <c:pt idx="7">
                  <c:v>Nerespektování neopomenutelných dědiců</c:v>
                </c:pt>
                <c:pt idx="8">
                  <c:v>Jiné</c:v>
                </c:pt>
              </c:strCache>
            </c:strRef>
          </c:cat>
          <c:val>
            <c:numRef>
              <c:f>List1!$B$2:$B$10</c:f>
              <c:numCache>
                <c:formatCode>0.0;0.0;[Color48]0</c:formatCode>
                <c:ptCount val="9"/>
                <c:pt idx="0">
                  <c:v>16</c:v>
                </c:pt>
                <c:pt idx="1">
                  <c:v>14.666666666666666</c:v>
                </c:pt>
                <c:pt idx="2">
                  <c:v>13.333333333333334</c:v>
                </c:pt>
                <c:pt idx="3">
                  <c:v>12</c:v>
                </c:pt>
                <c:pt idx="4">
                  <c:v>5.3333333333333339</c:v>
                </c:pt>
                <c:pt idx="5">
                  <c:v>5.3333333333333339</c:v>
                </c:pt>
                <c:pt idx="6">
                  <c:v>5.3333333333333339</c:v>
                </c:pt>
                <c:pt idx="7">
                  <c:v>4</c:v>
                </c:pt>
                <c:pt idx="8">
                  <c:v>25.333333333333336</c:v>
                </c:pt>
              </c:numCache>
            </c:numRef>
          </c:val>
          <c:extLst>
            <c:ext xmlns:c16="http://schemas.microsoft.com/office/drawing/2014/chart" uri="{C3380CC4-5D6E-409C-BE32-E72D297353CC}">
              <c16:uniqueId val="{00000004-B6FD-4722-BB62-513C10F20EBE}"/>
            </c:ext>
          </c:extLst>
        </c:ser>
        <c:dLbls>
          <c:showLegendKey val="0"/>
          <c:showVal val="0"/>
          <c:showCatName val="0"/>
          <c:showSerName val="0"/>
          <c:showPercent val="0"/>
          <c:showBubbleSize val="0"/>
        </c:dLbls>
        <c:gapWidth val="76"/>
        <c:axId val="149119744"/>
        <c:axId val="150251008"/>
      </c:barChart>
      <c:catAx>
        <c:axId val="149119744"/>
        <c:scaling>
          <c:orientation val="maxMin"/>
        </c:scaling>
        <c:delete val="0"/>
        <c:axPos val="l"/>
        <c:numFmt formatCode="General" sourceLinked="0"/>
        <c:majorTickMark val="out"/>
        <c:minorTickMark val="none"/>
        <c:tickLblPos val="nextTo"/>
        <c:spPr>
          <a:ln>
            <a:noFill/>
          </a:ln>
        </c:spPr>
        <c:txPr>
          <a:bodyPr/>
          <a:lstStyle/>
          <a:p>
            <a:pPr>
              <a:defRPr sz="1050"/>
            </a:pPr>
            <a:endParaRPr lang="cs-CZ"/>
          </a:p>
        </c:txPr>
        <c:crossAx val="150251008"/>
        <c:crosses val="autoZero"/>
        <c:auto val="1"/>
        <c:lblAlgn val="ctr"/>
        <c:lblOffset val="100"/>
        <c:tickLblSkip val="1"/>
        <c:noMultiLvlLbl val="0"/>
      </c:catAx>
      <c:valAx>
        <c:axId val="150251008"/>
        <c:scaling>
          <c:orientation val="minMax"/>
          <c:max val="60"/>
          <c:min val="0"/>
        </c:scaling>
        <c:delete val="1"/>
        <c:axPos val="b"/>
        <c:numFmt formatCode="0.0;0.0;[Color48]0" sourceLinked="1"/>
        <c:majorTickMark val="out"/>
        <c:minorTickMark val="none"/>
        <c:tickLblPos val="nextTo"/>
        <c:crossAx val="149119744"/>
        <c:crosses val="max"/>
        <c:crossBetween val="between"/>
        <c:majorUnit val="20"/>
      </c:valAx>
    </c:plotArea>
    <c:plotVisOnly val="1"/>
    <c:dispBlanksAs val="gap"/>
    <c:showDLblsOverMax val="0"/>
  </c:chart>
  <c:txPr>
    <a:bodyPr/>
    <a:lstStyle/>
    <a:p>
      <a:pPr>
        <a:defRPr sz="1800"/>
      </a:pPr>
      <a:endParaRPr lang="cs-CZ"/>
    </a:p>
  </c:txPr>
  <c:externalData r:id="rId1">
    <c:autoUpdate val="0"/>
  </c:externalData>
  <c:userShapes r:id="rId2"/>
</c:chartSpace>
</file>

<file path=ppt/drawings/_rels/drawing3.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cdr:x>
      <cdr:y>0.9117</cdr:y>
    </cdr:from>
    <cdr:to>
      <cdr:x>0.92278</cdr:x>
      <cdr:y>1</cdr:y>
    </cdr:to>
    <cdr:sp macro="" textlink="">
      <cdr:nvSpPr>
        <cdr:cNvPr id="2" name="Obdélník 1"/>
        <cdr:cNvSpPr/>
      </cdr:nvSpPr>
      <cdr:spPr>
        <a:xfrm xmlns:a="http://schemas.openxmlformats.org/drawingml/2006/main">
          <a:off x="0" y="5230902"/>
          <a:ext cx="5858773" cy="5066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r"/>
          <a:r>
            <a:rPr lang="cs-CZ" sz="1050" dirty="0">
              <a:solidFill>
                <a:schemeClr val="tx1"/>
              </a:solidFill>
            </a:rPr>
            <a:t>Všichni respondenti, n=506</a:t>
          </a:r>
          <a:r>
            <a:rPr lang="en-US" sz="1050" dirty="0">
              <a:solidFill>
                <a:schemeClr val="tx1"/>
              </a:solidFill>
            </a:rPr>
            <a:t> [</a:t>
          </a:r>
          <a:r>
            <a:rPr lang="cs-CZ" sz="1050" dirty="0">
              <a:solidFill>
                <a:schemeClr val="tx1"/>
              </a:solidFill>
            </a:rPr>
            <a:t>údaje v %</a:t>
          </a:r>
          <a:r>
            <a:rPr lang="en-US" sz="1050" dirty="0">
              <a:solidFill>
                <a:schemeClr val="tx1"/>
              </a:solidFill>
            </a:rPr>
            <a:t>]</a:t>
          </a:r>
          <a:endParaRPr lang="cs-CZ" sz="1050" dirty="0">
            <a:solidFill>
              <a:schemeClr val="tx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0.00042</cdr:x>
      <cdr:y>0.85766</cdr:y>
    </cdr:from>
    <cdr:to>
      <cdr:x>1</cdr:x>
      <cdr:y>1</cdr:y>
    </cdr:to>
    <cdr:sp macro="" textlink="">
      <cdr:nvSpPr>
        <cdr:cNvPr id="2" name="Obdélník 1"/>
        <cdr:cNvSpPr/>
      </cdr:nvSpPr>
      <cdr:spPr>
        <a:xfrm xmlns:a="http://schemas.openxmlformats.org/drawingml/2006/main">
          <a:off x="2393" y="3445922"/>
          <a:ext cx="5696443" cy="5718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sz="1000" b="1" dirty="0">
              <a:solidFill>
                <a:schemeClr val="tx1"/>
              </a:solidFill>
            </a:rPr>
            <a:t>Q10. Co Vás vedlo k sepsání závěti?</a:t>
          </a:r>
          <a:br>
            <a:rPr lang="cs-CZ" sz="1000" b="1" dirty="0">
              <a:solidFill>
                <a:schemeClr val="tx1"/>
              </a:solidFill>
            </a:rPr>
          </a:br>
          <a:r>
            <a:rPr lang="cs-CZ" sz="1000" dirty="0">
              <a:solidFill>
                <a:schemeClr val="tx2"/>
              </a:solidFill>
            </a:rPr>
            <a:t>Ti, kteří sepsali závěť, n=47 </a:t>
          </a:r>
          <a:r>
            <a:rPr lang="en-US" sz="1000" dirty="0">
              <a:solidFill>
                <a:schemeClr val="tx2"/>
              </a:solidFill>
            </a:rPr>
            <a:t>[</a:t>
          </a:r>
          <a:r>
            <a:rPr lang="cs-CZ" sz="1000" dirty="0">
              <a:solidFill>
                <a:schemeClr val="tx2"/>
              </a:solidFill>
            </a:rPr>
            <a:t>údaje v %</a:t>
          </a:r>
          <a:r>
            <a:rPr lang="en-US" sz="1000" dirty="0">
              <a:solidFill>
                <a:schemeClr val="tx2"/>
              </a:solidFill>
            </a:rPr>
            <a:t>]</a:t>
          </a:r>
          <a:endParaRPr lang="cs-CZ" sz="1000" dirty="0">
            <a:solidFill>
              <a:schemeClr val="tx2"/>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0.02697</cdr:x>
      <cdr:y>0.7975</cdr:y>
    </cdr:from>
    <cdr:to>
      <cdr:x>1</cdr:x>
      <cdr:y>1</cdr:y>
    </cdr:to>
    <cdr:sp macro="" textlink="">
      <cdr:nvSpPr>
        <cdr:cNvPr id="2" name="Obdélník 1"/>
        <cdr:cNvSpPr/>
      </cdr:nvSpPr>
      <cdr:spPr>
        <a:xfrm xmlns:a="http://schemas.openxmlformats.org/drawingml/2006/main">
          <a:off x="126211" y="3108006"/>
          <a:ext cx="4553473" cy="7891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pt-BR" b="1" dirty="0">
              <a:solidFill>
                <a:schemeClr val="tx1"/>
              </a:solidFill>
            </a:rPr>
            <a:t>Q27. Co by Vám při rozhodování o řešení pozůstalosti pomohlo?</a:t>
          </a:r>
          <a:br>
            <a:rPr lang="cs-CZ" b="1" dirty="0">
              <a:solidFill>
                <a:schemeClr val="tx1"/>
              </a:solidFill>
            </a:rPr>
          </a:br>
          <a:r>
            <a:rPr lang="cs-CZ" dirty="0">
              <a:solidFill>
                <a:schemeClr val="tx2"/>
              </a:solidFill>
            </a:rPr>
            <a:t>Všichni respondenti, n=506</a:t>
          </a:r>
          <a:r>
            <a:rPr lang="en-US" dirty="0">
              <a:solidFill>
                <a:schemeClr val="tx2"/>
              </a:solidFill>
            </a:rPr>
            <a:t> [</a:t>
          </a:r>
          <a:r>
            <a:rPr lang="cs-CZ" dirty="0">
              <a:solidFill>
                <a:schemeClr val="tx2"/>
              </a:solidFill>
            </a:rPr>
            <a:t>údaje v %, možnost více odpovědí</a:t>
          </a:r>
          <a:r>
            <a:rPr lang="en-US" dirty="0">
              <a:solidFill>
                <a:schemeClr val="tx2"/>
              </a:solidFill>
            </a:rPr>
            <a:t>]</a:t>
          </a:r>
          <a:endParaRPr lang="cs-CZ" dirty="0">
            <a:solidFill>
              <a:schemeClr val="tx2"/>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0.85755</cdr:y>
    </cdr:from>
    <cdr:to>
      <cdr:x>0.92166</cdr:x>
      <cdr:y>1</cdr:y>
    </cdr:to>
    <cdr:sp macro="" textlink="">
      <cdr:nvSpPr>
        <cdr:cNvPr id="2" name="Obdélník 1"/>
        <cdr:cNvSpPr/>
      </cdr:nvSpPr>
      <cdr:spPr>
        <a:xfrm xmlns:a="http://schemas.openxmlformats.org/drawingml/2006/main">
          <a:off x="0" y="4195713"/>
          <a:ext cx="5247224" cy="69696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b="1" dirty="0">
              <a:solidFill>
                <a:schemeClr val="tx1"/>
              </a:solidFill>
            </a:rPr>
            <a:t>Q11. Proč jste o vypořádání věcí po smrti ještě nepřemýšlel/a?</a:t>
          </a:r>
          <a:br>
            <a:rPr lang="cs-CZ" b="1" dirty="0">
              <a:solidFill>
                <a:schemeClr val="tx1"/>
              </a:solidFill>
            </a:rPr>
          </a:br>
          <a:r>
            <a:rPr lang="cs-CZ" dirty="0">
              <a:solidFill>
                <a:schemeClr val="tx2"/>
              </a:solidFill>
            </a:rPr>
            <a:t>Ti, kteří ještě nepřemýšleli o vypořádání, n=112</a:t>
          </a:r>
          <a:r>
            <a:rPr lang="en-US" dirty="0">
              <a:solidFill>
                <a:schemeClr val="tx2"/>
              </a:solidFill>
            </a:rPr>
            <a:t> [</a:t>
          </a:r>
          <a:r>
            <a:rPr lang="cs-CZ" dirty="0">
              <a:solidFill>
                <a:schemeClr val="tx2"/>
              </a:solidFill>
            </a:rPr>
            <a:t>údaje v %</a:t>
          </a:r>
          <a:r>
            <a:rPr lang="en-US" dirty="0">
              <a:solidFill>
                <a:schemeClr val="tx2"/>
              </a:solidFill>
            </a:rPr>
            <a:t>]</a:t>
          </a:r>
          <a:endParaRPr lang="cs-CZ" sz="1000" dirty="0">
            <a:solidFill>
              <a:schemeClr val="tx2"/>
            </a:solidFill>
          </a:endParaRPr>
        </a:p>
      </cdr:txBody>
    </cdr:sp>
  </cdr:relSizeAnchor>
  <cdr:relSizeAnchor xmlns:cdr="http://schemas.openxmlformats.org/drawingml/2006/chartDrawing">
    <cdr:from>
      <cdr:x>0.65312</cdr:x>
      <cdr:y>0.1459</cdr:y>
    </cdr:from>
    <cdr:to>
      <cdr:x>0.93993</cdr:x>
      <cdr:y>0.26856</cdr:y>
    </cdr:to>
    <cdr:sp macro="" textlink="">
      <cdr:nvSpPr>
        <cdr:cNvPr id="7" name="TextovéPole 1"/>
        <cdr:cNvSpPr txBox="1"/>
      </cdr:nvSpPr>
      <cdr:spPr>
        <a:xfrm xmlns:a="http://schemas.openxmlformats.org/drawingml/2006/main">
          <a:off x="3718381" y="713820"/>
          <a:ext cx="1632875" cy="6001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cs-CZ" dirty="0"/>
            <a:t>Je mi toto téma nepříjemné, nechci myslet na tyto věci</a:t>
          </a:r>
        </a:p>
      </cdr:txBody>
    </cdr:sp>
  </cdr:relSizeAnchor>
  <cdr:relSizeAnchor xmlns:cdr="http://schemas.openxmlformats.org/drawingml/2006/chartDrawing">
    <cdr:from>
      <cdr:x>0</cdr:x>
      <cdr:y>0.5</cdr:y>
    </cdr:from>
    <cdr:to>
      <cdr:x>0.22325</cdr:x>
      <cdr:y>0.62581</cdr:y>
    </cdr:to>
    <cdr:sp macro="" textlink="">
      <cdr:nvSpPr>
        <cdr:cNvPr id="5" name="TextovéPole 1"/>
        <cdr:cNvSpPr txBox="1"/>
      </cdr:nvSpPr>
      <cdr:spPr>
        <a:xfrm xmlns:a="http://schemas.openxmlformats.org/drawingml/2006/main">
          <a:off x="0" y="2446338"/>
          <a:ext cx="1271013" cy="6155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pl-PL" sz="1200" dirty="0"/>
            <a:t>Je </a:t>
          </a:r>
          <a:r>
            <a:rPr lang="pl-PL" dirty="0"/>
            <a:t>to předčasné, udělám to později</a:t>
          </a:r>
          <a:endParaRPr lang="cs-CZ" sz="1200" dirty="0"/>
        </a:p>
      </cdr:txBody>
    </cdr:sp>
  </cdr:relSizeAnchor>
  <cdr:relSizeAnchor xmlns:cdr="http://schemas.openxmlformats.org/drawingml/2006/chartDrawing">
    <cdr:from>
      <cdr:x>0.22183</cdr:x>
      <cdr:y>0.11874</cdr:y>
    </cdr:from>
    <cdr:to>
      <cdr:x>0.50864</cdr:x>
      <cdr:y>0.17221</cdr:y>
    </cdr:to>
    <cdr:sp macro="" textlink="">
      <cdr:nvSpPr>
        <cdr:cNvPr id="3" name="TextovéPole 1">
          <a:extLst xmlns:a="http://schemas.openxmlformats.org/drawingml/2006/main">
            <a:ext uri="{FF2B5EF4-FFF2-40B4-BE49-F238E27FC236}">
              <a16:creationId xmlns:a16="http://schemas.microsoft.com/office/drawing/2014/main" id="{8A5BC2DA-FA80-B9B8-4B98-F937CC9389DA}"/>
            </a:ext>
          </a:extLst>
        </cdr:cNvPr>
        <cdr:cNvSpPr txBox="1"/>
      </cdr:nvSpPr>
      <cdr:spPr>
        <a:xfrm xmlns:a="http://schemas.openxmlformats.org/drawingml/2006/main">
          <a:off x="1262909" y="580947"/>
          <a:ext cx="163287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cs-CZ" dirty="0"/>
            <a:t>Jiný důvod</a:t>
          </a:r>
        </a:p>
      </cdr:txBody>
    </cdr:sp>
  </cdr:relSizeAnchor>
  <cdr:relSizeAnchor xmlns:cdr="http://schemas.openxmlformats.org/drawingml/2006/chartDrawing">
    <cdr:from>
      <cdr:x>0.68963</cdr:x>
      <cdr:y>0.62256</cdr:y>
    </cdr:from>
    <cdr:to>
      <cdr:x>0.97644</cdr:x>
      <cdr:y>0.74523</cdr:y>
    </cdr:to>
    <cdr:sp macro="" textlink="">
      <cdr:nvSpPr>
        <cdr:cNvPr id="4" name="TextovéPole 1">
          <a:extLst xmlns:a="http://schemas.openxmlformats.org/drawingml/2006/main">
            <a:ext uri="{FF2B5EF4-FFF2-40B4-BE49-F238E27FC236}">
              <a16:creationId xmlns:a16="http://schemas.microsoft.com/office/drawing/2014/main" id="{9F272365-5D44-ED98-7828-91B19DDB40A8}"/>
            </a:ext>
          </a:extLst>
        </cdr:cNvPr>
        <cdr:cNvSpPr txBox="1"/>
      </cdr:nvSpPr>
      <cdr:spPr>
        <a:xfrm xmlns:a="http://schemas.openxmlformats.org/drawingml/2006/main">
          <a:off x="3926198" y="3046002"/>
          <a:ext cx="1632875" cy="6001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pl-PL" dirty="0"/>
            <a:t>Je mi jedno, jak to pak bude, to si musejí vyřešit dědicové</a:t>
          </a:r>
          <a:endParaRPr lang="cs-CZ" dirty="0"/>
        </a:p>
      </cdr:txBody>
    </cdr:sp>
  </cdr:relSizeAnchor>
</c:userShapes>
</file>

<file path=ppt/drawings/drawing13.xml><?xml version="1.0" encoding="utf-8"?>
<c:userShapes xmlns:c="http://schemas.openxmlformats.org/drawingml/2006/chart">
  <cdr:relSizeAnchor xmlns:cdr="http://schemas.openxmlformats.org/drawingml/2006/chartDrawing">
    <cdr:from>
      <cdr:x>0.03382</cdr:x>
      <cdr:y>0.89003</cdr:y>
    </cdr:from>
    <cdr:to>
      <cdr:x>0.2902</cdr:x>
      <cdr:y>1</cdr:y>
    </cdr:to>
    <cdr:sp macro="" textlink="">
      <cdr:nvSpPr>
        <cdr:cNvPr id="2" name="Obdélník 1"/>
        <cdr:cNvSpPr/>
      </cdr:nvSpPr>
      <cdr:spPr>
        <a:xfrm xmlns:a="http://schemas.openxmlformats.org/drawingml/2006/main">
          <a:off x="136520" y="2814835"/>
          <a:ext cx="1035001" cy="34779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cs-CZ" sz="1000" b="1" dirty="0">
              <a:solidFill>
                <a:schemeClr val="tx1"/>
              </a:solidFill>
            </a:rPr>
            <a:t>Muži</a:t>
          </a:r>
          <a:br>
            <a:rPr lang="cs-CZ" sz="1000" dirty="0">
              <a:solidFill>
                <a:schemeClr val="tx1"/>
              </a:solidFill>
            </a:rPr>
          </a:br>
          <a:r>
            <a:rPr lang="cs-CZ" sz="1000" dirty="0">
              <a:solidFill>
                <a:schemeClr val="tx2"/>
              </a:solidFill>
            </a:rPr>
            <a:t>n=53</a:t>
          </a:r>
        </a:p>
      </cdr:txBody>
    </cdr:sp>
  </cdr:relSizeAnchor>
  <cdr:relSizeAnchor xmlns:cdr="http://schemas.openxmlformats.org/drawingml/2006/chartDrawing">
    <cdr:from>
      <cdr:x>0.32267</cdr:x>
      <cdr:y>0.88629</cdr:y>
    </cdr:from>
    <cdr:to>
      <cdr:x>0.6019</cdr:x>
      <cdr:y>0.99626</cdr:y>
    </cdr:to>
    <cdr:sp macro="" textlink="">
      <cdr:nvSpPr>
        <cdr:cNvPr id="9" name="Obdélník 8">
          <a:extLst xmlns:a="http://schemas.openxmlformats.org/drawingml/2006/main">
            <a:ext uri="{FF2B5EF4-FFF2-40B4-BE49-F238E27FC236}">
              <a16:creationId xmlns:a16="http://schemas.microsoft.com/office/drawing/2014/main" id="{14C18DED-B938-47A9-F0FE-42C99E5472CA}"/>
            </a:ext>
          </a:extLst>
        </cdr:cNvPr>
        <cdr:cNvSpPr/>
      </cdr:nvSpPr>
      <cdr:spPr>
        <a:xfrm xmlns:a="http://schemas.openxmlformats.org/drawingml/2006/main">
          <a:off x="1302608" y="2803003"/>
          <a:ext cx="1127245" cy="34779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cs-CZ" sz="1000" b="1" dirty="0">
              <a:solidFill>
                <a:schemeClr val="tx1"/>
              </a:solidFill>
            </a:rPr>
            <a:t>Ženy</a:t>
          </a:r>
          <a:br>
            <a:rPr lang="cs-CZ" sz="1000" dirty="0">
              <a:solidFill>
                <a:schemeClr val="tx1"/>
              </a:solidFill>
            </a:rPr>
          </a:br>
          <a:r>
            <a:rPr lang="cs-CZ" sz="1000" dirty="0">
              <a:solidFill>
                <a:schemeClr val="tx2"/>
              </a:solidFill>
            </a:rPr>
            <a:t>n=59</a:t>
          </a:r>
        </a:p>
      </cdr:txBody>
    </cdr:sp>
  </cdr:relSizeAnchor>
</c:userShapes>
</file>

<file path=ppt/drawings/drawing14.xml><?xml version="1.0" encoding="utf-8"?>
<c:userShapes xmlns:c="http://schemas.openxmlformats.org/drawingml/2006/chart">
  <cdr:relSizeAnchor xmlns:cdr="http://schemas.openxmlformats.org/drawingml/2006/chartDrawing">
    <cdr:from>
      <cdr:x>0.59939</cdr:x>
      <cdr:y>0.13089</cdr:y>
    </cdr:from>
    <cdr:to>
      <cdr:x>0.8862</cdr:x>
      <cdr:y>0.22841</cdr:y>
    </cdr:to>
    <cdr:sp macro="" textlink="">
      <cdr:nvSpPr>
        <cdr:cNvPr id="7" name="TextovéPole 1"/>
        <cdr:cNvSpPr txBox="1"/>
      </cdr:nvSpPr>
      <cdr:spPr>
        <a:xfrm xmlns:a="http://schemas.openxmlformats.org/drawingml/2006/main">
          <a:off x="3164040" y="578307"/>
          <a:ext cx="1514003"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cs-CZ" dirty="0"/>
            <a:t>Ano, vím o tom a vím, jak to funguje.</a:t>
          </a:r>
        </a:p>
      </cdr:txBody>
    </cdr:sp>
  </cdr:relSizeAnchor>
  <cdr:relSizeAnchor xmlns:cdr="http://schemas.openxmlformats.org/drawingml/2006/chartDrawing">
    <cdr:from>
      <cdr:x>0.00615</cdr:x>
      <cdr:y>0.21226</cdr:y>
    </cdr:from>
    <cdr:to>
      <cdr:x>0.24367</cdr:x>
      <cdr:y>0.30978</cdr:y>
    </cdr:to>
    <cdr:sp macro="" textlink="">
      <cdr:nvSpPr>
        <cdr:cNvPr id="8" name="TextovéPole 1"/>
        <cdr:cNvSpPr txBox="1"/>
      </cdr:nvSpPr>
      <cdr:spPr>
        <a:xfrm xmlns:a="http://schemas.openxmlformats.org/drawingml/2006/main">
          <a:off x="32464" y="937822"/>
          <a:ext cx="1253813"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pt-BR" dirty="0"/>
            <a:t>Ne, o tom jsem zatím neslyšel/a</a:t>
          </a:r>
          <a:endParaRPr lang="cs-CZ" dirty="0"/>
        </a:p>
      </cdr:txBody>
    </cdr:sp>
  </cdr:relSizeAnchor>
  <cdr:relSizeAnchor xmlns:cdr="http://schemas.openxmlformats.org/drawingml/2006/chartDrawing">
    <cdr:from>
      <cdr:x>0.5376</cdr:x>
      <cdr:y>0.74233</cdr:y>
    </cdr:from>
    <cdr:to>
      <cdr:x>0.83209</cdr:x>
      <cdr:y>0.91648</cdr:y>
    </cdr:to>
    <cdr:sp macro="" textlink="">
      <cdr:nvSpPr>
        <cdr:cNvPr id="3" name="TextovéPole 1">
          <a:extLst xmlns:a="http://schemas.openxmlformats.org/drawingml/2006/main">
            <a:ext uri="{FF2B5EF4-FFF2-40B4-BE49-F238E27FC236}">
              <a16:creationId xmlns:a16="http://schemas.microsoft.com/office/drawing/2014/main" id="{FE20DD4A-FCC6-2388-3321-AC870D6F5426}"/>
            </a:ext>
          </a:extLst>
        </cdr:cNvPr>
        <cdr:cNvSpPr txBox="1"/>
      </cdr:nvSpPr>
      <cdr:spPr>
        <a:xfrm xmlns:a="http://schemas.openxmlformats.org/drawingml/2006/main">
          <a:off x="2837865" y="3279815"/>
          <a:ext cx="1554544" cy="7694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pl-PL" dirty="0"/>
            <a:t>Něco jsem o tom slyšel/a, ale nemám moc představu, jak to funguje.</a:t>
          </a:r>
          <a:endParaRPr lang="cs-CZ" dirty="0"/>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0.89003</cdr:y>
    </cdr:from>
    <cdr:to>
      <cdr:x>0.25638</cdr:x>
      <cdr:y>1</cdr:y>
    </cdr:to>
    <cdr:sp macro="" textlink="">
      <cdr:nvSpPr>
        <cdr:cNvPr id="2" name="Obdélník 1"/>
        <cdr:cNvSpPr/>
      </cdr:nvSpPr>
      <cdr:spPr>
        <a:xfrm xmlns:a="http://schemas.openxmlformats.org/drawingml/2006/main">
          <a:off x="-5592404" y="2850191"/>
          <a:ext cx="1459630" cy="35216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cs-CZ" sz="1000" b="1" dirty="0">
              <a:solidFill>
                <a:schemeClr val="tx1"/>
              </a:solidFill>
            </a:rPr>
            <a:t>50-69 let</a:t>
          </a:r>
          <a:br>
            <a:rPr lang="cs-CZ" sz="1000" b="1" dirty="0">
              <a:solidFill>
                <a:schemeClr val="tx1"/>
              </a:solidFill>
            </a:rPr>
          </a:br>
          <a:r>
            <a:rPr lang="cs-CZ" sz="1000" dirty="0">
              <a:solidFill>
                <a:schemeClr val="tx2"/>
              </a:solidFill>
            </a:rPr>
            <a:t>n=324</a:t>
          </a:r>
        </a:p>
      </cdr:txBody>
    </cdr:sp>
  </cdr:relSizeAnchor>
  <cdr:relSizeAnchor xmlns:cdr="http://schemas.openxmlformats.org/drawingml/2006/chartDrawing">
    <cdr:from>
      <cdr:x>0.23277</cdr:x>
      <cdr:y>0.88586</cdr:y>
    </cdr:from>
    <cdr:to>
      <cdr:x>0.512</cdr:x>
      <cdr:y>0.99583</cdr:y>
    </cdr:to>
    <cdr:sp macro="" textlink="">
      <cdr:nvSpPr>
        <cdr:cNvPr id="9" name="Obdélník 8">
          <a:extLst xmlns:a="http://schemas.openxmlformats.org/drawingml/2006/main">
            <a:ext uri="{FF2B5EF4-FFF2-40B4-BE49-F238E27FC236}">
              <a16:creationId xmlns:a16="http://schemas.microsoft.com/office/drawing/2014/main" id="{14C18DED-B938-47A9-F0FE-42C99E5472CA}"/>
            </a:ext>
          </a:extLst>
        </cdr:cNvPr>
        <cdr:cNvSpPr/>
      </cdr:nvSpPr>
      <cdr:spPr>
        <a:xfrm xmlns:a="http://schemas.openxmlformats.org/drawingml/2006/main">
          <a:off x="1325228" y="2836827"/>
          <a:ext cx="1589721" cy="35216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cs-CZ" sz="1000" b="1" dirty="0">
              <a:solidFill>
                <a:schemeClr val="tx1"/>
              </a:solidFill>
            </a:rPr>
            <a:t>70 a více let</a:t>
          </a:r>
          <a:br>
            <a:rPr lang="cs-CZ" sz="1000" b="1" dirty="0">
              <a:solidFill>
                <a:schemeClr val="tx1"/>
              </a:solidFill>
            </a:rPr>
          </a:br>
          <a:r>
            <a:rPr lang="cs-CZ" sz="1000" dirty="0">
              <a:solidFill>
                <a:schemeClr val="tx2"/>
              </a:solidFill>
            </a:rPr>
            <a:t>n=182</a:t>
          </a: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0.82583</cdr:y>
    </cdr:from>
    <cdr:to>
      <cdr:x>0.99958</cdr:x>
      <cdr:y>1</cdr:y>
    </cdr:to>
    <cdr:sp macro="" textlink="">
      <cdr:nvSpPr>
        <cdr:cNvPr id="2" name="Obdélník 1"/>
        <cdr:cNvSpPr/>
      </cdr:nvSpPr>
      <cdr:spPr>
        <a:xfrm xmlns:a="http://schemas.openxmlformats.org/drawingml/2006/main">
          <a:off x="-7351945" y="2614494"/>
          <a:ext cx="4817199" cy="5514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pl-PL" b="1" dirty="0">
              <a:solidFill>
                <a:schemeClr val="tx1"/>
              </a:solidFill>
            </a:rPr>
            <a:t>Q22. Co si představujete pod pojmem dar ze závěti?</a:t>
          </a:r>
          <a:br>
            <a:rPr lang="pl-PL" b="1" dirty="0">
              <a:solidFill>
                <a:schemeClr val="tx1"/>
              </a:solidFill>
            </a:rPr>
          </a:br>
          <a:r>
            <a:rPr lang="cs-CZ" dirty="0">
              <a:solidFill>
                <a:schemeClr val="tx2"/>
              </a:solidFill>
            </a:rPr>
            <a:t>Všichni respondenti, n=506</a:t>
          </a:r>
          <a:r>
            <a:rPr lang="en-US" dirty="0">
              <a:solidFill>
                <a:schemeClr val="tx2"/>
              </a:solidFill>
            </a:rPr>
            <a:t> [</a:t>
          </a:r>
          <a:r>
            <a:rPr lang="cs-CZ" dirty="0">
              <a:solidFill>
                <a:schemeClr val="tx2"/>
              </a:solidFill>
            </a:rPr>
            <a:t>údaje v %</a:t>
          </a:r>
          <a:r>
            <a:rPr lang="en-US" dirty="0">
              <a:solidFill>
                <a:schemeClr val="tx2"/>
              </a:solidFill>
            </a:rPr>
            <a:t>]</a:t>
          </a:r>
          <a:endParaRPr lang="cs-CZ" dirty="0">
            <a:solidFill>
              <a:schemeClr val="tx2"/>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0.86766</cdr:y>
    </cdr:from>
    <cdr:to>
      <cdr:x>0.95971</cdr:x>
      <cdr:y>0.95497</cdr:y>
    </cdr:to>
    <cdr:sp macro="" textlink="">
      <cdr:nvSpPr>
        <cdr:cNvPr id="2" name="Obdélník 1"/>
        <cdr:cNvSpPr/>
      </cdr:nvSpPr>
      <cdr:spPr>
        <a:xfrm xmlns:a="http://schemas.openxmlformats.org/drawingml/2006/main">
          <a:off x="0" y="4442958"/>
          <a:ext cx="6892648" cy="44708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b="1" dirty="0">
              <a:solidFill>
                <a:schemeClr val="tx1"/>
              </a:solidFill>
            </a:rPr>
            <a:t>Q23. Kolik procent z majetku odkazovaného v závěti by vám přišlo správné dát na dobročinnost?</a:t>
          </a:r>
          <a:br>
            <a:rPr lang="cs-CZ" b="1" dirty="0">
              <a:solidFill>
                <a:schemeClr val="tx1"/>
              </a:solidFill>
            </a:rPr>
          </a:br>
          <a:r>
            <a:rPr lang="cs-CZ" dirty="0">
              <a:solidFill>
                <a:schemeClr val="tx2"/>
              </a:solidFill>
            </a:rPr>
            <a:t>Všichni respondenti, n=506</a:t>
          </a:r>
          <a:r>
            <a:rPr lang="en-US" dirty="0">
              <a:solidFill>
                <a:schemeClr val="tx2"/>
              </a:solidFill>
            </a:rPr>
            <a:t> [</a:t>
          </a:r>
          <a:r>
            <a:rPr lang="cs-CZ" dirty="0">
              <a:solidFill>
                <a:schemeClr val="tx2"/>
              </a:solidFill>
            </a:rPr>
            <a:t>údaje v %</a:t>
          </a:r>
          <a:r>
            <a:rPr lang="en-US" dirty="0">
              <a:solidFill>
                <a:schemeClr val="tx2"/>
              </a:solidFill>
            </a:rPr>
            <a:t>]</a:t>
          </a:r>
          <a:endParaRPr lang="cs-CZ" dirty="0">
            <a:solidFill>
              <a:schemeClr val="tx2"/>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0.86766</cdr:y>
    </cdr:from>
    <cdr:to>
      <cdr:x>0.89037</cdr:x>
      <cdr:y>0.95497</cdr:y>
    </cdr:to>
    <cdr:sp macro="" textlink="">
      <cdr:nvSpPr>
        <cdr:cNvPr id="2" name="Obdélník 1"/>
        <cdr:cNvSpPr/>
      </cdr:nvSpPr>
      <cdr:spPr>
        <a:xfrm xmlns:a="http://schemas.openxmlformats.org/drawingml/2006/main">
          <a:off x="0" y="4442975"/>
          <a:ext cx="6353546" cy="44708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b="1" dirty="0">
              <a:solidFill>
                <a:schemeClr val="tx1"/>
              </a:solidFill>
            </a:rPr>
            <a:t>Q25. Jaké rozdělení předmětu závěti jste/byste preferoval/a?</a:t>
          </a:r>
          <a:br>
            <a:rPr lang="cs-CZ" b="1" dirty="0">
              <a:solidFill>
                <a:schemeClr val="tx1"/>
              </a:solidFill>
            </a:rPr>
          </a:br>
          <a:r>
            <a:rPr lang="cs-CZ" sz="800" dirty="0">
              <a:solidFill>
                <a:schemeClr val="tx2"/>
              </a:solidFill>
              <a:ea typeface="Calibri" panose="020F0502020204030204" pitchFamily="34" charset="0"/>
              <a:cs typeface="Times New Roman" panose="02020603050405020304" pitchFamily="18" charset="0"/>
            </a:rPr>
            <a:t>P</a:t>
          </a:r>
          <a:r>
            <a:rPr lang="cs-CZ" dirty="0">
              <a:solidFill>
                <a:schemeClr val="tx2"/>
              </a:solidFill>
            </a:rPr>
            <a:t>lánují sepsat závět, n=210</a:t>
          </a:r>
          <a:r>
            <a:rPr lang="en-US" dirty="0">
              <a:solidFill>
                <a:schemeClr val="tx2"/>
              </a:solidFill>
            </a:rPr>
            <a:t> [</a:t>
          </a:r>
          <a:r>
            <a:rPr lang="cs-CZ" dirty="0">
              <a:solidFill>
                <a:schemeClr val="tx2"/>
              </a:solidFill>
            </a:rPr>
            <a:t>údaje v %</a:t>
          </a:r>
          <a:r>
            <a:rPr lang="en-US" dirty="0">
              <a:solidFill>
                <a:schemeClr val="tx2"/>
              </a:solidFill>
            </a:rPr>
            <a:t>]</a:t>
          </a:r>
          <a:endParaRPr lang="cs-CZ" dirty="0">
            <a:solidFill>
              <a:schemeClr val="tx2"/>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0.00042</cdr:x>
      <cdr:y>0.8801</cdr:y>
    </cdr:from>
    <cdr:to>
      <cdr:x>1</cdr:x>
      <cdr:y>1</cdr:y>
    </cdr:to>
    <cdr:sp macro="" textlink="">
      <cdr:nvSpPr>
        <cdr:cNvPr id="2" name="Obdélník 1"/>
        <cdr:cNvSpPr/>
      </cdr:nvSpPr>
      <cdr:spPr>
        <a:xfrm xmlns:a="http://schemas.openxmlformats.org/drawingml/2006/main">
          <a:off x="2176" y="4109366"/>
          <a:ext cx="5179424" cy="55983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b="1" dirty="0">
              <a:solidFill>
                <a:schemeClr val="tx1"/>
              </a:solidFill>
            </a:rPr>
            <a:t>Q16a. </a:t>
          </a:r>
          <a:r>
            <a:rPr lang="pt-BR" b="1" dirty="0">
              <a:solidFill>
                <a:schemeClr val="tx1"/>
              </a:solidFill>
            </a:rPr>
            <a:t>Zahrnul/a jste do své závěti dar na dobročinné účel</a:t>
          </a:r>
          <a:r>
            <a:rPr lang="cs-CZ" b="1" dirty="0">
              <a:solidFill>
                <a:schemeClr val="tx1"/>
              </a:solidFill>
            </a:rPr>
            <a:t>y?</a:t>
          </a:r>
          <a:br>
            <a:rPr lang="cs-CZ" b="1" dirty="0">
              <a:solidFill>
                <a:schemeClr val="tx1"/>
              </a:solidFill>
            </a:rPr>
          </a:br>
          <a:r>
            <a:rPr lang="cs-CZ" b="1" dirty="0">
              <a:solidFill>
                <a:schemeClr val="tx1"/>
              </a:solidFill>
            </a:rPr>
            <a:t>Q16b. Plánujete zahrnout do své závěti dar na dobročinné účely?</a:t>
          </a:r>
        </a:p>
        <a:p xmlns:a="http://schemas.openxmlformats.org/drawingml/2006/main">
          <a:pPr algn="r"/>
          <a:r>
            <a:rPr lang="cs-CZ" dirty="0">
              <a:solidFill>
                <a:schemeClr val="tx2"/>
              </a:solidFill>
            </a:rPr>
            <a:t>Respondenti, kteří sepsali závěť nebo to plánují udělat, n=210</a:t>
          </a:r>
          <a:r>
            <a:rPr lang="en-US" dirty="0">
              <a:solidFill>
                <a:schemeClr val="tx2"/>
              </a:solidFill>
            </a:rPr>
            <a:t> [</a:t>
          </a:r>
          <a:r>
            <a:rPr lang="cs-CZ" dirty="0">
              <a:solidFill>
                <a:schemeClr val="tx2"/>
              </a:solidFill>
            </a:rPr>
            <a:t>údaje v %</a:t>
          </a:r>
          <a:r>
            <a:rPr lang="en-US" dirty="0">
              <a:solidFill>
                <a:schemeClr val="tx2"/>
              </a:solidFill>
            </a:rPr>
            <a:t>]</a:t>
          </a:r>
          <a:endParaRPr lang="cs-CZ" dirty="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0.89612</cdr:y>
    </cdr:from>
    <cdr:to>
      <cdr:x>1</cdr:x>
      <cdr:y>1</cdr:y>
    </cdr:to>
    <cdr:sp macro="" textlink="">
      <cdr:nvSpPr>
        <cdr:cNvPr id="3" name="Obdélník 2">
          <a:extLst xmlns:a="http://schemas.openxmlformats.org/drawingml/2006/main">
            <a:ext uri="{FF2B5EF4-FFF2-40B4-BE49-F238E27FC236}">
              <a16:creationId xmlns:a16="http://schemas.microsoft.com/office/drawing/2014/main" id="{A0CC546C-3A5A-0CC7-CCF0-43527DA0F768}"/>
            </a:ext>
          </a:extLst>
        </cdr:cNvPr>
        <cdr:cNvSpPr/>
      </cdr:nvSpPr>
      <cdr:spPr>
        <a:xfrm xmlns:a="http://schemas.openxmlformats.org/drawingml/2006/main">
          <a:off x="50800" y="5281702"/>
          <a:ext cx="5667721" cy="5066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sz="1050" dirty="0">
              <a:solidFill>
                <a:schemeClr val="tx1"/>
              </a:solidFill>
            </a:rPr>
            <a:t>Všichni respondenti, n=506</a:t>
          </a:r>
          <a:r>
            <a:rPr lang="en-US" sz="1050" dirty="0">
              <a:solidFill>
                <a:schemeClr val="tx1"/>
              </a:solidFill>
            </a:rPr>
            <a:t> [</a:t>
          </a:r>
          <a:r>
            <a:rPr lang="cs-CZ" sz="1050" dirty="0">
              <a:solidFill>
                <a:schemeClr val="tx1"/>
              </a:solidFill>
            </a:rPr>
            <a:t>údaje v %</a:t>
          </a:r>
          <a:r>
            <a:rPr lang="en-US" sz="1050" dirty="0">
              <a:solidFill>
                <a:schemeClr val="tx1"/>
              </a:solidFill>
            </a:rPr>
            <a:t>]</a:t>
          </a:r>
          <a:endParaRPr lang="cs-CZ" sz="1050" dirty="0">
            <a:solidFill>
              <a:schemeClr val="tx1"/>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0.00042</cdr:x>
      <cdr:y>0.85766</cdr:y>
    </cdr:from>
    <cdr:to>
      <cdr:x>1</cdr:x>
      <cdr:y>1</cdr:y>
    </cdr:to>
    <cdr:sp macro="" textlink="">
      <cdr:nvSpPr>
        <cdr:cNvPr id="2" name="Obdélník 1"/>
        <cdr:cNvSpPr/>
      </cdr:nvSpPr>
      <cdr:spPr>
        <a:xfrm xmlns:a="http://schemas.openxmlformats.org/drawingml/2006/main">
          <a:off x="2225" y="2920910"/>
          <a:ext cx="5295396" cy="48476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b="1" dirty="0">
              <a:solidFill>
                <a:schemeClr val="tx1"/>
              </a:solidFill>
            </a:rPr>
            <a:t>Q17b. Co z Vašeho majetku byste nejspíše na dobročinné účely odkázal/a?</a:t>
          </a:r>
          <a:br>
            <a:rPr lang="cs-CZ" b="1" dirty="0">
              <a:solidFill>
                <a:schemeClr val="tx1"/>
              </a:solidFill>
            </a:rPr>
          </a:br>
          <a:r>
            <a:rPr lang="cs-CZ" b="1" dirty="0">
              <a:solidFill>
                <a:schemeClr val="tx1"/>
              </a:solidFill>
            </a:rPr>
            <a:t> </a:t>
          </a:r>
          <a:r>
            <a:rPr lang="cs-CZ" dirty="0">
              <a:solidFill>
                <a:schemeClr val="tx2"/>
              </a:solidFill>
            </a:rPr>
            <a:t>Plánují dar ze závěti, n=50 </a:t>
          </a:r>
          <a:r>
            <a:rPr lang="en-US" dirty="0">
              <a:solidFill>
                <a:schemeClr val="tx2"/>
              </a:solidFill>
            </a:rPr>
            <a:t>[</a:t>
          </a:r>
          <a:r>
            <a:rPr lang="cs-CZ" dirty="0">
              <a:solidFill>
                <a:schemeClr val="tx2"/>
              </a:solidFill>
            </a:rPr>
            <a:t>údaje v %</a:t>
          </a:r>
          <a:r>
            <a:rPr lang="en-US" dirty="0">
              <a:solidFill>
                <a:schemeClr val="tx2"/>
              </a:solidFill>
            </a:rPr>
            <a:t>]</a:t>
          </a:r>
          <a:endParaRPr lang="cs-CZ" dirty="0">
            <a:solidFill>
              <a:schemeClr val="tx2"/>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0.00042</cdr:x>
      <cdr:y>0.91309</cdr:y>
    </cdr:from>
    <cdr:to>
      <cdr:x>0.95439</cdr:x>
      <cdr:y>1</cdr:y>
    </cdr:to>
    <cdr:sp macro="" textlink="">
      <cdr:nvSpPr>
        <cdr:cNvPr id="2" name="Obdélník 1"/>
        <cdr:cNvSpPr/>
      </cdr:nvSpPr>
      <cdr:spPr>
        <a:xfrm xmlns:a="http://schemas.openxmlformats.org/drawingml/2006/main">
          <a:off x="4452" y="3518885"/>
          <a:ext cx="10111487" cy="33493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b="1" dirty="0">
              <a:solidFill>
                <a:schemeClr val="tx1"/>
              </a:solidFill>
            </a:rPr>
            <a:t>Q18. Do jaké míry souhlasíte či nesouhlasíte s následujícími výroky? </a:t>
          </a:r>
        </a:p>
        <a:p xmlns:a="http://schemas.openxmlformats.org/drawingml/2006/main">
          <a:pPr algn="r"/>
          <a:r>
            <a:rPr lang="cs-CZ" dirty="0">
              <a:solidFill>
                <a:schemeClr val="tx2"/>
              </a:solidFill>
            </a:rPr>
            <a:t>Všichni respondenti, n=506</a:t>
          </a:r>
          <a:r>
            <a:rPr lang="en-US" dirty="0">
              <a:solidFill>
                <a:schemeClr val="tx2"/>
              </a:solidFill>
            </a:rPr>
            <a:t> [</a:t>
          </a:r>
          <a:r>
            <a:rPr lang="cs-CZ" dirty="0">
              <a:solidFill>
                <a:schemeClr val="tx2"/>
              </a:solidFill>
            </a:rPr>
            <a:t>údaje v %, seřazeno podle průměru</a:t>
          </a:r>
          <a:r>
            <a:rPr lang="en-US" dirty="0">
              <a:solidFill>
                <a:schemeClr val="tx2"/>
              </a:solidFill>
            </a:rPr>
            <a:t>]</a:t>
          </a:r>
          <a:endParaRPr lang="cs-CZ" sz="1000" dirty="0">
            <a:solidFill>
              <a:schemeClr val="tx2"/>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0.00042</cdr:x>
      <cdr:y>0.86434</cdr:y>
    </cdr:from>
    <cdr:to>
      <cdr:x>0.98087</cdr:x>
      <cdr:y>1</cdr:y>
    </cdr:to>
    <cdr:sp macro="" textlink="">
      <cdr:nvSpPr>
        <cdr:cNvPr id="2" name="Obdélník 1"/>
        <cdr:cNvSpPr/>
      </cdr:nvSpPr>
      <cdr:spPr>
        <a:xfrm xmlns:a="http://schemas.openxmlformats.org/drawingml/2006/main">
          <a:off x="2551" y="4005619"/>
          <a:ext cx="5954423" cy="6286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b="1" dirty="0">
              <a:solidFill>
                <a:schemeClr val="tx1"/>
              </a:solidFill>
            </a:rPr>
            <a:t>Q20. Proč byste zanechal/a dar ve Vaší závěti charitativní organizaci?</a:t>
          </a:r>
        </a:p>
        <a:p xmlns:a="http://schemas.openxmlformats.org/drawingml/2006/main">
          <a:pPr algn="r"/>
          <a:r>
            <a:rPr lang="cs-CZ" dirty="0">
              <a:solidFill>
                <a:schemeClr val="tx2"/>
              </a:solidFill>
            </a:rPr>
            <a:t>Ti, kteří by uvažovali o zanechání daru v závěti pro charitativní organizaci  n=42</a:t>
          </a:r>
          <a:r>
            <a:rPr lang="en-US" dirty="0">
              <a:solidFill>
                <a:schemeClr val="tx2"/>
              </a:solidFill>
            </a:rPr>
            <a:t> [</a:t>
          </a:r>
          <a:r>
            <a:rPr lang="cs-CZ" dirty="0">
              <a:solidFill>
                <a:schemeClr val="tx2"/>
              </a:solidFill>
            </a:rPr>
            <a:t>údaje v %</a:t>
          </a:r>
          <a:r>
            <a:rPr lang="en-US" dirty="0">
              <a:solidFill>
                <a:schemeClr val="tx2"/>
              </a:solidFill>
            </a:rPr>
            <a:t>]</a:t>
          </a:r>
          <a:endParaRPr lang="cs-CZ" dirty="0">
            <a:solidFill>
              <a:schemeClr val="tx2"/>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0.34248</cdr:x>
      <cdr:y>0.11828</cdr:y>
    </cdr:from>
    <cdr:to>
      <cdr:x>0.65752</cdr:x>
      <cdr:y>0.3016</cdr:y>
    </cdr:to>
    <cdr:sp macro="" textlink="">
      <cdr:nvSpPr>
        <cdr:cNvPr id="7" name="TextovéPole 1"/>
        <cdr:cNvSpPr txBox="1"/>
      </cdr:nvSpPr>
      <cdr:spPr>
        <a:xfrm xmlns:a="http://schemas.openxmlformats.org/drawingml/2006/main">
          <a:off x="1771733" y="496471"/>
          <a:ext cx="1629822" cy="7694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pt-BR" dirty="0"/>
            <a:t>Ano, o UNICEF bych pravděpodobně uvažoval/a</a:t>
          </a:r>
          <a:r>
            <a:rPr lang="cs-CZ" dirty="0"/>
            <a:t> </a:t>
          </a:r>
          <a:br>
            <a:rPr lang="cs-CZ" dirty="0"/>
          </a:br>
          <a:r>
            <a:rPr lang="cs-CZ" dirty="0"/>
            <a:t>2 %</a:t>
          </a:r>
        </a:p>
      </cdr:txBody>
    </cdr:sp>
  </cdr:relSizeAnchor>
  <cdr:relSizeAnchor xmlns:cdr="http://schemas.openxmlformats.org/drawingml/2006/chartDrawing">
    <cdr:from>
      <cdr:x>0.70336</cdr:x>
      <cdr:y>0.56377</cdr:y>
    </cdr:from>
    <cdr:to>
      <cdr:x>0.94088</cdr:x>
      <cdr:y>0.66643</cdr:y>
    </cdr:to>
    <cdr:sp macro="" textlink="">
      <cdr:nvSpPr>
        <cdr:cNvPr id="8" name="TextovéPole 1"/>
        <cdr:cNvSpPr txBox="1"/>
      </cdr:nvSpPr>
      <cdr:spPr>
        <a:xfrm xmlns:a="http://schemas.openxmlformats.org/drawingml/2006/main">
          <a:off x="3638669" y="2366342"/>
          <a:ext cx="1228760"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pt-BR" dirty="0"/>
            <a:t>Nevím</a:t>
          </a:r>
          <a:br>
            <a:rPr lang="cs-CZ" dirty="0"/>
          </a:br>
          <a:r>
            <a:rPr lang="cs-CZ" dirty="0"/>
            <a:t>2 %</a:t>
          </a:r>
        </a:p>
      </cdr:txBody>
    </cdr:sp>
  </cdr:relSizeAnchor>
  <cdr:relSizeAnchor xmlns:cdr="http://schemas.openxmlformats.org/drawingml/2006/chartDrawing">
    <cdr:from>
      <cdr:x>0.68857</cdr:x>
      <cdr:y>0.11828</cdr:y>
    </cdr:from>
    <cdr:to>
      <cdr:x>0.98306</cdr:x>
      <cdr:y>0.26127</cdr:y>
    </cdr:to>
    <cdr:sp macro="" textlink="">
      <cdr:nvSpPr>
        <cdr:cNvPr id="3" name="TextovéPole 1">
          <a:extLst xmlns:a="http://schemas.openxmlformats.org/drawingml/2006/main">
            <a:ext uri="{FF2B5EF4-FFF2-40B4-BE49-F238E27FC236}">
              <a16:creationId xmlns:a16="http://schemas.microsoft.com/office/drawing/2014/main" id="{FE20DD4A-FCC6-2388-3321-AC870D6F5426}"/>
            </a:ext>
          </a:extLst>
        </cdr:cNvPr>
        <cdr:cNvSpPr txBox="1"/>
      </cdr:nvSpPr>
      <cdr:spPr>
        <a:xfrm xmlns:a="http://schemas.openxmlformats.org/drawingml/2006/main">
          <a:off x="3562170" y="496471"/>
          <a:ext cx="1523482" cy="6001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pl-PL" dirty="0"/>
            <a:t>Ne, uvažoval/a bych o jiné organizaci</a:t>
          </a:r>
          <a:br>
            <a:rPr lang="pl-PL" dirty="0"/>
          </a:br>
          <a:r>
            <a:rPr lang="pl-PL" dirty="0"/>
            <a:t>3 %</a:t>
          </a:r>
          <a:endParaRPr lang="cs-CZ" dirty="0"/>
        </a:p>
      </cdr:txBody>
    </cdr:sp>
  </cdr:relSizeAnchor>
  <cdr:relSizeAnchor xmlns:cdr="http://schemas.openxmlformats.org/drawingml/2006/chartDrawing">
    <cdr:from>
      <cdr:x>0.7268</cdr:x>
      <cdr:y>0.29789</cdr:y>
    </cdr:from>
    <cdr:to>
      <cdr:x>0.96432</cdr:x>
      <cdr:y>0.52154</cdr:y>
    </cdr:to>
    <cdr:sp macro="" textlink="">
      <cdr:nvSpPr>
        <cdr:cNvPr id="2" name="TextovéPole 1">
          <a:extLst xmlns:a="http://schemas.openxmlformats.org/drawingml/2006/main">
            <a:ext uri="{FF2B5EF4-FFF2-40B4-BE49-F238E27FC236}">
              <a16:creationId xmlns:a16="http://schemas.microsoft.com/office/drawing/2014/main" id="{82FD04CD-8B56-AAA9-68B8-C545E45EF1A6}"/>
            </a:ext>
          </a:extLst>
        </cdr:cNvPr>
        <cdr:cNvSpPr txBox="1"/>
      </cdr:nvSpPr>
      <cdr:spPr>
        <a:xfrm xmlns:a="http://schemas.openxmlformats.org/drawingml/2006/main">
          <a:off x="3759967" y="1250342"/>
          <a:ext cx="1228760" cy="9387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pt-BR" dirty="0"/>
            <a:t>Ne, o žádné z humanitárních organizací bych neuvažoval/a</a:t>
          </a:r>
          <a:br>
            <a:rPr lang="cs-CZ" dirty="0"/>
          </a:br>
          <a:r>
            <a:rPr lang="cs-CZ" dirty="0"/>
            <a:t>1 %</a:t>
          </a:r>
        </a:p>
      </cdr:txBody>
    </cdr:sp>
  </cdr:relSizeAnchor>
  <cdr:relSizeAnchor xmlns:cdr="http://schemas.openxmlformats.org/drawingml/2006/chartDrawing">
    <cdr:from>
      <cdr:x>0</cdr:x>
      <cdr:y>0.63628</cdr:y>
    </cdr:from>
    <cdr:to>
      <cdr:x>0.1998</cdr:x>
      <cdr:y>0.74627</cdr:y>
    </cdr:to>
    <cdr:sp macro="" textlink="">
      <cdr:nvSpPr>
        <cdr:cNvPr id="4" name="TextovéPole 1">
          <a:extLst xmlns:a="http://schemas.openxmlformats.org/drawingml/2006/main">
            <a:ext uri="{FF2B5EF4-FFF2-40B4-BE49-F238E27FC236}">
              <a16:creationId xmlns:a16="http://schemas.microsoft.com/office/drawing/2014/main" id="{1CABE2F2-F6A7-87F4-2FD6-83EB603527B5}"/>
            </a:ext>
          </a:extLst>
        </cdr:cNvPr>
        <cdr:cNvSpPr txBox="1"/>
      </cdr:nvSpPr>
      <cdr:spPr>
        <a:xfrm xmlns:a="http://schemas.openxmlformats.org/drawingml/2006/main">
          <a:off x="0" y="2670702"/>
          <a:ext cx="1033617"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cs-CZ" sz="1200" dirty="0"/>
            <a:t>Neuvažují </a:t>
          </a:r>
          <a:br>
            <a:rPr lang="cs-CZ" sz="1200" dirty="0"/>
          </a:br>
          <a:r>
            <a:rPr lang="cs-CZ" sz="1200" dirty="0"/>
            <a:t>o daru</a:t>
          </a:r>
        </a:p>
      </cdr:txBody>
    </cdr:sp>
  </cdr:relSizeAnchor>
  <cdr:relSizeAnchor xmlns:cdr="http://schemas.openxmlformats.org/drawingml/2006/chartDrawing">
    <cdr:from>
      <cdr:x>0.47372</cdr:x>
      <cdr:y>0.27083</cdr:y>
    </cdr:from>
    <cdr:to>
      <cdr:x>0.47372</cdr:x>
      <cdr:y>0.3553</cdr:y>
    </cdr:to>
    <cdr:cxnSp macro="">
      <cdr:nvCxnSpPr>
        <cdr:cNvPr id="6" name="Přímá spojnice 5">
          <a:extLst xmlns:a="http://schemas.openxmlformats.org/drawingml/2006/main">
            <a:ext uri="{FF2B5EF4-FFF2-40B4-BE49-F238E27FC236}">
              <a16:creationId xmlns:a16="http://schemas.microsoft.com/office/drawing/2014/main" id="{E1F49C83-2C84-875D-E07E-71B042898A76}"/>
            </a:ext>
          </a:extLst>
        </cdr:cNvPr>
        <cdr:cNvCxnSpPr/>
      </cdr:nvCxnSpPr>
      <cdr:spPr>
        <a:xfrm xmlns:a="http://schemas.openxmlformats.org/drawingml/2006/main">
          <a:off x="2450700" y="1136761"/>
          <a:ext cx="0" cy="354563"/>
        </a:xfrm>
        <a:prstGeom xmlns:a="http://schemas.openxmlformats.org/drawingml/2006/main" prst="line">
          <a:avLst/>
        </a:prstGeom>
        <a:ln xmlns:a="http://schemas.openxmlformats.org/drawingml/2006/main">
          <a:solidFill>
            <a:schemeClr val="bg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cdr:x>
      <cdr:y>0.24013</cdr:y>
    </cdr:from>
    <cdr:to>
      <cdr:x>0.77673</cdr:x>
      <cdr:y>0.35753</cdr:y>
    </cdr:to>
    <cdr:cxnSp macro="">
      <cdr:nvCxnSpPr>
        <cdr:cNvPr id="10" name="Přímá spojnice 9">
          <a:extLst xmlns:a="http://schemas.openxmlformats.org/drawingml/2006/main">
            <a:ext uri="{FF2B5EF4-FFF2-40B4-BE49-F238E27FC236}">
              <a16:creationId xmlns:a16="http://schemas.microsoft.com/office/drawing/2014/main" id="{D77DDD65-AA41-4488-CEAB-33A1970E4327}"/>
            </a:ext>
          </a:extLst>
        </cdr:cNvPr>
        <cdr:cNvCxnSpPr/>
      </cdr:nvCxnSpPr>
      <cdr:spPr>
        <a:xfrm xmlns:a="http://schemas.openxmlformats.org/drawingml/2006/main" flipV="1">
          <a:off x="2586644" y="1007906"/>
          <a:ext cx="1431598" cy="492749"/>
        </a:xfrm>
        <a:prstGeom xmlns:a="http://schemas.openxmlformats.org/drawingml/2006/main" prst="line">
          <a:avLst/>
        </a:prstGeom>
        <a:ln xmlns:a="http://schemas.openxmlformats.org/drawingml/2006/main">
          <a:solidFill>
            <a:schemeClr val="bg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0.52582</cdr:x>
      <cdr:y>0.36864</cdr:y>
    </cdr:from>
    <cdr:to>
      <cdr:x>0.73525</cdr:x>
      <cdr:y>0.36864</cdr:y>
    </cdr:to>
    <cdr:cxnSp macro="">
      <cdr:nvCxnSpPr>
        <cdr:cNvPr id="12" name="Přímá spojnice 11">
          <a:extLst xmlns:a="http://schemas.openxmlformats.org/drawingml/2006/main">
            <a:ext uri="{FF2B5EF4-FFF2-40B4-BE49-F238E27FC236}">
              <a16:creationId xmlns:a16="http://schemas.microsoft.com/office/drawing/2014/main" id="{869CFA37-5229-0E55-E4E1-BE2190559431}"/>
            </a:ext>
          </a:extLst>
        </cdr:cNvPr>
        <cdr:cNvCxnSpPr/>
      </cdr:nvCxnSpPr>
      <cdr:spPr>
        <a:xfrm xmlns:a="http://schemas.openxmlformats.org/drawingml/2006/main">
          <a:off x="2720210" y="1547308"/>
          <a:ext cx="1083428" cy="0"/>
        </a:xfrm>
        <a:prstGeom xmlns:a="http://schemas.openxmlformats.org/drawingml/2006/main" prst="line">
          <a:avLst/>
        </a:prstGeom>
        <a:ln xmlns:a="http://schemas.openxmlformats.org/drawingml/2006/main">
          <a:solidFill>
            <a:schemeClr val="bg2"/>
          </a:solidFill>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0.54226</cdr:x>
      <cdr:y>0.39532</cdr:y>
    </cdr:from>
    <cdr:to>
      <cdr:x>0.76951</cdr:x>
      <cdr:y>0.55092</cdr:y>
    </cdr:to>
    <cdr:cxnSp macro="">
      <cdr:nvCxnSpPr>
        <cdr:cNvPr id="14" name="Přímá spojnice 13">
          <a:extLst xmlns:a="http://schemas.openxmlformats.org/drawingml/2006/main">
            <a:ext uri="{FF2B5EF4-FFF2-40B4-BE49-F238E27FC236}">
              <a16:creationId xmlns:a16="http://schemas.microsoft.com/office/drawing/2014/main" id="{1D246FDE-D5DB-4716-3D3A-5B3EC43E280E}"/>
            </a:ext>
          </a:extLst>
        </cdr:cNvPr>
        <cdr:cNvCxnSpPr/>
      </cdr:nvCxnSpPr>
      <cdr:spPr>
        <a:xfrm xmlns:a="http://schemas.openxmlformats.org/drawingml/2006/main">
          <a:off x="2805263" y="1659276"/>
          <a:ext cx="1175657" cy="653142"/>
        </a:xfrm>
        <a:prstGeom xmlns:a="http://schemas.openxmlformats.org/drawingml/2006/main" prst="line">
          <a:avLst/>
        </a:prstGeom>
        <a:ln xmlns:a="http://schemas.openxmlformats.org/drawingml/2006/main">
          <a:solidFill>
            <a:schemeClr val="bg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4.xml><?xml version="1.0" encoding="utf-8"?>
<c:userShapes xmlns:c="http://schemas.openxmlformats.org/drawingml/2006/chart">
  <cdr:relSizeAnchor xmlns:cdr="http://schemas.openxmlformats.org/drawingml/2006/chartDrawing">
    <cdr:from>
      <cdr:x>0.59939</cdr:x>
      <cdr:y>0.13089</cdr:y>
    </cdr:from>
    <cdr:to>
      <cdr:x>0.8862</cdr:x>
      <cdr:y>0.23538</cdr:y>
    </cdr:to>
    <cdr:sp macro="" textlink="">
      <cdr:nvSpPr>
        <cdr:cNvPr id="7" name="TextovéPole 1"/>
        <cdr:cNvSpPr txBox="1"/>
      </cdr:nvSpPr>
      <cdr:spPr>
        <a:xfrm xmlns:a="http://schemas.openxmlformats.org/drawingml/2006/main">
          <a:off x="3164040" y="578307"/>
          <a:ext cx="1514003"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pt-BR" sz="1200" dirty="0"/>
            <a:t>Považuji to za férové</a:t>
          </a:r>
          <a:endParaRPr lang="cs-CZ" sz="1200" dirty="0"/>
        </a:p>
      </cdr:txBody>
    </cdr:sp>
  </cdr:relSizeAnchor>
  <cdr:relSizeAnchor xmlns:cdr="http://schemas.openxmlformats.org/drawingml/2006/chartDrawing">
    <cdr:from>
      <cdr:x>0</cdr:x>
      <cdr:y>0.24818</cdr:y>
    </cdr:from>
    <cdr:to>
      <cdr:x>0.23752</cdr:x>
      <cdr:y>0.35267</cdr:y>
    </cdr:to>
    <cdr:sp macro="" textlink="">
      <cdr:nvSpPr>
        <cdr:cNvPr id="8" name="TextovéPole 1"/>
        <cdr:cNvSpPr txBox="1"/>
      </cdr:nvSpPr>
      <cdr:spPr>
        <a:xfrm xmlns:a="http://schemas.openxmlformats.org/drawingml/2006/main">
          <a:off x="0" y="1096516"/>
          <a:ext cx="1253813"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pt-BR" sz="1200" dirty="0"/>
            <a:t>Neumím posoudit</a:t>
          </a:r>
          <a:endParaRPr lang="cs-CZ" sz="1200" dirty="0"/>
        </a:p>
      </cdr:txBody>
    </cdr:sp>
  </cdr:relSizeAnchor>
  <cdr:relSizeAnchor xmlns:cdr="http://schemas.openxmlformats.org/drawingml/2006/chartDrawing">
    <cdr:from>
      <cdr:x>0.5376</cdr:x>
      <cdr:y>0.74233</cdr:y>
    </cdr:from>
    <cdr:to>
      <cdr:x>0.83209</cdr:x>
      <cdr:y>0.84682</cdr:y>
    </cdr:to>
    <cdr:sp macro="" textlink="">
      <cdr:nvSpPr>
        <cdr:cNvPr id="3" name="TextovéPole 1">
          <a:extLst xmlns:a="http://schemas.openxmlformats.org/drawingml/2006/main">
            <a:ext uri="{FF2B5EF4-FFF2-40B4-BE49-F238E27FC236}">
              <a16:creationId xmlns:a16="http://schemas.microsoft.com/office/drawing/2014/main" id="{FE20DD4A-FCC6-2388-3321-AC870D6F5426}"/>
            </a:ext>
          </a:extLst>
        </cdr:cNvPr>
        <cdr:cNvSpPr txBox="1"/>
      </cdr:nvSpPr>
      <cdr:spPr>
        <a:xfrm xmlns:a="http://schemas.openxmlformats.org/drawingml/2006/main">
          <a:off x="2837865" y="3279815"/>
          <a:ext cx="15545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buClr>
              <a:schemeClr val="tx2"/>
            </a:buClr>
          </a:pPr>
          <a:r>
            <a:rPr lang="pl-PL" sz="1200" dirty="0"/>
            <a:t>Považuji to za nevhodné</a:t>
          </a:r>
          <a:endParaRPr lang="cs-CZ" sz="1200" dirty="0"/>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0.89003</cdr:y>
    </cdr:from>
    <cdr:to>
      <cdr:x>0.25638</cdr:x>
      <cdr:y>1</cdr:y>
    </cdr:to>
    <cdr:sp macro="" textlink="">
      <cdr:nvSpPr>
        <cdr:cNvPr id="2" name="Obdélník 1"/>
        <cdr:cNvSpPr/>
      </cdr:nvSpPr>
      <cdr:spPr>
        <a:xfrm xmlns:a="http://schemas.openxmlformats.org/drawingml/2006/main">
          <a:off x="-5592404" y="2850191"/>
          <a:ext cx="1459630" cy="35216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cs-CZ" sz="1000" b="1" dirty="0">
              <a:solidFill>
                <a:schemeClr val="tx1"/>
              </a:solidFill>
            </a:rPr>
            <a:t>50-69 let</a:t>
          </a:r>
          <a:br>
            <a:rPr lang="cs-CZ" sz="1000" b="1" dirty="0">
              <a:solidFill>
                <a:schemeClr val="tx1"/>
              </a:solidFill>
            </a:rPr>
          </a:br>
          <a:r>
            <a:rPr lang="cs-CZ" sz="1000" dirty="0">
              <a:solidFill>
                <a:schemeClr val="tx2"/>
              </a:solidFill>
            </a:rPr>
            <a:t>n=324</a:t>
          </a:r>
        </a:p>
      </cdr:txBody>
    </cdr:sp>
  </cdr:relSizeAnchor>
  <cdr:relSizeAnchor xmlns:cdr="http://schemas.openxmlformats.org/drawingml/2006/chartDrawing">
    <cdr:from>
      <cdr:x>0.23277</cdr:x>
      <cdr:y>0.88586</cdr:y>
    </cdr:from>
    <cdr:to>
      <cdr:x>0.512</cdr:x>
      <cdr:y>0.99583</cdr:y>
    </cdr:to>
    <cdr:sp macro="" textlink="">
      <cdr:nvSpPr>
        <cdr:cNvPr id="9" name="Obdélník 8">
          <a:extLst xmlns:a="http://schemas.openxmlformats.org/drawingml/2006/main">
            <a:ext uri="{FF2B5EF4-FFF2-40B4-BE49-F238E27FC236}">
              <a16:creationId xmlns:a16="http://schemas.microsoft.com/office/drawing/2014/main" id="{14C18DED-B938-47A9-F0FE-42C99E5472CA}"/>
            </a:ext>
          </a:extLst>
        </cdr:cNvPr>
        <cdr:cNvSpPr/>
      </cdr:nvSpPr>
      <cdr:spPr>
        <a:xfrm xmlns:a="http://schemas.openxmlformats.org/drawingml/2006/main">
          <a:off x="1325228" y="2836827"/>
          <a:ext cx="1589721" cy="35216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cs-CZ" sz="1000" b="1" dirty="0">
              <a:solidFill>
                <a:schemeClr val="tx1"/>
              </a:solidFill>
            </a:rPr>
            <a:t>70 a více let</a:t>
          </a:r>
          <a:br>
            <a:rPr lang="cs-CZ" sz="1000" b="1" dirty="0">
              <a:solidFill>
                <a:schemeClr val="tx1"/>
              </a:solidFill>
            </a:rPr>
          </a:br>
          <a:r>
            <a:rPr lang="cs-CZ" sz="1000" dirty="0">
              <a:solidFill>
                <a:schemeClr val="tx2"/>
              </a:solidFill>
            </a:rPr>
            <a:t>n=182</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0.8942</cdr:y>
    </cdr:from>
    <cdr:to>
      <cdr:x>0.86117</cdr:x>
      <cdr:y>0.9825</cdr:y>
    </cdr:to>
    <cdr:sp macro="" textlink="">
      <cdr:nvSpPr>
        <cdr:cNvPr id="2" name="Obdélník 1"/>
        <cdr:cNvSpPr/>
      </cdr:nvSpPr>
      <cdr:spPr>
        <a:xfrm xmlns:a="http://schemas.openxmlformats.org/drawingml/2006/main">
          <a:off x="0" y="4512201"/>
          <a:ext cx="5487550" cy="44557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b="1" dirty="0">
              <a:solidFill>
                <a:schemeClr val="tx1"/>
              </a:solidFill>
            </a:rPr>
            <a:t>A4. Jak byste charakterizoval/a vztahy, které máte s Vašimi příbuznými? </a:t>
          </a:r>
        </a:p>
        <a:p xmlns:a="http://schemas.openxmlformats.org/drawingml/2006/main">
          <a:pPr algn="r"/>
          <a:r>
            <a:rPr lang="cs-CZ" dirty="0">
              <a:solidFill>
                <a:schemeClr val="tx2"/>
              </a:solidFill>
            </a:rPr>
            <a:t>Všichni respondenti, n=506</a:t>
          </a:r>
          <a:r>
            <a:rPr lang="en-US" dirty="0">
              <a:solidFill>
                <a:schemeClr val="tx2"/>
              </a:solidFill>
            </a:rPr>
            <a:t> [</a:t>
          </a:r>
          <a:r>
            <a:rPr lang="cs-CZ" dirty="0">
              <a:solidFill>
                <a:schemeClr val="tx2"/>
              </a:solidFill>
            </a:rPr>
            <a:t>údaje v %</a:t>
          </a:r>
          <a:r>
            <a:rPr lang="en-US" dirty="0">
              <a:solidFill>
                <a:schemeClr val="tx2"/>
              </a:solidFill>
            </a:rPr>
            <a:t>]</a:t>
          </a:r>
          <a:endParaRPr lang="cs-CZ" dirty="0">
            <a:solidFill>
              <a:schemeClr val="tx2"/>
            </a:solidFill>
          </a:endParaRPr>
        </a:p>
      </cdr:txBody>
    </cdr:sp>
  </cdr:relSizeAnchor>
  <cdr:relSizeAnchor xmlns:cdr="http://schemas.openxmlformats.org/drawingml/2006/chartDrawing">
    <cdr:from>
      <cdr:x>0.53483</cdr:x>
      <cdr:y>0.45498</cdr:y>
    </cdr:from>
    <cdr:to>
      <cdr:x>0.61581</cdr:x>
      <cdr:y>0.56002</cdr:y>
    </cdr:to>
    <cdr:pic>
      <cdr:nvPicPr>
        <cdr:cNvPr id="3" name="Obrázek 2">
          <a:extLst xmlns:a="http://schemas.openxmlformats.org/drawingml/2006/main">
            <a:ext uri="{FF2B5EF4-FFF2-40B4-BE49-F238E27FC236}">
              <a16:creationId xmlns:a16="http://schemas.microsoft.com/office/drawing/2014/main" id="{00E6EDFD-DEF8-F507-C599-04096FC7607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408030" y="2295877"/>
          <a:ext cx="516070" cy="530051"/>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0.00042</cdr:x>
      <cdr:y>0.9117</cdr:y>
    </cdr:from>
    <cdr:to>
      <cdr:x>1</cdr:x>
      <cdr:y>1</cdr:y>
    </cdr:to>
    <cdr:sp macro="" textlink="">
      <cdr:nvSpPr>
        <cdr:cNvPr id="2" name="Obdélník 1"/>
        <cdr:cNvSpPr/>
      </cdr:nvSpPr>
      <cdr:spPr>
        <a:xfrm xmlns:a="http://schemas.openxmlformats.org/drawingml/2006/main">
          <a:off x="50800" y="4511452"/>
          <a:ext cx="6369549" cy="4320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endParaRPr lang="cs-CZ" sz="1000" dirty="0">
            <a:solidFill>
              <a:schemeClr val="tx1"/>
            </a:solidFill>
          </a:endParaRPr>
        </a:p>
      </cdr:txBody>
    </cdr:sp>
  </cdr:relSizeAnchor>
  <cdr:relSizeAnchor xmlns:cdr="http://schemas.openxmlformats.org/drawingml/2006/chartDrawing">
    <cdr:from>
      <cdr:x>0.47518</cdr:x>
      <cdr:y>0.56412</cdr:y>
    </cdr:from>
    <cdr:to>
      <cdr:x>0.73318</cdr:x>
      <cdr:y>0.68678</cdr:y>
    </cdr:to>
    <cdr:sp macro="" textlink="">
      <cdr:nvSpPr>
        <cdr:cNvPr id="3" name="TextovéPole 1">
          <a:extLst xmlns:a="http://schemas.openxmlformats.org/drawingml/2006/main">
            <a:ext uri="{FF2B5EF4-FFF2-40B4-BE49-F238E27FC236}">
              <a16:creationId xmlns:a16="http://schemas.microsoft.com/office/drawing/2014/main" id="{E7206033-4D90-C430-5D35-5DC6A945F513}"/>
            </a:ext>
          </a:extLst>
        </cdr:cNvPr>
        <cdr:cNvSpPr txBox="1"/>
      </cdr:nvSpPr>
      <cdr:spPr>
        <a:xfrm xmlns:a="http://schemas.openxmlformats.org/drawingml/2006/main">
          <a:off x="2751834" y="2760035"/>
          <a:ext cx="1494141" cy="6001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cs-CZ"/>
          </a:defPPr>
          <a:lvl1pPr marL="0" indent="0" algn="l" defTabSz="914400" rtl="0" eaLnBrk="1" latinLnBrk="0" hangingPunct="1">
            <a:defRPr sz="1100" kern="1200">
              <a:solidFill>
                <a:schemeClr val="tx1"/>
              </a:solidFill>
              <a:latin typeface="+mn-lt"/>
              <a:ea typeface="+mn-ea"/>
              <a:cs typeface="+mn-cs"/>
            </a:defRPr>
          </a:lvl1pPr>
          <a:lvl2pPr marL="457200" indent="0" algn="l" defTabSz="914400" rtl="0" eaLnBrk="1" latinLnBrk="0" hangingPunct="1">
            <a:defRPr sz="1100" kern="1200">
              <a:solidFill>
                <a:schemeClr val="tx1"/>
              </a:solidFill>
              <a:latin typeface="+mn-lt"/>
              <a:ea typeface="+mn-ea"/>
              <a:cs typeface="+mn-cs"/>
            </a:defRPr>
          </a:lvl2pPr>
          <a:lvl3pPr marL="914400" indent="0" algn="l" defTabSz="914400" rtl="0" eaLnBrk="1" latinLnBrk="0" hangingPunct="1">
            <a:defRPr sz="1100" kern="1200">
              <a:solidFill>
                <a:schemeClr val="tx1"/>
              </a:solidFill>
              <a:latin typeface="+mn-lt"/>
              <a:ea typeface="+mn-ea"/>
              <a:cs typeface="+mn-cs"/>
            </a:defRPr>
          </a:lvl3pPr>
          <a:lvl4pPr marL="1371600" indent="0" algn="l" defTabSz="914400" rtl="0" eaLnBrk="1" latinLnBrk="0" hangingPunct="1">
            <a:defRPr sz="1100" kern="1200">
              <a:solidFill>
                <a:schemeClr val="tx1"/>
              </a:solidFill>
              <a:latin typeface="+mn-lt"/>
              <a:ea typeface="+mn-ea"/>
              <a:cs typeface="+mn-cs"/>
            </a:defRPr>
          </a:lvl4pPr>
          <a:lvl5pPr marL="1828800" indent="0" algn="l" defTabSz="914400" rtl="0" eaLnBrk="1" latinLnBrk="0" hangingPunct="1">
            <a:defRPr sz="1100" kern="1200">
              <a:solidFill>
                <a:schemeClr val="tx1"/>
              </a:solidFill>
              <a:latin typeface="+mn-lt"/>
              <a:ea typeface="+mn-ea"/>
              <a:cs typeface="+mn-cs"/>
            </a:defRPr>
          </a:lvl5pPr>
          <a:lvl6pPr marL="2286000" indent="0" algn="l" defTabSz="914400" rtl="0" eaLnBrk="1" latinLnBrk="0" hangingPunct="1">
            <a:defRPr sz="1100" kern="1200">
              <a:solidFill>
                <a:schemeClr val="tx1"/>
              </a:solidFill>
              <a:latin typeface="+mn-lt"/>
              <a:ea typeface="+mn-ea"/>
              <a:cs typeface="+mn-cs"/>
            </a:defRPr>
          </a:lvl6pPr>
          <a:lvl7pPr marL="2743200" indent="0" algn="l" defTabSz="914400" rtl="0" eaLnBrk="1" latinLnBrk="0" hangingPunct="1">
            <a:defRPr sz="1100" kern="1200">
              <a:solidFill>
                <a:schemeClr val="tx1"/>
              </a:solidFill>
              <a:latin typeface="+mn-lt"/>
              <a:ea typeface="+mn-ea"/>
              <a:cs typeface="+mn-cs"/>
            </a:defRPr>
          </a:lvl7pPr>
          <a:lvl8pPr marL="3200400" indent="0" algn="l" defTabSz="914400" rtl="0" eaLnBrk="1" latinLnBrk="0" hangingPunct="1">
            <a:defRPr sz="1100" kern="1200">
              <a:solidFill>
                <a:schemeClr val="tx1"/>
              </a:solidFill>
              <a:latin typeface="+mn-lt"/>
              <a:ea typeface="+mn-ea"/>
              <a:cs typeface="+mn-cs"/>
            </a:defRPr>
          </a:lvl8pPr>
          <a:lvl9pPr marL="3657600" indent="0" algn="l" defTabSz="914400" rtl="0" eaLnBrk="1" latinLnBrk="0" hangingPunct="1">
            <a:defRPr sz="1100" kern="1200">
              <a:solidFill>
                <a:schemeClr val="tx1"/>
              </a:solidFill>
              <a:latin typeface="+mn-lt"/>
              <a:ea typeface="+mn-ea"/>
              <a:cs typeface="+mn-cs"/>
            </a:defRPr>
          </a:lvl9pPr>
        </a:lstStyle>
        <a:p xmlns:a="http://schemas.openxmlformats.org/drawingml/2006/main">
          <a:pPr algn="ctr">
            <a:buClr>
              <a:schemeClr val="tx2"/>
            </a:buClr>
          </a:pPr>
          <a:r>
            <a:rPr lang="cs-CZ" dirty="0"/>
            <a:t>Ne, ale plánuji ji sepsat </a:t>
          </a:r>
          <a:br>
            <a:rPr lang="cs-CZ" dirty="0"/>
          </a:br>
          <a:r>
            <a:rPr lang="cs-CZ" dirty="0"/>
            <a:t>(za více než 5 let)</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0.89003</cdr:y>
    </cdr:from>
    <cdr:to>
      <cdr:x>0.25638</cdr:x>
      <cdr:y>1</cdr:y>
    </cdr:to>
    <cdr:sp macro="" textlink="">
      <cdr:nvSpPr>
        <cdr:cNvPr id="2" name="Obdélník 1"/>
        <cdr:cNvSpPr/>
      </cdr:nvSpPr>
      <cdr:spPr>
        <a:xfrm xmlns:a="http://schemas.openxmlformats.org/drawingml/2006/main">
          <a:off x="-5592404" y="2850191"/>
          <a:ext cx="1459630" cy="35216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cs-CZ" sz="1000" b="1" dirty="0">
              <a:solidFill>
                <a:schemeClr val="tx1"/>
              </a:solidFill>
            </a:rPr>
            <a:t>50-69 let</a:t>
          </a:r>
          <a:br>
            <a:rPr lang="cs-CZ" sz="1000" b="1" dirty="0">
              <a:solidFill>
                <a:schemeClr val="tx1"/>
              </a:solidFill>
            </a:rPr>
          </a:br>
          <a:r>
            <a:rPr lang="cs-CZ" sz="1000" dirty="0">
              <a:solidFill>
                <a:schemeClr val="tx2"/>
              </a:solidFill>
            </a:rPr>
            <a:t>n=324</a:t>
          </a:r>
        </a:p>
      </cdr:txBody>
    </cdr:sp>
  </cdr:relSizeAnchor>
  <cdr:relSizeAnchor xmlns:cdr="http://schemas.openxmlformats.org/drawingml/2006/chartDrawing">
    <cdr:from>
      <cdr:x>0.23277</cdr:x>
      <cdr:y>0.88586</cdr:y>
    </cdr:from>
    <cdr:to>
      <cdr:x>0.512</cdr:x>
      <cdr:y>0.99583</cdr:y>
    </cdr:to>
    <cdr:sp macro="" textlink="">
      <cdr:nvSpPr>
        <cdr:cNvPr id="9" name="Obdélník 8">
          <a:extLst xmlns:a="http://schemas.openxmlformats.org/drawingml/2006/main">
            <a:ext uri="{FF2B5EF4-FFF2-40B4-BE49-F238E27FC236}">
              <a16:creationId xmlns:a16="http://schemas.microsoft.com/office/drawing/2014/main" id="{14C18DED-B938-47A9-F0FE-42C99E5472CA}"/>
            </a:ext>
          </a:extLst>
        </cdr:cNvPr>
        <cdr:cNvSpPr/>
      </cdr:nvSpPr>
      <cdr:spPr>
        <a:xfrm xmlns:a="http://schemas.openxmlformats.org/drawingml/2006/main">
          <a:off x="1325228" y="2836827"/>
          <a:ext cx="1589721" cy="35216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cs-CZ" sz="1000" b="1" dirty="0">
              <a:solidFill>
                <a:schemeClr val="tx1"/>
              </a:solidFill>
            </a:rPr>
            <a:t>70 a více let</a:t>
          </a:r>
          <a:br>
            <a:rPr lang="cs-CZ" sz="1000" b="1" dirty="0">
              <a:solidFill>
                <a:schemeClr val="tx1"/>
              </a:solidFill>
            </a:rPr>
          </a:br>
          <a:r>
            <a:rPr lang="cs-CZ" sz="1000" dirty="0">
              <a:solidFill>
                <a:schemeClr val="tx2"/>
              </a:solidFill>
            </a:rPr>
            <a:t>n=182</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0.76885</cdr:y>
    </cdr:from>
    <cdr:to>
      <cdr:x>0.99958</cdr:x>
      <cdr:y>0.99131</cdr:y>
    </cdr:to>
    <cdr:sp macro="" textlink="">
      <cdr:nvSpPr>
        <cdr:cNvPr id="2" name="Obdélník 1"/>
        <cdr:cNvSpPr/>
      </cdr:nvSpPr>
      <cdr:spPr>
        <a:xfrm xmlns:a="http://schemas.openxmlformats.org/drawingml/2006/main">
          <a:off x="0" y="2036164"/>
          <a:ext cx="3482905" cy="58914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sz="900" b="1" dirty="0">
              <a:solidFill>
                <a:schemeClr val="tx1"/>
              </a:solidFill>
            </a:rPr>
            <a:t>Q5. Znáte nebo znal/a jste osobně někoho, </a:t>
          </a:r>
          <a:br>
            <a:rPr lang="cs-CZ" sz="900" b="1" dirty="0">
              <a:solidFill>
                <a:schemeClr val="tx1"/>
              </a:solidFill>
            </a:rPr>
          </a:br>
          <a:r>
            <a:rPr lang="cs-CZ" sz="900" b="1" dirty="0">
              <a:solidFill>
                <a:schemeClr val="tx1"/>
              </a:solidFill>
            </a:rPr>
            <a:t>kdo má/měl sepsanou závěť?</a:t>
          </a:r>
        </a:p>
        <a:p xmlns:a="http://schemas.openxmlformats.org/drawingml/2006/main">
          <a:pPr algn="r"/>
          <a:r>
            <a:rPr lang="cs-CZ" sz="900" dirty="0">
              <a:solidFill>
                <a:schemeClr val="tx2"/>
              </a:solidFill>
            </a:rPr>
            <a:t>Všichni respondenti, n=506</a:t>
          </a:r>
          <a:r>
            <a:rPr lang="en-US" sz="900" dirty="0">
              <a:solidFill>
                <a:schemeClr val="tx2"/>
              </a:solidFill>
            </a:rPr>
            <a:t> [</a:t>
          </a:r>
          <a:r>
            <a:rPr lang="cs-CZ" sz="900" dirty="0">
              <a:solidFill>
                <a:schemeClr val="tx2"/>
              </a:solidFill>
            </a:rPr>
            <a:t>údaje v %</a:t>
          </a:r>
          <a:r>
            <a:rPr lang="en-US" sz="900" dirty="0">
              <a:solidFill>
                <a:schemeClr val="tx2"/>
              </a:solidFill>
            </a:rPr>
            <a:t>]</a:t>
          </a:r>
          <a:endParaRPr lang="cs-CZ" sz="900" dirty="0">
            <a:solidFill>
              <a:schemeClr val="tx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0.00042</cdr:x>
      <cdr:y>0.85766</cdr:y>
    </cdr:from>
    <cdr:to>
      <cdr:x>0.95624</cdr:x>
      <cdr:y>1</cdr:y>
    </cdr:to>
    <cdr:sp macro="" textlink="">
      <cdr:nvSpPr>
        <cdr:cNvPr id="2" name="Obdélník 1"/>
        <cdr:cNvSpPr/>
      </cdr:nvSpPr>
      <cdr:spPr>
        <a:xfrm xmlns:a="http://schemas.openxmlformats.org/drawingml/2006/main">
          <a:off x="2394" y="3445934"/>
          <a:ext cx="5447061" cy="57188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sz="1050" b="1" dirty="0">
              <a:solidFill>
                <a:schemeClr val="tx1"/>
              </a:solidFill>
            </a:rPr>
            <a:t>Q6a. Vidíte Vy osobně nějaké výhody v sepsání závěti?</a:t>
          </a:r>
          <a:br>
            <a:rPr lang="cs-CZ" sz="1050" b="1" dirty="0">
              <a:solidFill>
                <a:schemeClr val="tx1"/>
              </a:solidFill>
            </a:rPr>
          </a:br>
          <a:r>
            <a:rPr lang="cs-CZ" sz="1050" dirty="0">
              <a:solidFill>
                <a:schemeClr val="tx2"/>
              </a:solidFill>
            </a:rPr>
            <a:t>Ti, kteří považují sepsání závěti za výhodné, n=235 </a:t>
          </a:r>
          <a:r>
            <a:rPr lang="en-US" sz="1050" dirty="0">
              <a:solidFill>
                <a:schemeClr val="tx2"/>
              </a:solidFill>
            </a:rPr>
            <a:t>[</a:t>
          </a:r>
          <a:r>
            <a:rPr lang="cs-CZ" sz="1050" dirty="0">
              <a:solidFill>
                <a:schemeClr val="tx2"/>
              </a:solidFill>
            </a:rPr>
            <a:t>údaje v %, kódováno</a:t>
          </a:r>
          <a:r>
            <a:rPr lang="en-US" sz="1050" dirty="0">
              <a:solidFill>
                <a:schemeClr val="tx2"/>
              </a:solidFill>
            </a:rPr>
            <a:t>]</a:t>
          </a:r>
          <a:endParaRPr lang="cs-CZ" sz="1050" dirty="0">
            <a:solidFill>
              <a:schemeClr val="tx2"/>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0.00042</cdr:x>
      <cdr:y>0.85766</cdr:y>
    </cdr:from>
    <cdr:to>
      <cdr:x>0.95624</cdr:x>
      <cdr:y>1</cdr:y>
    </cdr:to>
    <cdr:sp macro="" textlink="">
      <cdr:nvSpPr>
        <cdr:cNvPr id="2" name="Obdélník 1"/>
        <cdr:cNvSpPr/>
      </cdr:nvSpPr>
      <cdr:spPr>
        <a:xfrm xmlns:a="http://schemas.openxmlformats.org/drawingml/2006/main">
          <a:off x="2394" y="3445934"/>
          <a:ext cx="5447061" cy="57188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sz="1050" b="1" dirty="0">
              <a:solidFill>
                <a:schemeClr val="tx1"/>
              </a:solidFill>
            </a:rPr>
            <a:t>Q6b. Vidíte Vy osobně nějaké nevýhody v sepsání závěti?</a:t>
          </a:r>
          <a:br>
            <a:rPr lang="cs-CZ" sz="1050" b="1" dirty="0">
              <a:solidFill>
                <a:schemeClr val="tx1"/>
              </a:solidFill>
            </a:rPr>
          </a:br>
          <a:r>
            <a:rPr lang="cs-CZ" sz="1050" dirty="0">
              <a:solidFill>
                <a:schemeClr val="tx2"/>
              </a:solidFill>
            </a:rPr>
            <a:t>Ti, kteří považují sepsání závěti za nevýhodné, n=75 </a:t>
          </a:r>
          <a:r>
            <a:rPr lang="en-US" sz="1050" dirty="0">
              <a:solidFill>
                <a:schemeClr val="tx2"/>
              </a:solidFill>
            </a:rPr>
            <a:t>[</a:t>
          </a:r>
          <a:r>
            <a:rPr lang="cs-CZ" sz="1050" dirty="0">
              <a:solidFill>
                <a:schemeClr val="tx2"/>
              </a:solidFill>
            </a:rPr>
            <a:t>údaje v %, kódováno</a:t>
          </a:r>
          <a:r>
            <a:rPr lang="en-US" sz="1050" dirty="0">
              <a:solidFill>
                <a:schemeClr val="tx2"/>
              </a:solidFill>
            </a:rPr>
            <a:t>]</a:t>
          </a:r>
          <a:endParaRPr lang="cs-CZ" sz="1050" dirty="0">
            <a:solidFill>
              <a:schemeClr val="tx2"/>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0.00042</cdr:x>
      <cdr:y>0.85766</cdr:y>
    </cdr:from>
    <cdr:to>
      <cdr:x>0.94003</cdr:x>
      <cdr:y>1</cdr:y>
    </cdr:to>
    <cdr:sp macro="" textlink="">
      <cdr:nvSpPr>
        <cdr:cNvPr id="2" name="Obdélník 1"/>
        <cdr:cNvSpPr/>
      </cdr:nvSpPr>
      <cdr:spPr>
        <a:xfrm xmlns:a="http://schemas.openxmlformats.org/drawingml/2006/main">
          <a:off x="2394" y="3445922"/>
          <a:ext cx="5354697" cy="5718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cs-CZ" b="1" dirty="0">
              <a:solidFill>
                <a:schemeClr val="tx1"/>
              </a:solidFill>
            </a:rPr>
            <a:t>Q9. V jakém věku jste napsal/a nebo naposledy aktualizoval/a Vaši závěť?</a:t>
          </a:r>
          <a:br>
            <a:rPr lang="cs-CZ" b="1" dirty="0">
              <a:solidFill>
                <a:schemeClr val="tx1"/>
              </a:solidFill>
            </a:rPr>
          </a:br>
          <a:r>
            <a:rPr lang="cs-CZ" b="1" dirty="0">
              <a:solidFill>
                <a:schemeClr val="tx1"/>
              </a:solidFill>
            </a:rPr>
            <a:t> </a:t>
          </a:r>
          <a:r>
            <a:rPr lang="cs-CZ" sz="1000" dirty="0">
              <a:solidFill>
                <a:schemeClr val="tx2"/>
              </a:solidFill>
            </a:rPr>
            <a:t>Ti, kteří sepsali závěť, n=47 </a:t>
          </a:r>
          <a:r>
            <a:rPr lang="en-US" sz="1000" dirty="0">
              <a:solidFill>
                <a:schemeClr val="tx2"/>
              </a:solidFill>
            </a:rPr>
            <a:t>[</a:t>
          </a:r>
          <a:r>
            <a:rPr lang="cs-CZ" sz="1000" dirty="0">
              <a:solidFill>
                <a:schemeClr val="tx2"/>
              </a:solidFill>
            </a:rPr>
            <a:t>údaje v %</a:t>
          </a:r>
          <a:r>
            <a:rPr lang="en-US" sz="1000" dirty="0">
              <a:solidFill>
                <a:schemeClr val="tx2"/>
              </a:solidFill>
            </a:rPr>
            <a:t>]</a:t>
          </a:r>
          <a:endParaRPr lang="cs-CZ" sz="100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nchor="ctr"/>
          <a:lstStyle>
            <a:lvl1pPr algn="l">
              <a:defRPr sz="1200"/>
            </a:lvl1pPr>
          </a:lstStyle>
          <a:p>
            <a:endParaRPr lang="cs-CZ">
              <a:latin typeface="Work Sans" panose="00000500000000000000" pitchFamily="2" charset="-18"/>
            </a:endParaRP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nchor="ctr"/>
          <a:lstStyle>
            <a:lvl1pPr algn="r">
              <a:defRPr sz="1200"/>
            </a:lvl1pPr>
          </a:lstStyle>
          <a:p>
            <a:fld id="{8394A3BF-B644-41F3-8238-607877CAB855}" type="datetime1">
              <a:rPr lang="cs-CZ" smtClean="0">
                <a:latin typeface="Work Sans" panose="00000500000000000000" pitchFamily="2" charset="-18"/>
              </a:rPr>
              <a:t>29.04.2025</a:t>
            </a:fld>
            <a:endParaRPr lang="cs-CZ">
              <a:latin typeface="Work Sans" panose="00000500000000000000" pitchFamily="2" charset="-18"/>
            </a:endParaRPr>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ctr"/>
          <a:lstStyle>
            <a:lvl1pPr algn="l">
              <a:defRPr sz="1200"/>
            </a:lvl1pPr>
          </a:lstStyle>
          <a:p>
            <a:endParaRPr lang="cs-CZ">
              <a:latin typeface="Work Sans" panose="00000500000000000000" pitchFamily="2" charset="-18"/>
            </a:endParaRPr>
          </a:p>
        </p:txBody>
      </p:sp>
      <p:sp>
        <p:nvSpPr>
          <p:cNvPr id="5" name="Zástupný symbol pro číslo snímku 4"/>
          <p:cNvSpPr>
            <a:spLocks noGrp="1"/>
          </p:cNvSpPr>
          <p:nvPr>
            <p:ph type="sldNum" sz="quarter" idx="3"/>
          </p:nvPr>
        </p:nvSpPr>
        <p:spPr>
          <a:xfrm>
            <a:off x="6405563" y="8685213"/>
            <a:ext cx="450850" cy="457200"/>
          </a:xfrm>
          <a:prstGeom prst="rect">
            <a:avLst/>
          </a:prstGeom>
        </p:spPr>
        <p:txBody>
          <a:bodyPr vert="horz" lIns="91440" tIns="45720" rIns="91440" bIns="45720" rtlCol="0" anchor="ctr"/>
          <a:lstStyle>
            <a:lvl1pPr algn="r">
              <a:defRPr sz="1200"/>
            </a:lvl1pPr>
          </a:lstStyle>
          <a:p>
            <a:pPr algn="ctr"/>
            <a:fld id="{8087F5C0-C47B-4ADC-B674-E6137BD85A29}" type="slidenum">
              <a:rPr lang="cs-CZ" smtClean="0">
                <a:latin typeface="Work Sans" panose="00000500000000000000" pitchFamily="2" charset="-18"/>
              </a:rPr>
              <a:pPr algn="ctr"/>
              <a:t>‹#›</a:t>
            </a:fld>
            <a:endParaRPr lang="cs-CZ" dirty="0">
              <a:latin typeface="Work Sans" panose="00000500000000000000" pitchFamily="2" charset="-18"/>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2812" y="8792463"/>
            <a:ext cx="242751" cy="242699"/>
          </a:xfrm>
          <a:prstGeom prst="rect">
            <a:avLst/>
          </a:prstGeom>
        </p:spPr>
      </p:pic>
    </p:spTree>
    <p:extLst>
      <p:ext uri="{BB962C8B-B14F-4D97-AF65-F5344CB8AC3E}">
        <p14:creationId xmlns:p14="http://schemas.microsoft.com/office/powerpoint/2010/main" val="57415369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nchor="ctr"/>
          <a:lstStyle>
            <a:lvl1pPr algn="l">
              <a:defRPr sz="1200">
                <a:latin typeface="Work Sans" panose="00000500000000000000" pitchFamily="2" charset="-18"/>
              </a:defRPr>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nchor="ctr"/>
          <a:lstStyle>
            <a:lvl1pPr algn="r">
              <a:defRPr sz="1200">
                <a:latin typeface="Work Sans" panose="00000500000000000000" pitchFamily="2" charset="-18"/>
              </a:defRPr>
            </a:lvl1pPr>
          </a:lstStyle>
          <a:p>
            <a:fld id="{141CE7D5-8ED1-43DE-9449-4BCE61212868}" type="datetime1">
              <a:rPr lang="cs-CZ" smtClean="0"/>
              <a:t>29.04.2025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cs-CZ"/>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ctr"/>
          <a:lstStyle>
            <a:lvl1pPr algn="l">
              <a:defRPr sz="1200">
                <a:latin typeface="Work Sans" panose="00000500000000000000" pitchFamily="2" charset="-18"/>
              </a:defRPr>
            </a:lvl1pPr>
          </a:lstStyle>
          <a:p>
            <a:endParaRPr lang="cs-CZ"/>
          </a:p>
        </p:txBody>
      </p:sp>
      <p:sp>
        <p:nvSpPr>
          <p:cNvPr id="7" name="Zástupný symbol pro číslo snímku 6"/>
          <p:cNvSpPr>
            <a:spLocks noGrp="1"/>
          </p:cNvSpPr>
          <p:nvPr>
            <p:ph type="sldNum" sz="quarter" idx="5"/>
          </p:nvPr>
        </p:nvSpPr>
        <p:spPr>
          <a:xfrm>
            <a:off x="6476999" y="8685213"/>
            <a:ext cx="379413" cy="457200"/>
          </a:xfrm>
          <a:prstGeom prst="rect">
            <a:avLst/>
          </a:prstGeom>
        </p:spPr>
        <p:txBody>
          <a:bodyPr vert="horz" lIns="91440" tIns="45720" rIns="91440" bIns="45720" rtlCol="0" anchor="ctr"/>
          <a:lstStyle>
            <a:lvl1pPr algn="r">
              <a:defRPr sz="1200">
                <a:latin typeface="Work Sans" panose="00000500000000000000" pitchFamily="2" charset="-18"/>
              </a:defRPr>
            </a:lvl1pPr>
          </a:lstStyle>
          <a:p>
            <a:fld id="{D92F8A01-12EE-46DB-B110-E7D69DA3B29F}" type="slidenum">
              <a:rPr lang="cs-CZ" smtClean="0"/>
              <a:pPr/>
              <a:t>‹#›</a:t>
            </a:fld>
            <a:endParaRPr lang="cs-CZ"/>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249" y="8792463"/>
            <a:ext cx="242751" cy="242699"/>
          </a:xfrm>
          <a:prstGeom prst="rect">
            <a:avLst/>
          </a:prstGeom>
        </p:spPr>
      </p:pic>
    </p:spTree>
    <p:extLst>
      <p:ext uri="{BB962C8B-B14F-4D97-AF65-F5344CB8AC3E}">
        <p14:creationId xmlns:p14="http://schemas.microsoft.com/office/powerpoint/2010/main" val="21634905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Work Sans" panose="00000500000000000000" pitchFamily="2" charset="-18"/>
        <a:ea typeface="+mn-ea"/>
        <a:cs typeface="+mn-cs"/>
      </a:defRPr>
    </a:lvl1pPr>
    <a:lvl2pPr marL="457200" algn="l" defTabSz="914400" rtl="0" eaLnBrk="1" latinLnBrk="0" hangingPunct="1">
      <a:defRPr sz="1200" kern="1200">
        <a:solidFill>
          <a:schemeClr val="tx1"/>
        </a:solidFill>
        <a:latin typeface="Work Sans" panose="00000500000000000000" pitchFamily="2" charset="-18"/>
        <a:ea typeface="+mn-ea"/>
        <a:cs typeface="+mn-cs"/>
      </a:defRPr>
    </a:lvl2pPr>
    <a:lvl3pPr marL="914400" algn="l" defTabSz="914400" rtl="0" eaLnBrk="1" latinLnBrk="0" hangingPunct="1">
      <a:defRPr sz="1200" kern="1200">
        <a:solidFill>
          <a:schemeClr val="tx1"/>
        </a:solidFill>
        <a:latin typeface="Work Sans" panose="00000500000000000000" pitchFamily="2" charset="-18"/>
        <a:ea typeface="+mn-ea"/>
        <a:cs typeface="+mn-cs"/>
      </a:defRPr>
    </a:lvl3pPr>
    <a:lvl4pPr marL="1371600" algn="l" defTabSz="914400" rtl="0" eaLnBrk="1" latinLnBrk="0" hangingPunct="1">
      <a:defRPr sz="1200" kern="1200">
        <a:solidFill>
          <a:schemeClr val="tx1"/>
        </a:solidFill>
        <a:latin typeface="Work Sans" panose="00000500000000000000" pitchFamily="2" charset="-18"/>
        <a:ea typeface="+mn-ea"/>
        <a:cs typeface="+mn-cs"/>
      </a:defRPr>
    </a:lvl4pPr>
    <a:lvl5pPr marL="1828800" algn="l" defTabSz="914400" rtl="0" eaLnBrk="1" latinLnBrk="0" hangingPunct="1">
      <a:defRPr sz="1200" kern="1200">
        <a:solidFill>
          <a:schemeClr val="tx1"/>
        </a:solidFill>
        <a:latin typeface="Work Sans" panose="00000500000000000000" pitchFamily="2" charset="-1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92F8A01-12EE-46DB-B110-E7D69DA3B29F}" type="slidenum">
              <a:rPr lang="cs-CZ" smtClean="0"/>
              <a:t>1</a:t>
            </a:fld>
            <a:endParaRPr lang="cs-CZ"/>
          </a:p>
        </p:txBody>
      </p:sp>
      <p:sp>
        <p:nvSpPr>
          <p:cNvPr id="5" name="Zástupný symbol pro datum 4"/>
          <p:cNvSpPr>
            <a:spLocks noGrp="1"/>
          </p:cNvSpPr>
          <p:nvPr>
            <p:ph type="dt" idx="11"/>
          </p:nvPr>
        </p:nvSpPr>
        <p:spPr/>
        <p:txBody>
          <a:bodyPr/>
          <a:lstStyle/>
          <a:p>
            <a:fld id="{38F0E3F3-E141-4FF4-8A35-C7C8B81F616A}" type="datetime1">
              <a:rPr lang="cs-CZ" smtClean="0"/>
              <a:t>29.04.2025</a:t>
            </a:fld>
            <a:endParaRPr lang="cs-CZ"/>
          </a:p>
        </p:txBody>
      </p:sp>
      <p:sp>
        <p:nvSpPr>
          <p:cNvPr id="6" name="Zástupný symbol pro zápatí 5"/>
          <p:cNvSpPr>
            <a:spLocks noGrp="1"/>
          </p:cNvSpPr>
          <p:nvPr>
            <p:ph type="ftr" sz="quarter" idx="12"/>
          </p:nvPr>
        </p:nvSpPr>
        <p:spPr/>
        <p:txBody>
          <a:bodyPr/>
          <a:lstStyle/>
          <a:p>
            <a:endParaRPr lang="cs-CZ"/>
          </a:p>
        </p:txBody>
      </p:sp>
      <p:sp>
        <p:nvSpPr>
          <p:cNvPr id="7" name="Zástupný symbol pro záhlaví 6"/>
          <p:cNvSpPr>
            <a:spLocks noGrp="1"/>
          </p:cNvSpPr>
          <p:nvPr>
            <p:ph type="hdr" sz="quarter" idx="13"/>
          </p:nvPr>
        </p:nvSpPr>
        <p:spPr/>
        <p:txBody>
          <a:bodyPr/>
          <a:lstStyle/>
          <a:p>
            <a:endParaRPr lang="cs-CZ"/>
          </a:p>
        </p:txBody>
      </p:sp>
    </p:spTree>
    <p:extLst>
      <p:ext uri="{BB962C8B-B14F-4D97-AF65-F5344CB8AC3E}">
        <p14:creationId xmlns:p14="http://schemas.microsoft.com/office/powerpoint/2010/main" val="371262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2F8A01-12EE-46DB-B110-E7D69DA3B29F}" type="slidenum">
              <a:rPr lang="cs-CZ" smtClean="0">
                <a:solidFill>
                  <a:prstClr val="black"/>
                </a:solidFill>
              </a:rPr>
              <a:pPr/>
              <a:t>2</a:t>
            </a:fld>
            <a:endParaRPr lang="cs-CZ" dirty="0">
              <a:solidFill>
                <a:prstClr val="black"/>
              </a:solidFill>
            </a:endParaRPr>
          </a:p>
        </p:txBody>
      </p:sp>
      <p:sp>
        <p:nvSpPr>
          <p:cNvPr id="5" name="Zástupný symbol pro datum 4"/>
          <p:cNvSpPr>
            <a:spLocks noGrp="1"/>
          </p:cNvSpPr>
          <p:nvPr>
            <p:ph type="dt" idx="11"/>
          </p:nvPr>
        </p:nvSpPr>
        <p:spPr/>
        <p:txBody>
          <a:bodyPr/>
          <a:lstStyle/>
          <a:p>
            <a:fld id="{E00601DD-19AF-4465-86F6-049B5202056F}" type="datetime1">
              <a:rPr lang="cs-CZ" smtClean="0">
                <a:solidFill>
                  <a:prstClr val="black"/>
                </a:solidFill>
              </a:rPr>
              <a:pPr/>
              <a:t>29.04.2025</a:t>
            </a:fld>
            <a:endParaRPr lang="cs-CZ" dirty="0">
              <a:solidFill>
                <a:prstClr val="black"/>
              </a:solidFill>
            </a:endParaRPr>
          </a:p>
        </p:txBody>
      </p:sp>
      <p:sp>
        <p:nvSpPr>
          <p:cNvPr id="6" name="Zástupný symbol pro zápatí 5"/>
          <p:cNvSpPr>
            <a:spLocks noGrp="1"/>
          </p:cNvSpPr>
          <p:nvPr>
            <p:ph type="ftr" sz="quarter" idx="12"/>
          </p:nvPr>
        </p:nvSpPr>
        <p:spPr/>
        <p:txBody>
          <a:bodyPr/>
          <a:lstStyle/>
          <a:p>
            <a:endParaRPr lang="cs-CZ" dirty="0">
              <a:solidFill>
                <a:prstClr val="black"/>
              </a:solidFill>
            </a:endParaRPr>
          </a:p>
        </p:txBody>
      </p:sp>
      <p:sp>
        <p:nvSpPr>
          <p:cNvPr id="7" name="Zástupný symbol pro záhlaví 6"/>
          <p:cNvSpPr>
            <a:spLocks noGrp="1"/>
          </p:cNvSpPr>
          <p:nvPr>
            <p:ph type="hdr" sz="quarter" idx="13"/>
          </p:nvPr>
        </p:nvSpPr>
        <p:spPr/>
        <p:txBody>
          <a:bodyPr/>
          <a:lstStyle/>
          <a:p>
            <a:endParaRPr lang="cs-CZ" dirty="0">
              <a:solidFill>
                <a:prstClr val="black"/>
              </a:solidFill>
            </a:endParaRPr>
          </a:p>
        </p:txBody>
      </p:sp>
    </p:spTree>
    <p:extLst>
      <p:ext uri="{BB962C8B-B14F-4D97-AF65-F5344CB8AC3E}">
        <p14:creationId xmlns:p14="http://schemas.microsoft.com/office/powerpoint/2010/main" val="6866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92F8A01-12EE-46DB-B110-E7D69DA3B29F}" type="slidenum">
              <a:rPr lang="cs-CZ" smtClean="0"/>
              <a:t>6</a:t>
            </a:fld>
            <a:endParaRPr lang="cs-CZ"/>
          </a:p>
        </p:txBody>
      </p:sp>
      <p:sp>
        <p:nvSpPr>
          <p:cNvPr id="5" name="Zástupný symbol pro datum 4"/>
          <p:cNvSpPr>
            <a:spLocks noGrp="1"/>
          </p:cNvSpPr>
          <p:nvPr>
            <p:ph type="dt" idx="11"/>
          </p:nvPr>
        </p:nvSpPr>
        <p:spPr/>
        <p:txBody>
          <a:bodyPr/>
          <a:lstStyle/>
          <a:p>
            <a:fld id="{5C6996FA-1CDC-416E-BE42-EA658195C279}" type="datetime1">
              <a:rPr lang="cs-CZ" smtClean="0"/>
              <a:t>29.04.2025</a:t>
            </a:fld>
            <a:endParaRPr lang="cs-CZ"/>
          </a:p>
        </p:txBody>
      </p:sp>
      <p:sp>
        <p:nvSpPr>
          <p:cNvPr id="6" name="Zástupný symbol pro zápatí 5"/>
          <p:cNvSpPr>
            <a:spLocks noGrp="1"/>
          </p:cNvSpPr>
          <p:nvPr>
            <p:ph type="ftr" sz="quarter" idx="12"/>
          </p:nvPr>
        </p:nvSpPr>
        <p:spPr/>
        <p:txBody>
          <a:bodyPr/>
          <a:lstStyle/>
          <a:p>
            <a:endParaRPr lang="cs-CZ"/>
          </a:p>
        </p:txBody>
      </p:sp>
      <p:sp>
        <p:nvSpPr>
          <p:cNvPr id="7" name="Zástupný symbol pro záhlaví 6"/>
          <p:cNvSpPr>
            <a:spLocks noGrp="1"/>
          </p:cNvSpPr>
          <p:nvPr>
            <p:ph type="hdr" sz="quarter" idx="13"/>
          </p:nvPr>
        </p:nvSpPr>
        <p:spPr/>
        <p:txBody>
          <a:bodyPr/>
          <a:lstStyle/>
          <a:p>
            <a:endParaRPr lang="cs-CZ"/>
          </a:p>
        </p:txBody>
      </p:sp>
    </p:spTree>
    <p:extLst>
      <p:ext uri="{BB962C8B-B14F-4D97-AF65-F5344CB8AC3E}">
        <p14:creationId xmlns:p14="http://schemas.microsoft.com/office/powerpoint/2010/main" val="2692718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temmark.cz/"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stemmark.cz/"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temmark.cz/"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stemmark.cz/"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jp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temmark.cz/"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stemmark.cz/" TargetMode="Externa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2.jpg"/><Relationship Id="rId4" Type="http://schemas.openxmlformats.org/officeDocument/2006/relationships/image" Target="../media/image11.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CZ">
    <p:spTree>
      <p:nvGrpSpPr>
        <p:cNvPr id="1" name=""/>
        <p:cNvGrpSpPr/>
        <p:nvPr/>
      </p:nvGrpSpPr>
      <p:grpSpPr>
        <a:xfrm>
          <a:off x="0" y="0"/>
          <a:ext cx="0" cy="0"/>
          <a:chOff x="0" y="0"/>
          <a:chExt cx="0" cy="0"/>
        </a:xfrm>
      </p:grpSpPr>
      <p:grpSp>
        <p:nvGrpSpPr>
          <p:cNvPr id="4" name="Skupina 3"/>
          <p:cNvGrpSpPr/>
          <p:nvPr userDrawn="1"/>
        </p:nvGrpSpPr>
        <p:grpSpPr>
          <a:xfrm>
            <a:off x="0" y="0"/>
            <a:ext cx="4714875" cy="1924050"/>
            <a:chOff x="0" y="0"/>
            <a:chExt cx="4714875" cy="1924050"/>
          </a:xfrm>
        </p:grpSpPr>
        <p:sp>
          <p:nvSpPr>
            <p:cNvPr id="11" name="Obdélník 10"/>
            <p:cNvSpPr/>
            <p:nvPr userDrawn="1"/>
          </p:nvSpPr>
          <p:spPr>
            <a:xfrm>
              <a:off x="0" y="0"/>
              <a:ext cx="4714875" cy="1924050"/>
            </a:xfrm>
            <a:prstGeom prst="rect">
              <a:avLst/>
            </a:prstGeom>
            <a:solidFill>
              <a:schemeClr val="tx1">
                <a:alpha val="1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Freeform 5"/>
            <p:cNvSpPr>
              <a:spLocks noEditPoints="1"/>
            </p:cNvSpPr>
            <p:nvPr userDrawn="1"/>
          </p:nvSpPr>
          <p:spPr bwMode="auto">
            <a:xfrm>
              <a:off x="838200" y="666405"/>
              <a:ext cx="2902493" cy="543167"/>
            </a:xfrm>
            <a:custGeom>
              <a:avLst/>
              <a:gdLst>
                <a:gd name="T0" fmla="*/ 4524 w 6308"/>
                <a:gd name="T1" fmla="*/ 647 h 1178"/>
                <a:gd name="T2" fmla="*/ 229 w 6308"/>
                <a:gd name="T3" fmla="*/ 463 h 1178"/>
                <a:gd name="T4" fmla="*/ 6 w 6308"/>
                <a:gd name="T5" fmla="*/ 692 h 1178"/>
                <a:gd name="T6" fmla="*/ 228 w 6308"/>
                <a:gd name="T7" fmla="*/ 370 h 1178"/>
                <a:gd name="T8" fmla="*/ 345 w 6308"/>
                <a:gd name="T9" fmla="*/ 186 h 1178"/>
                <a:gd name="T10" fmla="*/ 2374 w 6308"/>
                <a:gd name="T11" fmla="*/ 740 h 1178"/>
                <a:gd name="T12" fmla="*/ 3945 w 6308"/>
                <a:gd name="T13" fmla="*/ 667 h 1178"/>
                <a:gd name="T14" fmla="*/ 1244 w 6308"/>
                <a:gd name="T15" fmla="*/ 740 h 1178"/>
                <a:gd name="T16" fmla="*/ 1469 w 6308"/>
                <a:gd name="T17" fmla="*/ 379 h 1178"/>
                <a:gd name="T18" fmla="*/ 5257 w 6308"/>
                <a:gd name="T19" fmla="*/ 741 h 1178"/>
                <a:gd name="T20" fmla="*/ 5563 w 6308"/>
                <a:gd name="T21" fmla="*/ 139 h 1178"/>
                <a:gd name="T22" fmla="*/ 988 w 6308"/>
                <a:gd name="T23" fmla="*/ 153 h 1178"/>
                <a:gd name="T24" fmla="*/ 6146 w 6308"/>
                <a:gd name="T25" fmla="*/ 670 h 1178"/>
                <a:gd name="T26" fmla="*/ 5919 w 6308"/>
                <a:gd name="T27" fmla="*/ 111 h 1178"/>
                <a:gd name="T28" fmla="*/ 5345 w 6308"/>
                <a:gd name="T29" fmla="*/ 130 h 1178"/>
                <a:gd name="T30" fmla="*/ 5277 w 6308"/>
                <a:gd name="T31" fmla="*/ 131 h 1178"/>
                <a:gd name="T32" fmla="*/ 3230 w 6308"/>
                <a:gd name="T33" fmla="*/ 959 h 1178"/>
                <a:gd name="T34" fmla="*/ 2183 w 6308"/>
                <a:gd name="T35" fmla="*/ 1139 h 1178"/>
                <a:gd name="T36" fmla="*/ 5867 w 6308"/>
                <a:gd name="T37" fmla="*/ 1107 h 1178"/>
                <a:gd name="T38" fmla="*/ 1817 w 6308"/>
                <a:gd name="T39" fmla="*/ 993 h 1178"/>
                <a:gd name="T40" fmla="*/ 1924 w 6308"/>
                <a:gd name="T41" fmla="*/ 1103 h 1178"/>
                <a:gd name="T42" fmla="*/ 1933 w 6308"/>
                <a:gd name="T43" fmla="*/ 988 h 1178"/>
                <a:gd name="T44" fmla="*/ 6298 w 6308"/>
                <a:gd name="T45" fmla="*/ 1128 h 1178"/>
                <a:gd name="T46" fmla="*/ 6185 w 6308"/>
                <a:gd name="T47" fmla="*/ 1102 h 1178"/>
                <a:gd name="T48" fmla="*/ 308 w 6308"/>
                <a:gd name="T49" fmla="*/ 1138 h 1178"/>
                <a:gd name="T50" fmla="*/ 5415 w 6308"/>
                <a:gd name="T51" fmla="*/ 1138 h 1178"/>
                <a:gd name="T52" fmla="*/ 5490 w 6308"/>
                <a:gd name="T53" fmla="*/ 965 h 1178"/>
                <a:gd name="T54" fmla="*/ 578 w 6308"/>
                <a:gd name="T55" fmla="*/ 1059 h 1178"/>
                <a:gd name="T56" fmla="*/ 776 w 6308"/>
                <a:gd name="T57" fmla="*/ 967 h 1178"/>
                <a:gd name="T58" fmla="*/ 798 w 6308"/>
                <a:gd name="T59" fmla="*/ 1042 h 1178"/>
                <a:gd name="T60" fmla="*/ 2666 w 6308"/>
                <a:gd name="T61" fmla="*/ 1049 h 1178"/>
                <a:gd name="T62" fmla="*/ 2619 w 6308"/>
                <a:gd name="T63" fmla="*/ 979 h 1178"/>
                <a:gd name="T64" fmla="*/ 3295 w 6308"/>
                <a:gd name="T65" fmla="*/ 967 h 1178"/>
                <a:gd name="T66" fmla="*/ 3647 w 6308"/>
                <a:gd name="T67" fmla="*/ 966 h 1178"/>
                <a:gd name="T68" fmla="*/ 3707 w 6308"/>
                <a:gd name="T69" fmla="*/ 976 h 1178"/>
                <a:gd name="T70" fmla="*/ 3844 w 6308"/>
                <a:gd name="T71" fmla="*/ 1105 h 1178"/>
                <a:gd name="T72" fmla="*/ 3968 w 6308"/>
                <a:gd name="T73" fmla="*/ 1060 h 1178"/>
                <a:gd name="T74" fmla="*/ 4536 w 6308"/>
                <a:gd name="T75" fmla="*/ 1006 h 1178"/>
                <a:gd name="T76" fmla="*/ 4575 w 6308"/>
                <a:gd name="T77" fmla="*/ 986 h 1178"/>
                <a:gd name="T78" fmla="*/ 5179 w 6308"/>
                <a:gd name="T79" fmla="*/ 1053 h 1178"/>
                <a:gd name="T80" fmla="*/ 20 w 6308"/>
                <a:gd name="T81" fmla="*/ 1138 h 1178"/>
                <a:gd name="T82" fmla="*/ 205 w 6308"/>
                <a:gd name="T83" fmla="*/ 1130 h 1178"/>
                <a:gd name="T84" fmla="*/ 985 w 6308"/>
                <a:gd name="T85" fmla="*/ 1058 h 1178"/>
                <a:gd name="T86" fmla="*/ 1029 w 6308"/>
                <a:gd name="T87" fmla="*/ 1056 h 1178"/>
                <a:gd name="T88" fmla="*/ 1164 w 6308"/>
                <a:gd name="T89" fmla="*/ 968 h 1178"/>
                <a:gd name="T90" fmla="*/ 1247 w 6308"/>
                <a:gd name="T91" fmla="*/ 1011 h 1178"/>
                <a:gd name="T92" fmla="*/ 1388 w 6308"/>
                <a:gd name="T93" fmla="*/ 1104 h 1178"/>
                <a:gd name="T94" fmla="*/ 1542 w 6308"/>
                <a:gd name="T95" fmla="*/ 1093 h 1178"/>
                <a:gd name="T96" fmla="*/ 1693 w 6308"/>
                <a:gd name="T97" fmla="*/ 1030 h 1178"/>
                <a:gd name="T98" fmla="*/ 2366 w 6308"/>
                <a:gd name="T99" fmla="*/ 1052 h 1178"/>
                <a:gd name="T100" fmla="*/ 2992 w 6308"/>
                <a:gd name="T101" fmla="*/ 1137 h 1178"/>
                <a:gd name="T102" fmla="*/ 3424 w 6308"/>
                <a:gd name="T103" fmla="*/ 985 h 1178"/>
                <a:gd name="T104" fmla="*/ 3485 w 6308"/>
                <a:gd name="T105" fmla="*/ 1025 h 1178"/>
                <a:gd name="T106" fmla="*/ 4116 w 6308"/>
                <a:gd name="T107" fmla="*/ 1091 h 1178"/>
                <a:gd name="T108" fmla="*/ 4269 w 6308"/>
                <a:gd name="T109" fmla="*/ 967 h 1178"/>
                <a:gd name="T110" fmla="*/ 4681 w 6308"/>
                <a:gd name="T111" fmla="*/ 1137 h 1178"/>
                <a:gd name="T112" fmla="*/ 4777 w 6308"/>
                <a:gd name="T113" fmla="*/ 1049 h 1178"/>
                <a:gd name="T114" fmla="*/ 5282 w 6308"/>
                <a:gd name="T115" fmla="*/ 1046 h 1178"/>
                <a:gd name="T116" fmla="*/ 5668 w 6308"/>
                <a:gd name="T117" fmla="*/ 1049 h 1178"/>
                <a:gd name="T118" fmla="*/ 5677 w 6308"/>
                <a:gd name="T119" fmla="*/ 967 h 1178"/>
                <a:gd name="T120" fmla="*/ 2140 w 6308"/>
                <a:gd name="T121" fmla="*/ 978 h 1178"/>
                <a:gd name="T122" fmla="*/ 5938 w 6308"/>
                <a:gd name="T123" fmla="*/ 978 h 1178"/>
                <a:gd name="T124" fmla="*/ 5122 w 6308"/>
                <a:gd name="T125" fmla="*/ 110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8" h="1178">
                  <a:moveTo>
                    <a:pt x="2599" y="0"/>
                  </a:moveTo>
                  <a:lnTo>
                    <a:pt x="2599" y="768"/>
                  </a:lnTo>
                  <a:lnTo>
                    <a:pt x="3367" y="768"/>
                  </a:lnTo>
                  <a:lnTo>
                    <a:pt x="3367" y="0"/>
                  </a:lnTo>
                  <a:lnTo>
                    <a:pt x="2599" y="0"/>
                  </a:lnTo>
                  <a:close/>
                  <a:moveTo>
                    <a:pt x="2668" y="69"/>
                  </a:moveTo>
                  <a:lnTo>
                    <a:pt x="3207" y="69"/>
                  </a:lnTo>
                  <a:lnTo>
                    <a:pt x="3188" y="79"/>
                  </a:lnTo>
                  <a:lnTo>
                    <a:pt x="3167" y="90"/>
                  </a:lnTo>
                  <a:lnTo>
                    <a:pt x="3156" y="95"/>
                  </a:lnTo>
                  <a:lnTo>
                    <a:pt x="3146" y="102"/>
                  </a:lnTo>
                  <a:lnTo>
                    <a:pt x="3135" y="108"/>
                  </a:lnTo>
                  <a:lnTo>
                    <a:pt x="3124" y="115"/>
                  </a:lnTo>
                  <a:lnTo>
                    <a:pt x="3113" y="123"/>
                  </a:lnTo>
                  <a:lnTo>
                    <a:pt x="3102" y="130"/>
                  </a:lnTo>
                  <a:lnTo>
                    <a:pt x="3091" y="138"/>
                  </a:lnTo>
                  <a:lnTo>
                    <a:pt x="3080" y="147"/>
                  </a:lnTo>
                  <a:lnTo>
                    <a:pt x="3070" y="155"/>
                  </a:lnTo>
                  <a:lnTo>
                    <a:pt x="3059" y="164"/>
                  </a:lnTo>
                  <a:lnTo>
                    <a:pt x="3049" y="174"/>
                  </a:lnTo>
                  <a:lnTo>
                    <a:pt x="3039" y="184"/>
                  </a:lnTo>
                  <a:lnTo>
                    <a:pt x="3030" y="194"/>
                  </a:lnTo>
                  <a:lnTo>
                    <a:pt x="3021" y="203"/>
                  </a:lnTo>
                  <a:lnTo>
                    <a:pt x="3014" y="214"/>
                  </a:lnTo>
                  <a:lnTo>
                    <a:pt x="3006" y="225"/>
                  </a:lnTo>
                  <a:lnTo>
                    <a:pt x="2999" y="236"/>
                  </a:lnTo>
                  <a:lnTo>
                    <a:pt x="2993" y="248"/>
                  </a:lnTo>
                  <a:lnTo>
                    <a:pt x="2987" y="260"/>
                  </a:lnTo>
                  <a:lnTo>
                    <a:pt x="2981" y="272"/>
                  </a:lnTo>
                  <a:lnTo>
                    <a:pt x="2975" y="284"/>
                  </a:lnTo>
                  <a:lnTo>
                    <a:pt x="2970" y="297"/>
                  </a:lnTo>
                  <a:lnTo>
                    <a:pt x="2965" y="310"/>
                  </a:lnTo>
                  <a:lnTo>
                    <a:pt x="2959" y="323"/>
                  </a:lnTo>
                  <a:lnTo>
                    <a:pt x="2950" y="349"/>
                  </a:lnTo>
                  <a:lnTo>
                    <a:pt x="2940" y="375"/>
                  </a:lnTo>
                  <a:lnTo>
                    <a:pt x="2934" y="395"/>
                  </a:lnTo>
                  <a:lnTo>
                    <a:pt x="2927" y="414"/>
                  </a:lnTo>
                  <a:lnTo>
                    <a:pt x="2920" y="433"/>
                  </a:lnTo>
                  <a:lnTo>
                    <a:pt x="2913" y="452"/>
                  </a:lnTo>
                  <a:lnTo>
                    <a:pt x="2909" y="460"/>
                  </a:lnTo>
                  <a:lnTo>
                    <a:pt x="2905" y="469"/>
                  </a:lnTo>
                  <a:lnTo>
                    <a:pt x="2901" y="477"/>
                  </a:lnTo>
                  <a:lnTo>
                    <a:pt x="2897" y="485"/>
                  </a:lnTo>
                  <a:lnTo>
                    <a:pt x="2892" y="493"/>
                  </a:lnTo>
                  <a:lnTo>
                    <a:pt x="2888" y="500"/>
                  </a:lnTo>
                  <a:lnTo>
                    <a:pt x="2883" y="507"/>
                  </a:lnTo>
                  <a:lnTo>
                    <a:pt x="2879" y="514"/>
                  </a:lnTo>
                  <a:lnTo>
                    <a:pt x="2874" y="520"/>
                  </a:lnTo>
                  <a:lnTo>
                    <a:pt x="2869" y="526"/>
                  </a:lnTo>
                  <a:lnTo>
                    <a:pt x="2864" y="532"/>
                  </a:lnTo>
                  <a:lnTo>
                    <a:pt x="2859" y="537"/>
                  </a:lnTo>
                  <a:lnTo>
                    <a:pt x="2853" y="543"/>
                  </a:lnTo>
                  <a:lnTo>
                    <a:pt x="2847" y="548"/>
                  </a:lnTo>
                  <a:lnTo>
                    <a:pt x="2842" y="553"/>
                  </a:lnTo>
                  <a:lnTo>
                    <a:pt x="2836" y="558"/>
                  </a:lnTo>
                  <a:lnTo>
                    <a:pt x="2823" y="568"/>
                  </a:lnTo>
                  <a:lnTo>
                    <a:pt x="2810" y="577"/>
                  </a:lnTo>
                  <a:lnTo>
                    <a:pt x="2797" y="586"/>
                  </a:lnTo>
                  <a:lnTo>
                    <a:pt x="2783" y="594"/>
                  </a:lnTo>
                  <a:lnTo>
                    <a:pt x="2769" y="602"/>
                  </a:lnTo>
                  <a:lnTo>
                    <a:pt x="2754" y="609"/>
                  </a:lnTo>
                  <a:lnTo>
                    <a:pt x="2739" y="616"/>
                  </a:lnTo>
                  <a:lnTo>
                    <a:pt x="2725" y="622"/>
                  </a:lnTo>
                  <a:lnTo>
                    <a:pt x="2711" y="628"/>
                  </a:lnTo>
                  <a:lnTo>
                    <a:pt x="2696" y="633"/>
                  </a:lnTo>
                  <a:lnTo>
                    <a:pt x="2682" y="638"/>
                  </a:lnTo>
                  <a:lnTo>
                    <a:pt x="2668" y="642"/>
                  </a:lnTo>
                  <a:lnTo>
                    <a:pt x="2668" y="69"/>
                  </a:lnTo>
                  <a:close/>
                  <a:moveTo>
                    <a:pt x="4720" y="81"/>
                  </a:moveTo>
                  <a:lnTo>
                    <a:pt x="4424" y="743"/>
                  </a:lnTo>
                  <a:lnTo>
                    <a:pt x="4428" y="742"/>
                  </a:lnTo>
                  <a:lnTo>
                    <a:pt x="4433" y="741"/>
                  </a:lnTo>
                  <a:lnTo>
                    <a:pt x="4437" y="741"/>
                  </a:lnTo>
                  <a:lnTo>
                    <a:pt x="4442" y="741"/>
                  </a:lnTo>
                  <a:lnTo>
                    <a:pt x="4446" y="740"/>
                  </a:lnTo>
                  <a:lnTo>
                    <a:pt x="4450" y="740"/>
                  </a:lnTo>
                  <a:lnTo>
                    <a:pt x="4455" y="740"/>
                  </a:lnTo>
                  <a:lnTo>
                    <a:pt x="4459" y="740"/>
                  </a:lnTo>
                  <a:lnTo>
                    <a:pt x="4463" y="740"/>
                  </a:lnTo>
                  <a:lnTo>
                    <a:pt x="4468" y="740"/>
                  </a:lnTo>
                  <a:lnTo>
                    <a:pt x="4472" y="740"/>
                  </a:lnTo>
                  <a:lnTo>
                    <a:pt x="4476" y="740"/>
                  </a:lnTo>
                  <a:lnTo>
                    <a:pt x="4480" y="741"/>
                  </a:lnTo>
                  <a:lnTo>
                    <a:pt x="4484" y="741"/>
                  </a:lnTo>
                  <a:lnTo>
                    <a:pt x="4488" y="742"/>
                  </a:lnTo>
                  <a:lnTo>
                    <a:pt x="4492" y="743"/>
                  </a:lnTo>
                  <a:lnTo>
                    <a:pt x="4502" y="711"/>
                  </a:lnTo>
                  <a:lnTo>
                    <a:pt x="4513" y="678"/>
                  </a:lnTo>
                  <a:lnTo>
                    <a:pt x="4524" y="647"/>
                  </a:lnTo>
                  <a:lnTo>
                    <a:pt x="4536" y="615"/>
                  </a:lnTo>
                  <a:lnTo>
                    <a:pt x="4548" y="583"/>
                  </a:lnTo>
                  <a:lnTo>
                    <a:pt x="4560" y="552"/>
                  </a:lnTo>
                  <a:lnTo>
                    <a:pt x="4573" y="521"/>
                  </a:lnTo>
                  <a:lnTo>
                    <a:pt x="4585" y="489"/>
                  </a:lnTo>
                  <a:lnTo>
                    <a:pt x="4712" y="486"/>
                  </a:lnTo>
                  <a:lnTo>
                    <a:pt x="4826" y="489"/>
                  </a:lnTo>
                  <a:lnTo>
                    <a:pt x="4873" y="601"/>
                  </a:lnTo>
                  <a:lnTo>
                    <a:pt x="4915" y="715"/>
                  </a:lnTo>
                  <a:lnTo>
                    <a:pt x="4924" y="743"/>
                  </a:lnTo>
                  <a:lnTo>
                    <a:pt x="4930" y="742"/>
                  </a:lnTo>
                  <a:lnTo>
                    <a:pt x="4937" y="741"/>
                  </a:lnTo>
                  <a:lnTo>
                    <a:pt x="4943" y="741"/>
                  </a:lnTo>
                  <a:lnTo>
                    <a:pt x="4950" y="740"/>
                  </a:lnTo>
                  <a:lnTo>
                    <a:pt x="4957" y="740"/>
                  </a:lnTo>
                  <a:lnTo>
                    <a:pt x="4963" y="740"/>
                  </a:lnTo>
                  <a:lnTo>
                    <a:pt x="4970" y="740"/>
                  </a:lnTo>
                  <a:lnTo>
                    <a:pt x="4976" y="740"/>
                  </a:lnTo>
                  <a:lnTo>
                    <a:pt x="4982" y="740"/>
                  </a:lnTo>
                  <a:lnTo>
                    <a:pt x="4988" y="740"/>
                  </a:lnTo>
                  <a:lnTo>
                    <a:pt x="4994" y="740"/>
                  </a:lnTo>
                  <a:lnTo>
                    <a:pt x="5001" y="741"/>
                  </a:lnTo>
                  <a:lnTo>
                    <a:pt x="5007" y="741"/>
                  </a:lnTo>
                  <a:lnTo>
                    <a:pt x="5012" y="741"/>
                  </a:lnTo>
                  <a:lnTo>
                    <a:pt x="5019" y="742"/>
                  </a:lnTo>
                  <a:lnTo>
                    <a:pt x="5025" y="743"/>
                  </a:lnTo>
                  <a:lnTo>
                    <a:pt x="5008" y="709"/>
                  </a:lnTo>
                  <a:lnTo>
                    <a:pt x="4739" y="81"/>
                  </a:lnTo>
                  <a:lnTo>
                    <a:pt x="4720" y="81"/>
                  </a:lnTo>
                  <a:close/>
                  <a:moveTo>
                    <a:pt x="229" y="82"/>
                  </a:moveTo>
                  <a:lnTo>
                    <a:pt x="218" y="82"/>
                  </a:lnTo>
                  <a:lnTo>
                    <a:pt x="208" y="83"/>
                  </a:lnTo>
                  <a:lnTo>
                    <a:pt x="198" y="84"/>
                  </a:lnTo>
                  <a:lnTo>
                    <a:pt x="187" y="85"/>
                  </a:lnTo>
                  <a:lnTo>
                    <a:pt x="177" y="86"/>
                  </a:lnTo>
                  <a:lnTo>
                    <a:pt x="167" y="88"/>
                  </a:lnTo>
                  <a:lnTo>
                    <a:pt x="158" y="91"/>
                  </a:lnTo>
                  <a:lnTo>
                    <a:pt x="148" y="93"/>
                  </a:lnTo>
                  <a:lnTo>
                    <a:pt x="139" y="96"/>
                  </a:lnTo>
                  <a:lnTo>
                    <a:pt x="130" y="100"/>
                  </a:lnTo>
                  <a:lnTo>
                    <a:pt x="121" y="103"/>
                  </a:lnTo>
                  <a:lnTo>
                    <a:pt x="112" y="107"/>
                  </a:lnTo>
                  <a:lnTo>
                    <a:pt x="104" y="112"/>
                  </a:lnTo>
                  <a:lnTo>
                    <a:pt x="96" y="117"/>
                  </a:lnTo>
                  <a:lnTo>
                    <a:pt x="88" y="122"/>
                  </a:lnTo>
                  <a:lnTo>
                    <a:pt x="81" y="127"/>
                  </a:lnTo>
                  <a:lnTo>
                    <a:pt x="74" y="133"/>
                  </a:lnTo>
                  <a:lnTo>
                    <a:pt x="67" y="139"/>
                  </a:lnTo>
                  <a:lnTo>
                    <a:pt x="61" y="146"/>
                  </a:lnTo>
                  <a:lnTo>
                    <a:pt x="55" y="153"/>
                  </a:lnTo>
                  <a:lnTo>
                    <a:pt x="49" y="160"/>
                  </a:lnTo>
                  <a:lnTo>
                    <a:pt x="44" y="168"/>
                  </a:lnTo>
                  <a:lnTo>
                    <a:pt x="39" y="176"/>
                  </a:lnTo>
                  <a:lnTo>
                    <a:pt x="35" y="184"/>
                  </a:lnTo>
                  <a:lnTo>
                    <a:pt x="32" y="193"/>
                  </a:lnTo>
                  <a:lnTo>
                    <a:pt x="28" y="202"/>
                  </a:lnTo>
                  <a:lnTo>
                    <a:pt x="25" y="211"/>
                  </a:lnTo>
                  <a:lnTo>
                    <a:pt x="23" y="221"/>
                  </a:lnTo>
                  <a:lnTo>
                    <a:pt x="21" y="232"/>
                  </a:lnTo>
                  <a:lnTo>
                    <a:pt x="19" y="242"/>
                  </a:lnTo>
                  <a:lnTo>
                    <a:pt x="19" y="253"/>
                  </a:lnTo>
                  <a:lnTo>
                    <a:pt x="19" y="264"/>
                  </a:lnTo>
                  <a:lnTo>
                    <a:pt x="19" y="274"/>
                  </a:lnTo>
                  <a:lnTo>
                    <a:pt x="19" y="284"/>
                  </a:lnTo>
                  <a:lnTo>
                    <a:pt x="21" y="293"/>
                  </a:lnTo>
                  <a:lnTo>
                    <a:pt x="23" y="302"/>
                  </a:lnTo>
                  <a:lnTo>
                    <a:pt x="25" y="312"/>
                  </a:lnTo>
                  <a:lnTo>
                    <a:pt x="28" y="321"/>
                  </a:lnTo>
                  <a:lnTo>
                    <a:pt x="32" y="329"/>
                  </a:lnTo>
                  <a:lnTo>
                    <a:pt x="36" y="338"/>
                  </a:lnTo>
                  <a:lnTo>
                    <a:pt x="41" y="346"/>
                  </a:lnTo>
                  <a:lnTo>
                    <a:pt x="46" y="354"/>
                  </a:lnTo>
                  <a:lnTo>
                    <a:pt x="51" y="362"/>
                  </a:lnTo>
                  <a:lnTo>
                    <a:pt x="57" y="369"/>
                  </a:lnTo>
                  <a:lnTo>
                    <a:pt x="63" y="376"/>
                  </a:lnTo>
                  <a:lnTo>
                    <a:pt x="71" y="383"/>
                  </a:lnTo>
                  <a:lnTo>
                    <a:pt x="78" y="389"/>
                  </a:lnTo>
                  <a:lnTo>
                    <a:pt x="86" y="394"/>
                  </a:lnTo>
                  <a:lnTo>
                    <a:pt x="93" y="400"/>
                  </a:lnTo>
                  <a:lnTo>
                    <a:pt x="101" y="404"/>
                  </a:lnTo>
                  <a:lnTo>
                    <a:pt x="109" y="409"/>
                  </a:lnTo>
                  <a:lnTo>
                    <a:pt x="118" y="413"/>
                  </a:lnTo>
                  <a:lnTo>
                    <a:pt x="134" y="421"/>
                  </a:lnTo>
                  <a:lnTo>
                    <a:pt x="151" y="429"/>
                  </a:lnTo>
                  <a:lnTo>
                    <a:pt x="168" y="436"/>
                  </a:lnTo>
                  <a:lnTo>
                    <a:pt x="186" y="443"/>
                  </a:lnTo>
                  <a:lnTo>
                    <a:pt x="203" y="450"/>
                  </a:lnTo>
                  <a:lnTo>
                    <a:pt x="220" y="458"/>
                  </a:lnTo>
                  <a:lnTo>
                    <a:pt x="229" y="463"/>
                  </a:lnTo>
                  <a:lnTo>
                    <a:pt x="239" y="467"/>
                  </a:lnTo>
                  <a:lnTo>
                    <a:pt x="248" y="472"/>
                  </a:lnTo>
                  <a:lnTo>
                    <a:pt x="257" y="478"/>
                  </a:lnTo>
                  <a:lnTo>
                    <a:pt x="265" y="484"/>
                  </a:lnTo>
                  <a:lnTo>
                    <a:pt x="273" y="489"/>
                  </a:lnTo>
                  <a:lnTo>
                    <a:pt x="281" y="496"/>
                  </a:lnTo>
                  <a:lnTo>
                    <a:pt x="287" y="503"/>
                  </a:lnTo>
                  <a:lnTo>
                    <a:pt x="291" y="506"/>
                  </a:lnTo>
                  <a:lnTo>
                    <a:pt x="294" y="510"/>
                  </a:lnTo>
                  <a:lnTo>
                    <a:pt x="296" y="514"/>
                  </a:lnTo>
                  <a:lnTo>
                    <a:pt x="299" y="518"/>
                  </a:lnTo>
                  <a:lnTo>
                    <a:pt x="302" y="522"/>
                  </a:lnTo>
                  <a:lnTo>
                    <a:pt x="304" y="526"/>
                  </a:lnTo>
                  <a:lnTo>
                    <a:pt x="306" y="531"/>
                  </a:lnTo>
                  <a:lnTo>
                    <a:pt x="308" y="536"/>
                  </a:lnTo>
                  <a:lnTo>
                    <a:pt x="310" y="540"/>
                  </a:lnTo>
                  <a:lnTo>
                    <a:pt x="311" y="545"/>
                  </a:lnTo>
                  <a:lnTo>
                    <a:pt x="312" y="550"/>
                  </a:lnTo>
                  <a:lnTo>
                    <a:pt x="313" y="555"/>
                  </a:lnTo>
                  <a:lnTo>
                    <a:pt x="314" y="560"/>
                  </a:lnTo>
                  <a:lnTo>
                    <a:pt x="315" y="566"/>
                  </a:lnTo>
                  <a:lnTo>
                    <a:pt x="315" y="572"/>
                  </a:lnTo>
                  <a:lnTo>
                    <a:pt x="315" y="578"/>
                  </a:lnTo>
                  <a:lnTo>
                    <a:pt x="315" y="584"/>
                  </a:lnTo>
                  <a:lnTo>
                    <a:pt x="315" y="592"/>
                  </a:lnTo>
                  <a:lnTo>
                    <a:pt x="314" y="598"/>
                  </a:lnTo>
                  <a:lnTo>
                    <a:pt x="313" y="605"/>
                  </a:lnTo>
                  <a:lnTo>
                    <a:pt x="311" y="612"/>
                  </a:lnTo>
                  <a:lnTo>
                    <a:pt x="310" y="618"/>
                  </a:lnTo>
                  <a:lnTo>
                    <a:pt x="308" y="624"/>
                  </a:lnTo>
                  <a:lnTo>
                    <a:pt x="306" y="631"/>
                  </a:lnTo>
                  <a:lnTo>
                    <a:pt x="303" y="637"/>
                  </a:lnTo>
                  <a:lnTo>
                    <a:pt x="300" y="642"/>
                  </a:lnTo>
                  <a:lnTo>
                    <a:pt x="297" y="648"/>
                  </a:lnTo>
                  <a:lnTo>
                    <a:pt x="294" y="654"/>
                  </a:lnTo>
                  <a:lnTo>
                    <a:pt x="290" y="659"/>
                  </a:lnTo>
                  <a:lnTo>
                    <a:pt x="287" y="665"/>
                  </a:lnTo>
                  <a:lnTo>
                    <a:pt x="283" y="669"/>
                  </a:lnTo>
                  <a:lnTo>
                    <a:pt x="278" y="674"/>
                  </a:lnTo>
                  <a:lnTo>
                    <a:pt x="274" y="679"/>
                  </a:lnTo>
                  <a:lnTo>
                    <a:pt x="269" y="683"/>
                  </a:lnTo>
                  <a:lnTo>
                    <a:pt x="264" y="687"/>
                  </a:lnTo>
                  <a:lnTo>
                    <a:pt x="259" y="691"/>
                  </a:lnTo>
                  <a:lnTo>
                    <a:pt x="254" y="695"/>
                  </a:lnTo>
                  <a:lnTo>
                    <a:pt x="248" y="698"/>
                  </a:lnTo>
                  <a:lnTo>
                    <a:pt x="242" y="701"/>
                  </a:lnTo>
                  <a:lnTo>
                    <a:pt x="237" y="704"/>
                  </a:lnTo>
                  <a:lnTo>
                    <a:pt x="230" y="706"/>
                  </a:lnTo>
                  <a:lnTo>
                    <a:pt x="224" y="708"/>
                  </a:lnTo>
                  <a:lnTo>
                    <a:pt x="218" y="710"/>
                  </a:lnTo>
                  <a:lnTo>
                    <a:pt x="211" y="711"/>
                  </a:lnTo>
                  <a:lnTo>
                    <a:pt x="205" y="713"/>
                  </a:lnTo>
                  <a:lnTo>
                    <a:pt x="198" y="713"/>
                  </a:lnTo>
                  <a:lnTo>
                    <a:pt x="190" y="714"/>
                  </a:lnTo>
                  <a:lnTo>
                    <a:pt x="183" y="714"/>
                  </a:lnTo>
                  <a:lnTo>
                    <a:pt x="177" y="714"/>
                  </a:lnTo>
                  <a:lnTo>
                    <a:pt x="170" y="714"/>
                  </a:lnTo>
                  <a:lnTo>
                    <a:pt x="164" y="713"/>
                  </a:lnTo>
                  <a:lnTo>
                    <a:pt x="157" y="713"/>
                  </a:lnTo>
                  <a:lnTo>
                    <a:pt x="151" y="712"/>
                  </a:lnTo>
                  <a:lnTo>
                    <a:pt x="145" y="711"/>
                  </a:lnTo>
                  <a:lnTo>
                    <a:pt x="139" y="709"/>
                  </a:lnTo>
                  <a:lnTo>
                    <a:pt x="133" y="708"/>
                  </a:lnTo>
                  <a:lnTo>
                    <a:pt x="128" y="706"/>
                  </a:lnTo>
                  <a:lnTo>
                    <a:pt x="123" y="704"/>
                  </a:lnTo>
                  <a:lnTo>
                    <a:pt x="117" y="702"/>
                  </a:lnTo>
                  <a:lnTo>
                    <a:pt x="112" y="700"/>
                  </a:lnTo>
                  <a:lnTo>
                    <a:pt x="107" y="697"/>
                  </a:lnTo>
                  <a:lnTo>
                    <a:pt x="102" y="695"/>
                  </a:lnTo>
                  <a:lnTo>
                    <a:pt x="97" y="692"/>
                  </a:lnTo>
                  <a:lnTo>
                    <a:pt x="93" y="689"/>
                  </a:lnTo>
                  <a:lnTo>
                    <a:pt x="88" y="685"/>
                  </a:lnTo>
                  <a:lnTo>
                    <a:pt x="84" y="682"/>
                  </a:lnTo>
                  <a:lnTo>
                    <a:pt x="79" y="679"/>
                  </a:lnTo>
                  <a:lnTo>
                    <a:pt x="75" y="675"/>
                  </a:lnTo>
                  <a:lnTo>
                    <a:pt x="67" y="667"/>
                  </a:lnTo>
                  <a:lnTo>
                    <a:pt x="59" y="658"/>
                  </a:lnTo>
                  <a:lnTo>
                    <a:pt x="51" y="649"/>
                  </a:lnTo>
                  <a:lnTo>
                    <a:pt x="44" y="639"/>
                  </a:lnTo>
                  <a:lnTo>
                    <a:pt x="37" y="629"/>
                  </a:lnTo>
                  <a:lnTo>
                    <a:pt x="30" y="618"/>
                  </a:lnTo>
                  <a:lnTo>
                    <a:pt x="20" y="618"/>
                  </a:lnTo>
                  <a:lnTo>
                    <a:pt x="19" y="628"/>
                  </a:lnTo>
                  <a:lnTo>
                    <a:pt x="17" y="639"/>
                  </a:lnTo>
                  <a:lnTo>
                    <a:pt x="15" y="650"/>
                  </a:lnTo>
                  <a:lnTo>
                    <a:pt x="13" y="660"/>
                  </a:lnTo>
                  <a:lnTo>
                    <a:pt x="11" y="670"/>
                  </a:lnTo>
                  <a:lnTo>
                    <a:pt x="9" y="681"/>
                  </a:lnTo>
                  <a:lnTo>
                    <a:pt x="6" y="692"/>
                  </a:lnTo>
                  <a:lnTo>
                    <a:pt x="2" y="702"/>
                  </a:lnTo>
                  <a:lnTo>
                    <a:pt x="6" y="705"/>
                  </a:lnTo>
                  <a:lnTo>
                    <a:pt x="9" y="708"/>
                  </a:lnTo>
                  <a:lnTo>
                    <a:pt x="12" y="711"/>
                  </a:lnTo>
                  <a:lnTo>
                    <a:pt x="16" y="714"/>
                  </a:lnTo>
                  <a:lnTo>
                    <a:pt x="24" y="720"/>
                  </a:lnTo>
                  <a:lnTo>
                    <a:pt x="34" y="725"/>
                  </a:lnTo>
                  <a:lnTo>
                    <a:pt x="43" y="730"/>
                  </a:lnTo>
                  <a:lnTo>
                    <a:pt x="53" y="734"/>
                  </a:lnTo>
                  <a:lnTo>
                    <a:pt x="63" y="738"/>
                  </a:lnTo>
                  <a:lnTo>
                    <a:pt x="74" y="742"/>
                  </a:lnTo>
                  <a:lnTo>
                    <a:pt x="85" y="745"/>
                  </a:lnTo>
                  <a:lnTo>
                    <a:pt x="96" y="748"/>
                  </a:lnTo>
                  <a:lnTo>
                    <a:pt x="107" y="750"/>
                  </a:lnTo>
                  <a:lnTo>
                    <a:pt x="118" y="752"/>
                  </a:lnTo>
                  <a:lnTo>
                    <a:pt x="128" y="753"/>
                  </a:lnTo>
                  <a:lnTo>
                    <a:pt x="138" y="754"/>
                  </a:lnTo>
                  <a:lnTo>
                    <a:pt x="148" y="755"/>
                  </a:lnTo>
                  <a:lnTo>
                    <a:pt x="157" y="755"/>
                  </a:lnTo>
                  <a:lnTo>
                    <a:pt x="169" y="755"/>
                  </a:lnTo>
                  <a:lnTo>
                    <a:pt x="181" y="754"/>
                  </a:lnTo>
                  <a:lnTo>
                    <a:pt x="192" y="753"/>
                  </a:lnTo>
                  <a:lnTo>
                    <a:pt x="204" y="751"/>
                  </a:lnTo>
                  <a:lnTo>
                    <a:pt x="215" y="749"/>
                  </a:lnTo>
                  <a:lnTo>
                    <a:pt x="226" y="747"/>
                  </a:lnTo>
                  <a:lnTo>
                    <a:pt x="237" y="744"/>
                  </a:lnTo>
                  <a:lnTo>
                    <a:pt x="248" y="741"/>
                  </a:lnTo>
                  <a:lnTo>
                    <a:pt x="258" y="737"/>
                  </a:lnTo>
                  <a:lnTo>
                    <a:pt x="268" y="733"/>
                  </a:lnTo>
                  <a:lnTo>
                    <a:pt x="278" y="728"/>
                  </a:lnTo>
                  <a:lnTo>
                    <a:pt x="288" y="723"/>
                  </a:lnTo>
                  <a:lnTo>
                    <a:pt x="297" y="718"/>
                  </a:lnTo>
                  <a:lnTo>
                    <a:pt x="306" y="712"/>
                  </a:lnTo>
                  <a:lnTo>
                    <a:pt x="314" y="706"/>
                  </a:lnTo>
                  <a:lnTo>
                    <a:pt x="323" y="699"/>
                  </a:lnTo>
                  <a:lnTo>
                    <a:pt x="330" y="692"/>
                  </a:lnTo>
                  <a:lnTo>
                    <a:pt x="338" y="684"/>
                  </a:lnTo>
                  <a:lnTo>
                    <a:pt x="345" y="676"/>
                  </a:lnTo>
                  <a:lnTo>
                    <a:pt x="351" y="668"/>
                  </a:lnTo>
                  <a:lnTo>
                    <a:pt x="357" y="659"/>
                  </a:lnTo>
                  <a:lnTo>
                    <a:pt x="363" y="650"/>
                  </a:lnTo>
                  <a:lnTo>
                    <a:pt x="368" y="641"/>
                  </a:lnTo>
                  <a:lnTo>
                    <a:pt x="373" y="631"/>
                  </a:lnTo>
                  <a:lnTo>
                    <a:pt x="377" y="621"/>
                  </a:lnTo>
                  <a:lnTo>
                    <a:pt x="380" y="611"/>
                  </a:lnTo>
                  <a:lnTo>
                    <a:pt x="384" y="600"/>
                  </a:lnTo>
                  <a:lnTo>
                    <a:pt x="386" y="589"/>
                  </a:lnTo>
                  <a:lnTo>
                    <a:pt x="388" y="577"/>
                  </a:lnTo>
                  <a:lnTo>
                    <a:pt x="390" y="565"/>
                  </a:lnTo>
                  <a:lnTo>
                    <a:pt x="391" y="553"/>
                  </a:lnTo>
                  <a:lnTo>
                    <a:pt x="391" y="541"/>
                  </a:lnTo>
                  <a:lnTo>
                    <a:pt x="391" y="533"/>
                  </a:lnTo>
                  <a:lnTo>
                    <a:pt x="390" y="526"/>
                  </a:lnTo>
                  <a:lnTo>
                    <a:pt x="390" y="519"/>
                  </a:lnTo>
                  <a:lnTo>
                    <a:pt x="388" y="513"/>
                  </a:lnTo>
                  <a:lnTo>
                    <a:pt x="387" y="506"/>
                  </a:lnTo>
                  <a:lnTo>
                    <a:pt x="385" y="499"/>
                  </a:lnTo>
                  <a:lnTo>
                    <a:pt x="383" y="493"/>
                  </a:lnTo>
                  <a:lnTo>
                    <a:pt x="381" y="487"/>
                  </a:lnTo>
                  <a:lnTo>
                    <a:pt x="378" y="480"/>
                  </a:lnTo>
                  <a:lnTo>
                    <a:pt x="375" y="474"/>
                  </a:lnTo>
                  <a:lnTo>
                    <a:pt x="372" y="469"/>
                  </a:lnTo>
                  <a:lnTo>
                    <a:pt x="368" y="463"/>
                  </a:lnTo>
                  <a:lnTo>
                    <a:pt x="365" y="457"/>
                  </a:lnTo>
                  <a:lnTo>
                    <a:pt x="361" y="451"/>
                  </a:lnTo>
                  <a:lnTo>
                    <a:pt x="357" y="446"/>
                  </a:lnTo>
                  <a:lnTo>
                    <a:pt x="352" y="440"/>
                  </a:lnTo>
                  <a:lnTo>
                    <a:pt x="349" y="437"/>
                  </a:lnTo>
                  <a:lnTo>
                    <a:pt x="346" y="433"/>
                  </a:lnTo>
                  <a:lnTo>
                    <a:pt x="343" y="430"/>
                  </a:lnTo>
                  <a:lnTo>
                    <a:pt x="339" y="428"/>
                  </a:lnTo>
                  <a:lnTo>
                    <a:pt x="332" y="422"/>
                  </a:lnTo>
                  <a:lnTo>
                    <a:pt x="324" y="417"/>
                  </a:lnTo>
                  <a:lnTo>
                    <a:pt x="317" y="412"/>
                  </a:lnTo>
                  <a:lnTo>
                    <a:pt x="309" y="408"/>
                  </a:lnTo>
                  <a:lnTo>
                    <a:pt x="300" y="403"/>
                  </a:lnTo>
                  <a:lnTo>
                    <a:pt x="293" y="399"/>
                  </a:lnTo>
                  <a:lnTo>
                    <a:pt x="287" y="396"/>
                  </a:lnTo>
                  <a:lnTo>
                    <a:pt x="282" y="394"/>
                  </a:lnTo>
                  <a:lnTo>
                    <a:pt x="277" y="391"/>
                  </a:lnTo>
                  <a:lnTo>
                    <a:pt x="271" y="389"/>
                  </a:lnTo>
                  <a:lnTo>
                    <a:pt x="265" y="386"/>
                  </a:lnTo>
                  <a:lnTo>
                    <a:pt x="260" y="384"/>
                  </a:lnTo>
                  <a:lnTo>
                    <a:pt x="254" y="382"/>
                  </a:lnTo>
                  <a:lnTo>
                    <a:pt x="249" y="379"/>
                  </a:lnTo>
                  <a:lnTo>
                    <a:pt x="244" y="377"/>
                  </a:lnTo>
                  <a:lnTo>
                    <a:pt x="238" y="374"/>
                  </a:lnTo>
                  <a:lnTo>
                    <a:pt x="233" y="372"/>
                  </a:lnTo>
                  <a:lnTo>
                    <a:pt x="228" y="370"/>
                  </a:lnTo>
                  <a:lnTo>
                    <a:pt x="222" y="368"/>
                  </a:lnTo>
                  <a:lnTo>
                    <a:pt x="217" y="366"/>
                  </a:lnTo>
                  <a:lnTo>
                    <a:pt x="212" y="363"/>
                  </a:lnTo>
                  <a:lnTo>
                    <a:pt x="206" y="361"/>
                  </a:lnTo>
                  <a:lnTo>
                    <a:pt x="201" y="359"/>
                  </a:lnTo>
                  <a:lnTo>
                    <a:pt x="197" y="357"/>
                  </a:lnTo>
                  <a:lnTo>
                    <a:pt x="192" y="355"/>
                  </a:lnTo>
                  <a:lnTo>
                    <a:pt x="188" y="353"/>
                  </a:lnTo>
                  <a:lnTo>
                    <a:pt x="183" y="351"/>
                  </a:lnTo>
                  <a:lnTo>
                    <a:pt x="179" y="349"/>
                  </a:lnTo>
                  <a:lnTo>
                    <a:pt x="175" y="347"/>
                  </a:lnTo>
                  <a:lnTo>
                    <a:pt x="170" y="345"/>
                  </a:lnTo>
                  <a:lnTo>
                    <a:pt x="164" y="342"/>
                  </a:lnTo>
                  <a:lnTo>
                    <a:pt x="159" y="340"/>
                  </a:lnTo>
                  <a:lnTo>
                    <a:pt x="155" y="338"/>
                  </a:lnTo>
                  <a:lnTo>
                    <a:pt x="151" y="336"/>
                  </a:lnTo>
                  <a:lnTo>
                    <a:pt x="147" y="333"/>
                  </a:lnTo>
                  <a:lnTo>
                    <a:pt x="143" y="330"/>
                  </a:lnTo>
                  <a:lnTo>
                    <a:pt x="138" y="327"/>
                  </a:lnTo>
                  <a:lnTo>
                    <a:pt x="133" y="322"/>
                  </a:lnTo>
                  <a:lnTo>
                    <a:pt x="128" y="318"/>
                  </a:lnTo>
                  <a:lnTo>
                    <a:pt x="123" y="314"/>
                  </a:lnTo>
                  <a:lnTo>
                    <a:pt x="119" y="309"/>
                  </a:lnTo>
                  <a:lnTo>
                    <a:pt x="115" y="304"/>
                  </a:lnTo>
                  <a:lnTo>
                    <a:pt x="112" y="299"/>
                  </a:lnTo>
                  <a:lnTo>
                    <a:pt x="108" y="294"/>
                  </a:lnTo>
                  <a:lnTo>
                    <a:pt x="105" y="289"/>
                  </a:lnTo>
                  <a:lnTo>
                    <a:pt x="103" y="283"/>
                  </a:lnTo>
                  <a:lnTo>
                    <a:pt x="100" y="278"/>
                  </a:lnTo>
                  <a:lnTo>
                    <a:pt x="98" y="272"/>
                  </a:lnTo>
                  <a:lnTo>
                    <a:pt x="96" y="266"/>
                  </a:lnTo>
                  <a:lnTo>
                    <a:pt x="95" y="260"/>
                  </a:lnTo>
                  <a:lnTo>
                    <a:pt x="94" y="254"/>
                  </a:lnTo>
                  <a:lnTo>
                    <a:pt x="93" y="247"/>
                  </a:lnTo>
                  <a:lnTo>
                    <a:pt x="93" y="241"/>
                  </a:lnTo>
                  <a:lnTo>
                    <a:pt x="92" y="234"/>
                  </a:lnTo>
                  <a:lnTo>
                    <a:pt x="93" y="228"/>
                  </a:lnTo>
                  <a:lnTo>
                    <a:pt x="93" y="222"/>
                  </a:lnTo>
                  <a:lnTo>
                    <a:pt x="94" y="216"/>
                  </a:lnTo>
                  <a:lnTo>
                    <a:pt x="95" y="210"/>
                  </a:lnTo>
                  <a:lnTo>
                    <a:pt x="96" y="204"/>
                  </a:lnTo>
                  <a:lnTo>
                    <a:pt x="98" y="198"/>
                  </a:lnTo>
                  <a:lnTo>
                    <a:pt x="100" y="193"/>
                  </a:lnTo>
                  <a:lnTo>
                    <a:pt x="102" y="188"/>
                  </a:lnTo>
                  <a:lnTo>
                    <a:pt x="104" y="183"/>
                  </a:lnTo>
                  <a:lnTo>
                    <a:pt x="107" y="178"/>
                  </a:lnTo>
                  <a:lnTo>
                    <a:pt x="110" y="173"/>
                  </a:lnTo>
                  <a:lnTo>
                    <a:pt x="113" y="168"/>
                  </a:lnTo>
                  <a:lnTo>
                    <a:pt x="116" y="164"/>
                  </a:lnTo>
                  <a:lnTo>
                    <a:pt x="120" y="160"/>
                  </a:lnTo>
                  <a:lnTo>
                    <a:pt x="123" y="156"/>
                  </a:lnTo>
                  <a:lnTo>
                    <a:pt x="128" y="152"/>
                  </a:lnTo>
                  <a:lnTo>
                    <a:pt x="132" y="148"/>
                  </a:lnTo>
                  <a:lnTo>
                    <a:pt x="136" y="145"/>
                  </a:lnTo>
                  <a:lnTo>
                    <a:pt x="141" y="142"/>
                  </a:lnTo>
                  <a:lnTo>
                    <a:pt x="145" y="138"/>
                  </a:lnTo>
                  <a:lnTo>
                    <a:pt x="150" y="136"/>
                  </a:lnTo>
                  <a:lnTo>
                    <a:pt x="155" y="133"/>
                  </a:lnTo>
                  <a:lnTo>
                    <a:pt x="160" y="131"/>
                  </a:lnTo>
                  <a:lnTo>
                    <a:pt x="166" y="129"/>
                  </a:lnTo>
                  <a:lnTo>
                    <a:pt x="171" y="127"/>
                  </a:lnTo>
                  <a:lnTo>
                    <a:pt x="177" y="125"/>
                  </a:lnTo>
                  <a:lnTo>
                    <a:pt x="182" y="123"/>
                  </a:lnTo>
                  <a:lnTo>
                    <a:pt x="188" y="122"/>
                  </a:lnTo>
                  <a:lnTo>
                    <a:pt x="194" y="121"/>
                  </a:lnTo>
                  <a:lnTo>
                    <a:pt x="200" y="121"/>
                  </a:lnTo>
                  <a:lnTo>
                    <a:pt x="206" y="120"/>
                  </a:lnTo>
                  <a:lnTo>
                    <a:pt x="212" y="120"/>
                  </a:lnTo>
                  <a:lnTo>
                    <a:pt x="217" y="120"/>
                  </a:lnTo>
                  <a:lnTo>
                    <a:pt x="222" y="121"/>
                  </a:lnTo>
                  <a:lnTo>
                    <a:pt x="227" y="121"/>
                  </a:lnTo>
                  <a:lnTo>
                    <a:pt x="232" y="122"/>
                  </a:lnTo>
                  <a:lnTo>
                    <a:pt x="242" y="123"/>
                  </a:lnTo>
                  <a:lnTo>
                    <a:pt x="251" y="126"/>
                  </a:lnTo>
                  <a:lnTo>
                    <a:pt x="260" y="130"/>
                  </a:lnTo>
                  <a:lnTo>
                    <a:pt x="268" y="134"/>
                  </a:lnTo>
                  <a:lnTo>
                    <a:pt x="277" y="138"/>
                  </a:lnTo>
                  <a:lnTo>
                    <a:pt x="284" y="144"/>
                  </a:lnTo>
                  <a:lnTo>
                    <a:pt x="291" y="149"/>
                  </a:lnTo>
                  <a:lnTo>
                    <a:pt x="298" y="156"/>
                  </a:lnTo>
                  <a:lnTo>
                    <a:pt x="305" y="163"/>
                  </a:lnTo>
                  <a:lnTo>
                    <a:pt x="311" y="170"/>
                  </a:lnTo>
                  <a:lnTo>
                    <a:pt x="316" y="179"/>
                  </a:lnTo>
                  <a:lnTo>
                    <a:pt x="321" y="187"/>
                  </a:lnTo>
                  <a:lnTo>
                    <a:pt x="326" y="196"/>
                  </a:lnTo>
                  <a:lnTo>
                    <a:pt x="330" y="205"/>
                  </a:lnTo>
                  <a:lnTo>
                    <a:pt x="339" y="205"/>
                  </a:lnTo>
                  <a:lnTo>
                    <a:pt x="342" y="196"/>
                  </a:lnTo>
                  <a:lnTo>
                    <a:pt x="345" y="186"/>
                  </a:lnTo>
                  <a:lnTo>
                    <a:pt x="347" y="175"/>
                  </a:lnTo>
                  <a:lnTo>
                    <a:pt x="351" y="166"/>
                  </a:lnTo>
                  <a:lnTo>
                    <a:pt x="354" y="156"/>
                  </a:lnTo>
                  <a:lnTo>
                    <a:pt x="357" y="146"/>
                  </a:lnTo>
                  <a:lnTo>
                    <a:pt x="361" y="137"/>
                  </a:lnTo>
                  <a:lnTo>
                    <a:pt x="365" y="128"/>
                  </a:lnTo>
                  <a:lnTo>
                    <a:pt x="358" y="122"/>
                  </a:lnTo>
                  <a:lnTo>
                    <a:pt x="351" y="117"/>
                  </a:lnTo>
                  <a:lnTo>
                    <a:pt x="343" y="112"/>
                  </a:lnTo>
                  <a:lnTo>
                    <a:pt x="335" y="107"/>
                  </a:lnTo>
                  <a:lnTo>
                    <a:pt x="327" y="103"/>
                  </a:lnTo>
                  <a:lnTo>
                    <a:pt x="318" y="99"/>
                  </a:lnTo>
                  <a:lnTo>
                    <a:pt x="310" y="96"/>
                  </a:lnTo>
                  <a:lnTo>
                    <a:pt x="301" y="93"/>
                  </a:lnTo>
                  <a:lnTo>
                    <a:pt x="292" y="90"/>
                  </a:lnTo>
                  <a:lnTo>
                    <a:pt x="283" y="88"/>
                  </a:lnTo>
                  <a:lnTo>
                    <a:pt x="274" y="86"/>
                  </a:lnTo>
                  <a:lnTo>
                    <a:pt x="265" y="85"/>
                  </a:lnTo>
                  <a:lnTo>
                    <a:pt x="255" y="84"/>
                  </a:lnTo>
                  <a:lnTo>
                    <a:pt x="246" y="83"/>
                  </a:lnTo>
                  <a:lnTo>
                    <a:pt x="238" y="82"/>
                  </a:lnTo>
                  <a:lnTo>
                    <a:pt x="229" y="82"/>
                  </a:lnTo>
                  <a:close/>
                  <a:moveTo>
                    <a:pt x="1756" y="85"/>
                  </a:moveTo>
                  <a:lnTo>
                    <a:pt x="1755" y="99"/>
                  </a:lnTo>
                  <a:lnTo>
                    <a:pt x="1754" y="112"/>
                  </a:lnTo>
                  <a:lnTo>
                    <a:pt x="1752" y="126"/>
                  </a:lnTo>
                  <a:lnTo>
                    <a:pt x="1751" y="140"/>
                  </a:lnTo>
                  <a:lnTo>
                    <a:pt x="1749" y="153"/>
                  </a:lnTo>
                  <a:lnTo>
                    <a:pt x="1747" y="167"/>
                  </a:lnTo>
                  <a:lnTo>
                    <a:pt x="1745" y="181"/>
                  </a:lnTo>
                  <a:lnTo>
                    <a:pt x="1743" y="194"/>
                  </a:lnTo>
                  <a:lnTo>
                    <a:pt x="1697" y="539"/>
                  </a:lnTo>
                  <a:lnTo>
                    <a:pt x="1666" y="734"/>
                  </a:lnTo>
                  <a:lnTo>
                    <a:pt x="1665" y="743"/>
                  </a:lnTo>
                  <a:lnTo>
                    <a:pt x="1673" y="741"/>
                  </a:lnTo>
                  <a:lnTo>
                    <a:pt x="1681" y="741"/>
                  </a:lnTo>
                  <a:lnTo>
                    <a:pt x="1689" y="740"/>
                  </a:lnTo>
                  <a:lnTo>
                    <a:pt x="1698" y="740"/>
                  </a:lnTo>
                  <a:lnTo>
                    <a:pt x="1706" y="741"/>
                  </a:lnTo>
                  <a:lnTo>
                    <a:pt x="1715" y="741"/>
                  </a:lnTo>
                  <a:lnTo>
                    <a:pt x="1723" y="742"/>
                  </a:lnTo>
                  <a:lnTo>
                    <a:pt x="1731" y="743"/>
                  </a:lnTo>
                  <a:lnTo>
                    <a:pt x="1731" y="740"/>
                  </a:lnTo>
                  <a:lnTo>
                    <a:pt x="1731" y="738"/>
                  </a:lnTo>
                  <a:lnTo>
                    <a:pt x="1731" y="735"/>
                  </a:lnTo>
                  <a:lnTo>
                    <a:pt x="1731" y="733"/>
                  </a:lnTo>
                  <a:lnTo>
                    <a:pt x="1731" y="730"/>
                  </a:lnTo>
                  <a:lnTo>
                    <a:pt x="1732" y="727"/>
                  </a:lnTo>
                  <a:lnTo>
                    <a:pt x="1732" y="724"/>
                  </a:lnTo>
                  <a:lnTo>
                    <a:pt x="1732" y="722"/>
                  </a:lnTo>
                  <a:lnTo>
                    <a:pt x="1737" y="627"/>
                  </a:lnTo>
                  <a:lnTo>
                    <a:pt x="1777" y="256"/>
                  </a:lnTo>
                  <a:lnTo>
                    <a:pt x="1802" y="302"/>
                  </a:lnTo>
                  <a:lnTo>
                    <a:pt x="1826" y="348"/>
                  </a:lnTo>
                  <a:lnTo>
                    <a:pt x="1851" y="395"/>
                  </a:lnTo>
                  <a:lnTo>
                    <a:pt x="1875" y="441"/>
                  </a:lnTo>
                  <a:lnTo>
                    <a:pt x="1899" y="488"/>
                  </a:lnTo>
                  <a:lnTo>
                    <a:pt x="1923" y="534"/>
                  </a:lnTo>
                  <a:lnTo>
                    <a:pt x="1946" y="581"/>
                  </a:lnTo>
                  <a:lnTo>
                    <a:pt x="1969" y="628"/>
                  </a:lnTo>
                  <a:lnTo>
                    <a:pt x="2021" y="735"/>
                  </a:lnTo>
                  <a:lnTo>
                    <a:pt x="2032" y="735"/>
                  </a:lnTo>
                  <a:lnTo>
                    <a:pt x="2040" y="718"/>
                  </a:lnTo>
                  <a:lnTo>
                    <a:pt x="2048" y="701"/>
                  </a:lnTo>
                  <a:lnTo>
                    <a:pt x="2056" y="684"/>
                  </a:lnTo>
                  <a:lnTo>
                    <a:pt x="2064" y="667"/>
                  </a:lnTo>
                  <a:lnTo>
                    <a:pt x="2072" y="650"/>
                  </a:lnTo>
                  <a:lnTo>
                    <a:pt x="2080" y="633"/>
                  </a:lnTo>
                  <a:lnTo>
                    <a:pt x="2088" y="616"/>
                  </a:lnTo>
                  <a:lnTo>
                    <a:pt x="2096" y="599"/>
                  </a:lnTo>
                  <a:lnTo>
                    <a:pt x="2147" y="501"/>
                  </a:lnTo>
                  <a:lnTo>
                    <a:pt x="2280" y="256"/>
                  </a:lnTo>
                  <a:lnTo>
                    <a:pt x="2282" y="274"/>
                  </a:lnTo>
                  <a:lnTo>
                    <a:pt x="2285" y="291"/>
                  </a:lnTo>
                  <a:lnTo>
                    <a:pt x="2287" y="309"/>
                  </a:lnTo>
                  <a:lnTo>
                    <a:pt x="2290" y="327"/>
                  </a:lnTo>
                  <a:lnTo>
                    <a:pt x="2292" y="344"/>
                  </a:lnTo>
                  <a:lnTo>
                    <a:pt x="2293" y="362"/>
                  </a:lnTo>
                  <a:lnTo>
                    <a:pt x="2296" y="379"/>
                  </a:lnTo>
                  <a:lnTo>
                    <a:pt x="2297" y="397"/>
                  </a:lnTo>
                  <a:lnTo>
                    <a:pt x="2328" y="743"/>
                  </a:lnTo>
                  <a:lnTo>
                    <a:pt x="2334" y="742"/>
                  </a:lnTo>
                  <a:lnTo>
                    <a:pt x="2340" y="741"/>
                  </a:lnTo>
                  <a:lnTo>
                    <a:pt x="2345" y="741"/>
                  </a:lnTo>
                  <a:lnTo>
                    <a:pt x="2351" y="740"/>
                  </a:lnTo>
                  <a:lnTo>
                    <a:pt x="2357" y="740"/>
                  </a:lnTo>
                  <a:lnTo>
                    <a:pt x="2363" y="740"/>
                  </a:lnTo>
                  <a:lnTo>
                    <a:pt x="2369" y="740"/>
                  </a:lnTo>
                  <a:lnTo>
                    <a:pt x="2374" y="740"/>
                  </a:lnTo>
                  <a:lnTo>
                    <a:pt x="2380" y="740"/>
                  </a:lnTo>
                  <a:lnTo>
                    <a:pt x="2385" y="740"/>
                  </a:lnTo>
                  <a:lnTo>
                    <a:pt x="2390" y="740"/>
                  </a:lnTo>
                  <a:lnTo>
                    <a:pt x="2396" y="741"/>
                  </a:lnTo>
                  <a:lnTo>
                    <a:pt x="2401" y="741"/>
                  </a:lnTo>
                  <a:lnTo>
                    <a:pt x="2406" y="741"/>
                  </a:lnTo>
                  <a:lnTo>
                    <a:pt x="2412" y="742"/>
                  </a:lnTo>
                  <a:lnTo>
                    <a:pt x="2417" y="743"/>
                  </a:lnTo>
                  <a:lnTo>
                    <a:pt x="2413" y="712"/>
                  </a:lnTo>
                  <a:lnTo>
                    <a:pt x="2409" y="681"/>
                  </a:lnTo>
                  <a:lnTo>
                    <a:pt x="2405" y="650"/>
                  </a:lnTo>
                  <a:lnTo>
                    <a:pt x="2401" y="619"/>
                  </a:lnTo>
                  <a:lnTo>
                    <a:pt x="2397" y="588"/>
                  </a:lnTo>
                  <a:lnTo>
                    <a:pt x="2393" y="558"/>
                  </a:lnTo>
                  <a:lnTo>
                    <a:pt x="2389" y="527"/>
                  </a:lnTo>
                  <a:lnTo>
                    <a:pt x="2386" y="496"/>
                  </a:lnTo>
                  <a:lnTo>
                    <a:pt x="2339" y="85"/>
                  </a:lnTo>
                  <a:lnTo>
                    <a:pt x="2327" y="85"/>
                  </a:lnTo>
                  <a:lnTo>
                    <a:pt x="2317" y="103"/>
                  </a:lnTo>
                  <a:lnTo>
                    <a:pt x="2307" y="121"/>
                  </a:lnTo>
                  <a:lnTo>
                    <a:pt x="2297" y="139"/>
                  </a:lnTo>
                  <a:lnTo>
                    <a:pt x="2287" y="157"/>
                  </a:lnTo>
                  <a:lnTo>
                    <a:pt x="2277" y="175"/>
                  </a:lnTo>
                  <a:lnTo>
                    <a:pt x="2266" y="193"/>
                  </a:lnTo>
                  <a:lnTo>
                    <a:pt x="2256" y="211"/>
                  </a:lnTo>
                  <a:lnTo>
                    <a:pt x="2246" y="229"/>
                  </a:lnTo>
                  <a:lnTo>
                    <a:pt x="2122" y="459"/>
                  </a:lnTo>
                  <a:lnTo>
                    <a:pt x="2113" y="476"/>
                  </a:lnTo>
                  <a:lnTo>
                    <a:pt x="2103" y="493"/>
                  </a:lnTo>
                  <a:lnTo>
                    <a:pt x="2094" y="510"/>
                  </a:lnTo>
                  <a:lnTo>
                    <a:pt x="2085" y="527"/>
                  </a:lnTo>
                  <a:lnTo>
                    <a:pt x="2076" y="543"/>
                  </a:lnTo>
                  <a:lnTo>
                    <a:pt x="2066" y="560"/>
                  </a:lnTo>
                  <a:lnTo>
                    <a:pt x="2057" y="577"/>
                  </a:lnTo>
                  <a:lnTo>
                    <a:pt x="2048" y="594"/>
                  </a:lnTo>
                  <a:lnTo>
                    <a:pt x="2029" y="562"/>
                  </a:lnTo>
                  <a:lnTo>
                    <a:pt x="2010" y="529"/>
                  </a:lnTo>
                  <a:lnTo>
                    <a:pt x="1991" y="497"/>
                  </a:lnTo>
                  <a:lnTo>
                    <a:pt x="1973" y="465"/>
                  </a:lnTo>
                  <a:lnTo>
                    <a:pt x="1954" y="433"/>
                  </a:lnTo>
                  <a:lnTo>
                    <a:pt x="1937" y="401"/>
                  </a:lnTo>
                  <a:lnTo>
                    <a:pt x="1919" y="368"/>
                  </a:lnTo>
                  <a:lnTo>
                    <a:pt x="1902" y="336"/>
                  </a:lnTo>
                  <a:lnTo>
                    <a:pt x="1773" y="85"/>
                  </a:lnTo>
                  <a:lnTo>
                    <a:pt x="1756" y="85"/>
                  </a:lnTo>
                  <a:close/>
                  <a:moveTo>
                    <a:pt x="3638" y="85"/>
                  </a:moveTo>
                  <a:lnTo>
                    <a:pt x="3637" y="99"/>
                  </a:lnTo>
                  <a:lnTo>
                    <a:pt x="3636" y="112"/>
                  </a:lnTo>
                  <a:lnTo>
                    <a:pt x="3634" y="126"/>
                  </a:lnTo>
                  <a:lnTo>
                    <a:pt x="3632" y="140"/>
                  </a:lnTo>
                  <a:lnTo>
                    <a:pt x="3631" y="153"/>
                  </a:lnTo>
                  <a:lnTo>
                    <a:pt x="3629" y="167"/>
                  </a:lnTo>
                  <a:lnTo>
                    <a:pt x="3627" y="181"/>
                  </a:lnTo>
                  <a:lnTo>
                    <a:pt x="3625" y="194"/>
                  </a:lnTo>
                  <a:lnTo>
                    <a:pt x="3579" y="539"/>
                  </a:lnTo>
                  <a:lnTo>
                    <a:pt x="3547" y="734"/>
                  </a:lnTo>
                  <a:lnTo>
                    <a:pt x="3547" y="743"/>
                  </a:lnTo>
                  <a:lnTo>
                    <a:pt x="3554" y="741"/>
                  </a:lnTo>
                  <a:lnTo>
                    <a:pt x="3563" y="741"/>
                  </a:lnTo>
                  <a:lnTo>
                    <a:pt x="3571" y="740"/>
                  </a:lnTo>
                  <a:lnTo>
                    <a:pt x="3580" y="740"/>
                  </a:lnTo>
                  <a:lnTo>
                    <a:pt x="3588" y="741"/>
                  </a:lnTo>
                  <a:lnTo>
                    <a:pt x="3596" y="741"/>
                  </a:lnTo>
                  <a:lnTo>
                    <a:pt x="3604" y="742"/>
                  </a:lnTo>
                  <a:lnTo>
                    <a:pt x="3613" y="743"/>
                  </a:lnTo>
                  <a:lnTo>
                    <a:pt x="3613" y="740"/>
                  </a:lnTo>
                  <a:lnTo>
                    <a:pt x="3613" y="738"/>
                  </a:lnTo>
                  <a:lnTo>
                    <a:pt x="3613" y="735"/>
                  </a:lnTo>
                  <a:lnTo>
                    <a:pt x="3613" y="733"/>
                  </a:lnTo>
                  <a:lnTo>
                    <a:pt x="3613" y="730"/>
                  </a:lnTo>
                  <a:lnTo>
                    <a:pt x="3613" y="727"/>
                  </a:lnTo>
                  <a:lnTo>
                    <a:pt x="3613" y="724"/>
                  </a:lnTo>
                  <a:lnTo>
                    <a:pt x="3614" y="722"/>
                  </a:lnTo>
                  <a:lnTo>
                    <a:pt x="3618" y="627"/>
                  </a:lnTo>
                  <a:lnTo>
                    <a:pt x="3659" y="256"/>
                  </a:lnTo>
                  <a:lnTo>
                    <a:pt x="3684" y="302"/>
                  </a:lnTo>
                  <a:lnTo>
                    <a:pt x="3708" y="348"/>
                  </a:lnTo>
                  <a:lnTo>
                    <a:pt x="3732" y="395"/>
                  </a:lnTo>
                  <a:lnTo>
                    <a:pt x="3757" y="441"/>
                  </a:lnTo>
                  <a:lnTo>
                    <a:pt x="3781" y="488"/>
                  </a:lnTo>
                  <a:lnTo>
                    <a:pt x="3804" y="534"/>
                  </a:lnTo>
                  <a:lnTo>
                    <a:pt x="3828" y="581"/>
                  </a:lnTo>
                  <a:lnTo>
                    <a:pt x="3851" y="628"/>
                  </a:lnTo>
                  <a:lnTo>
                    <a:pt x="3903" y="735"/>
                  </a:lnTo>
                  <a:lnTo>
                    <a:pt x="3914" y="735"/>
                  </a:lnTo>
                  <a:lnTo>
                    <a:pt x="3921" y="718"/>
                  </a:lnTo>
                  <a:lnTo>
                    <a:pt x="3930" y="701"/>
                  </a:lnTo>
                  <a:lnTo>
                    <a:pt x="3938" y="684"/>
                  </a:lnTo>
                  <a:lnTo>
                    <a:pt x="3945" y="667"/>
                  </a:lnTo>
                  <a:lnTo>
                    <a:pt x="3953" y="650"/>
                  </a:lnTo>
                  <a:lnTo>
                    <a:pt x="3961" y="633"/>
                  </a:lnTo>
                  <a:lnTo>
                    <a:pt x="3970" y="616"/>
                  </a:lnTo>
                  <a:lnTo>
                    <a:pt x="3978" y="599"/>
                  </a:lnTo>
                  <a:lnTo>
                    <a:pt x="4028" y="501"/>
                  </a:lnTo>
                  <a:lnTo>
                    <a:pt x="4162" y="256"/>
                  </a:lnTo>
                  <a:lnTo>
                    <a:pt x="4164" y="274"/>
                  </a:lnTo>
                  <a:lnTo>
                    <a:pt x="4166" y="291"/>
                  </a:lnTo>
                  <a:lnTo>
                    <a:pt x="4169" y="309"/>
                  </a:lnTo>
                  <a:lnTo>
                    <a:pt x="4171" y="327"/>
                  </a:lnTo>
                  <a:lnTo>
                    <a:pt x="4173" y="344"/>
                  </a:lnTo>
                  <a:lnTo>
                    <a:pt x="4175" y="362"/>
                  </a:lnTo>
                  <a:lnTo>
                    <a:pt x="4177" y="379"/>
                  </a:lnTo>
                  <a:lnTo>
                    <a:pt x="4179" y="397"/>
                  </a:lnTo>
                  <a:lnTo>
                    <a:pt x="4210" y="743"/>
                  </a:lnTo>
                  <a:lnTo>
                    <a:pt x="4215" y="742"/>
                  </a:lnTo>
                  <a:lnTo>
                    <a:pt x="4221" y="741"/>
                  </a:lnTo>
                  <a:lnTo>
                    <a:pt x="4227" y="741"/>
                  </a:lnTo>
                  <a:lnTo>
                    <a:pt x="4233" y="740"/>
                  </a:lnTo>
                  <a:lnTo>
                    <a:pt x="4239" y="740"/>
                  </a:lnTo>
                  <a:lnTo>
                    <a:pt x="4244" y="740"/>
                  </a:lnTo>
                  <a:lnTo>
                    <a:pt x="4250" y="740"/>
                  </a:lnTo>
                  <a:lnTo>
                    <a:pt x="4256" y="740"/>
                  </a:lnTo>
                  <a:lnTo>
                    <a:pt x="4261" y="740"/>
                  </a:lnTo>
                  <a:lnTo>
                    <a:pt x="4267" y="740"/>
                  </a:lnTo>
                  <a:lnTo>
                    <a:pt x="4272" y="740"/>
                  </a:lnTo>
                  <a:lnTo>
                    <a:pt x="4278" y="741"/>
                  </a:lnTo>
                  <a:lnTo>
                    <a:pt x="4283" y="741"/>
                  </a:lnTo>
                  <a:lnTo>
                    <a:pt x="4288" y="741"/>
                  </a:lnTo>
                  <a:lnTo>
                    <a:pt x="4293" y="742"/>
                  </a:lnTo>
                  <a:lnTo>
                    <a:pt x="4299" y="743"/>
                  </a:lnTo>
                  <a:lnTo>
                    <a:pt x="4295" y="712"/>
                  </a:lnTo>
                  <a:lnTo>
                    <a:pt x="4290" y="681"/>
                  </a:lnTo>
                  <a:lnTo>
                    <a:pt x="4287" y="650"/>
                  </a:lnTo>
                  <a:lnTo>
                    <a:pt x="4282" y="619"/>
                  </a:lnTo>
                  <a:lnTo>
                    <a:pt x="4278" y="588"/>
                  </a:lnTo>
                  <a:lnTo>
                    <a:pt x="4274" y="558"/>
                  </a:lnTo>
                  <a:lnTo>
                    <a:pt x="4271" y="527"/>
                  </a:lnTo>
                  <a:lnTo>
                    <a:pt x="4267" y="496"/>
                  </a:lnTo>
                  <a:lnTo>
                    <a:pt x="4221" y="85"/>
                  </a:lnTo>
                  <a:lnTo>
                    <a:pt x="4208" y="85"/>
                  </a:lnTo>
                  <a:lnTo>
                    <a:pt x="4199" y="103"/>
                  </a:lnTo>
                  <a:lnTo>
                    <a:pt x="4188" y="121"/>
                  </a:lnTo>
                  <a:lnTo>
                    <a:pt x="4179" y="139"/>
                  </a:lnTo>
                  <a:lnTo>
                    <a:pt x="4168" y="157"/>
                  </a:lnTo>
                  <a:lnTo>
                    <a:pt x="4158" y="175"/>
                  </a:lnTo>
                  <a:lnTo>
                    <a:pt x="4148" y="193"/>
                  </a:lnTo>
                  <a:lnTo>
                    <a:pt x="4138" y="211"/>
                  </a:lnTo>
                  <a:lnTo>
                    <a:pt x="4128" y="229"/>
                  </a:lnTo>
                  <a:lnTo>
                    <a:pt x="4003" y="459"/>
                  </a:lnTo>
                  <a:lnTo>
                    <a:pt x="3994" y="476"/>
                  </a:lnTo>
                  <a:lnTo>
                    <a:pt x="3985" y="493"/>
                  </a:lnTo>
                  <a:lnTo>
                    <a:pt x="3976" y="510"/>
                  </a:lnTo>
                  <a:lnTo>
                    <a:pt x="3966" y="527"/>
                  </a:lnTo>
                  <a:lnTo>
                    <a:pt x="3957" y="543"/>
                  </a:lnTo>
                  <a:lnTo>
                    <a:pt x="3948" y="560"/>
                  </a:lnTo>
                  <a:lnTo>
                    <a:pt x="3939" y="577"/>
                  </a:lnTo>
                  <a:lnTo>
                    <a:pt x="3930" y="594"/>
                  </a:lnTo>
                  <a:lnTo>
                    <a:pt x="3910" y="562"/>
                  </a:lnTo>
                  <a:lnTo>
                    <a:pt x="3891" y="529"/>
                  </a:lnTo>
                  <a:lnTo>
                    <a:pt x="3873" y="497"/>
                  </a:lnTo>
                  <a:lnTo>
                    <a:pt x="3854" y="465"/>
                  </a:lnTo>
                  <a:lnTo>
                    <a:pt x="3836" y="433"/>
                  </a:lnTo>
                  <a:lnTo>
                    <a:pt x="3818" y="401"/>
                  </a:lnTo>
                  <a:lnTo>
                    <a:pt x="3801" y="368"/>
                  </a:lnTo>
                  <a:lnTo>
                    <a:pt x="3783" y="336"/>
                  </a:lnTo>
                  <a:lnTo>
                    <a:pt x="3655" y="85"/>
                  </a:lnTo>
                  <a:lnTo>
                    <a:pt x="3638" y="85"/>
                  </a:lnTo>
                  <a:close/>
                  <a:moveTo>
                    <a:pt x="1156" y="93"/>
                  </a:moveTo>
                  <a:lnTo>
                    <a:pt x="1157" y="108"/>
                  </a:lnTo>
                  <a:lnTo>
                    <a:pt x="1158" y="123"/>
                  </a:lnTo>
                  <a:lnTo>
                    <a:pt x="1158" y="138"/>
                  </a:lnTo>
                  <a:lnTo>
                    <a:pt x="1159" y="154"/>
                  </a:lnTo>
                  <a:lnTo>
                    <a:pt x="1160" y="169"/>
                  </a:lnTo>
                  <a:lnTo>
                    <a:pt x="1160" y="184"/>
                  </a:lnTo>
                  <a:lnTo>
                    <a:pt x="1161" y="199"/>
                  </a:lnTo>
                  <a:lnTo>
                    <a:pt x="1161" y="214"/>
                  </a:lnTo>
                  <a:lnTo>
                    <a:pt x="1163" y="298"/>
                  </a:lnTo>
                  <a:lnTo>
                    <a:pt x="1160" y="622"/>
                  </a:lnTo>
                  <a:lnTo>
                    <a:pt x="1154" y="742"/>
                  </a:lnTo>
                  <a:lnTo>
                    <a:pt x="1164" y="741"/>
                  </a:lnTo>
                  <a:lnTo>
                    <a:pt x="1175" y="741"/>
                  </a:lnTo>
                  <a:lnTo>
                    <a:pt x="1184" y="741"/>
                  </a:lnTo>
                  <a:lnTo>
                    <a:pt x="1194" y="741"/>
                  </a:lnTo>
                  <a:lnTo>
                    <a:pt x="1204" y="740"/>
                  </a:lnTo>
                  <a:lnTo>
                    <a:pt x="1214" y="740"/>
                  </a:lnTo>
                  <a:lnTo>
                    <a:pt x="1224" y="740"/>
                  </a:lnTo>
                  <a:lnTo>
                    <a:pt x="1234" y="740"/>
                  </a:lnTo>
                  <a:lnTo>
                    <a:pt x="1244" y="740"/>
                  </a:lnTo>
                  <a:lnTo>
                    <a:pt x="1255" y="740"/>
                  </a:lnTo>
                  <a:lnTo>
                    <a:pt x="1265" y="739"/>
                  </a:lnTo>
                  <a:lnTo>
                    <a:pt x="1275" y="739"/>
                  </a:lnTo>
                  <a:lnTo>
                    <a:pt x="1286" y="739"/>
                  </a:lnTo>
                  <a:lnTo>
                    <a:pt x="1296" y="739"/>
                  </a:lnTo>
                  <a:lnTo>
                    <a:pt x="1306" y="739"/>
                  </a:lnTo>
                  <a:lnTo>
                    <a:pt x="1317" y="739"/>
                  </a:lnTo>
                  <a:lnTo>
                    <a:pt x="1331" y="739"/>
                  </a:lnTo>
                  <a:lnTo>
                    <a:pt x="1346" y="739"/>
                  </a:lnTo>
                  <a:lnTo>
                    <a:pt x="1361" y="739"/>
                  </a:lnTo>
                  <a:lnTo>
                    <a:pt x="1375" y="739"/>
                  </a:lnTo>
                  <a:lnTo>
                    <a:pt x="1390" y="740"/>
                  </a:lnTo>
                  <a:lnTo>
                    <a:pt x="1404" y="740"/>
                  </a:lnTo>
                  <a:lnTo>
                    <a:pt x="1419" y="741"/>
                  </a:lnTo>
                  <a:lnTo>
                    <a:pt x="1434" y="741"/>
                  </a:lnTo>
                  <a:lnTo>
                    <a:pt x="1499" y="743"/>
                  </a:lnTo>
                  <a:lnTo>
                    <a:pt x="1497" y="736"/>
                  </a:lnTo>
                  <a:lnTo>
                    <a:pt x="1496" y="728"/>
                  </a:lnTo>
                  <a:lnTo>
                    <a:pt x="1495" y="721"/>
                  </a:lnTo>
                  <a:lnTo>
                    <a:pt x="1495" y="714"/>
                  </a:lnTo>
                  <a:lnTo>
                    <a:pt x="1495" y="707"/>
                  </a:lnTo>
                  <a:lnTo>
                    <a:pt x="1496" y="700"/>
                  </a:lnTo>
                  <a:lnTo>
                    <a:pt x="1497" y="693"/>
                  </a:lnTo>
                  <a:lnTo>
                    <a:pt x="1498" y="686"/>
                  </a:lnTo>
                  <a:lnTo>
                    <a:pt x="1487" y="687"/>
                  </a:lnTo>
                  <a:lnTo>
                    <a:pt x="1477" y="689"/>
                  </a:lnTo>
                  <a:lnTo>
                    <a:pt x="1466" y="691"/>
                  </a:lnTo>
                  <a:lnTo>
                    <a:pt x="1455" y="691"/>
                  </a:lnTo>
                  <a:lnTo>
                    <a:pt x="1444" y="693"/>
                  </a:lnTo>
                  <a:lnTo>
                    <a:pt x="1434" y="693"/>
                  </a:lnTo>
                  <a:lnTo>
                    <a:pt x="1423" y="694"/>
                  </a:lnTo>
                  <a:lnTo>
                    <a:pt x="1412" y="695"/>
                  </a:lnTo>
                  <a:lnTo>
                    <a:pt x="1390" y="695"/>
                  </a:lnTo>
                  <a:lnTo>
                    <a:pt x="1369" y="696"/>
                  </a:lnTo>
                  <a:lnTo>
                    <a:pt x="1348" y="697"/>
                  </a:lnTo>
                  <a:lnTo>
                    <a:pt x="1326" y="698"/>
                  </a:lnTo>
                  <a:lnTo>
                    <a:pt x="1305" y="698"/>
                  </a:lnTo>
                  <a:lnTo>
                    <a:pt x="1283" y="698"/>
                  </a:lnTo>
                  <a:lnTo>
                    <a:pt x="1262" y="698"/>
                  </a:lnTo>
                  <a:lnTo>
                    <a:pt x="1241" y="698"/>
                  </a:lnTo>
                  <a:lnTo>
                    <a:pt x="1240" y="688"/>
                  </a:lnTo>
                  <a:lnTo>
                    <a:pt x="1240" y="678"/>
                  </a:lnTo>
                  <a:lnTo>
                    <a:pt x="1240" y="667"/>
                  </a:lnTo>
                  <a:lnTo>
                    <a:pt x="1240" y="657"/>
                  </a:lnTo>
                  <a:lnTo>
                    <a:pt x="1239" y="646"/>
                  </a:lnTo>
                  <a:lnTo>
                    <a:pt x="1239" y="636"/>
                  </a:lnTo>
                  <a:lnTo>
                    <a:pt x="1239" y="626"/>
                  </a:lnTo>
                  <a:lnTo>
                    <a:pt x="1239" y="616"/>
                  </a:lnTo>
                  <a:lnTo>
                    <a:pt x="1239" y="497"/>
                  </a:lnTo>
                  <a:lnTo>
                    <a:pt x="1239" y="487"/>
                  </a:lnTo>
                  <a:lnTo>
                    <a:pt x="1239" y="478"/>
                  </a:lnTo>
                  <a:lnTo>
                    <a:pt x="1239" y="469"/>
                  </a:lnTo>
                  <a:lnTo>
                    <a:pt x="1239" y="459"/>
                  </a:lnTo>
                  <a:lnTo>
                    <a:pt x="1240" y="450"/>
                  </a:lnTo>
                  <a:lnTo>
                    <a:pt x="1240" y="440"/>
                  </a:lnTo>
                  <a:lnTo>
                    <a:pt x="1240" y="431"/>
                  </a:lnTo>
                  <a:lnTo>
                    <a:pt x="1240" y="421"/>
                  </a:lnTo>
                  <a:lnTo>
                    <a:pt x="1293" y="421"/>
                  </a:lnTo>
                  <a:lnTo>
                    <a:pt x="1298" y="421"/>
                  </a:lnTo>
                  <a:lnTo>
                    <a:pt x="1303" y="421"/>
                  </a:lnTo>
                  <a:lnTo>
                    <a:pt x="1309" y="421"/>
                  </a:lnTo>
                  <a:lnTo>
                    <a:pt x="1314" y="421"/>
                  </a:lnTo>
                  <a:lnTo>
                    <a:pt x="1319" y="421"/>
                  </a:lnTo>
                  <a:lnTo>
                    <a:pt x="1324" y="421"/>
                  </a:lnTo>
                  <a:lnTo>
                    <a:pt x="1329" y="421"/>
                  </a:lnTo>
                  <a:lnTo>
                    <a:pt x="1334" y="421"/>
                  </a:lnTo>
                  <a:lnTo>
                    <a:pt x="1387" y="423"/>
                  </a:lnTo>
                  <a:lnTo>
                    <a:pt x="1397" y="423"/>
                  </a:lnTo>
                  <a:lnTo>
                    <a:pt x="1408" y="423"/>
                  </a:lnTo>
                  <a:lnTo>
                    <a:pt x="1418" y="424"/>
                  </a:lnTo>
                  <a:lnTo>
                    <a:pt x="1428" y="425"/>
                  </a:lnTo>
                  <a:lnTo>
                    <a:pt x="1439" y="426"/>
                  </a:lnTo>
                  <a:lnTo>
                    <a:pt x="1449" y="426"/>
                  </a:lnTo>
                  <a:lnTo>
                    <a:pt x="1460" y="428"/>
                  </a:lnTo>
                  <a:lnTo>
                    <a:pt x="1471" y="429"/>
                  </a:lnTo>
                  <a:lnTo>
                    <a:pt x="1470" y="425"/>
                  </a:lnTo>
                  <a:lnTo>
                    <a:pt x="1469" y="422"/>
                  </a:lnTo>
                  <a:lnTo>
                    <a:pt x="1468" y="418"/>
                  </a:lnTo>
                  <a:lnTo>
                    <a:pt x="1468" y="414"/>
                  </a:lnTo>
                  <a:lnTo>
                    <a:pt x="1468" y="411"/>
                  </a:lnTo>
                  <a:lnTo>
                    <a:pt x="1467" y="407"/>
                  </a:lnTo>
                  <a:lnTo>
                    <a:pt x="1467" y="404"/>
                  </a:lnTo>
                  <a:lnTo>
                    <a:pt x="1467" y="400"/>
                  </a:lnTo>
                  <a:lnTo>
                    <a:pt x="1467" y="397"/>
                  </a:lnTo>
                  <a:lnTo>
                    <a:pt x="1467" y="393"/>
                  </a:lnTo>
                  <a:lnTo>
                    <a:pt x="1468" y="389"/>
                  </a:lnTo>
                  <a:lnTo>
                    <a:pt x="1468" y="386"/>
                  </a:lnTo>
                  <a:lnTo>
                    <a:pt x="1469" y="382"/>
                  </a:lnTo>
                  <a:lnTo>
                    <a:pt x="1469" y="379"/>
                  </a:lnTo>
                  <a:lnTo>
                    <a:pt x="1470" y="375"/>
                  </a:lnTo>
                  <a:lnTo>
                    <a:pt x="1471" y="372"/>
                  </a:lnTo>
                  <a:lnTo>
                    <a:pt x="1461" y="372"/>
                  </a:lnTo>
                  <a:lnTo>
                    <a:pt x="1450" y="373"/>
                  </a:lnTo>
                  <a:lnTo>
                    <a:pt x="1440" y="373"/>
                  </a:lnTo>
                  <a:lnTo>
                    <a:pt x="1429" y="374"/>
                  </a:lnTo>
                  <a:lnTo>
                    <a:pt x="1419" y="375"/>
                  </a:lnTo>
                  <a:lnTo>
                    <a:pt x="1408" y="375"/>
                  </a:lnTo>
                  <a:lnTo>
                    <a:pt x="1398" y="376"/>
                  </a:lnTo>
                  <a:lnTo>
                    <a:pt x="1387" y="377"/>
                  </a:lnTo>
                  <a:lnTo>
                    <a:pt x="1336" y="379"/>
                  </a:lnTo>
                  <a:lnTo>
                    <a:pt x="1240" y="379"/>
                  </a:lnTo>
                  <a:lnTo>
                    <a:pt x="1240" y="372"/>
                  </a:lnTo>
                  <a:lnTo>
                    <a:pt x="1240" y="366"/>
                  </a:lnTo>
                  <a:lnTo>
                    <a:pt x="1240" y="359"/>
                  </a:lnTo>
                  <a:lnTo>
                    <a:pt x="1239" y="352"/>
                  </a:lnTo>
                  <a:lnTo>
                    <a:pt x="1239" y="345"/>
                  </a:lnTo>
                  <a:lnTo>
                    <a:pt x="1239" y="339"/>
                  </a:lnTo>
                  <a:lnTo>
                    <a:pt x="1239" y="332"/>
                  </a:lnTo>
                  <a:lnTo>
                    <a:pt x="1239" y="325"/>
                  </a:lnTo>
                  <a:lnTo>
                    <a:pt x="1239" y="320"/>
                  </a:lnTo>
                  <a:lnTo>
                    <a:pt x="1239" y="314"/>
                  </a:lnTo>
                  <a:lnTo>
                    <a:pt x="1239" y="309"/>
                  </a:lnTo>
                  <a:lnTo>
                    <a:pt x="1239" y="304"/>
                  </a:lnTo>
                  <a:lnTo>
                    <a:pt x="1239" y="299"/>
                  </a:lnTo>
                  <a:lnTo>
                    <a:pt x="1239" y="293"/>
                  </a:lnTo>
                  <a:lnTo>
                    <a:pt x="1239" y="288"/>
                  </a:lnTo>
                  <a:lnTo>
                    <a:pt x="1239" y="282"/>
                  </a:lnTo>
                  <a:lnTo>
                    <a:pt x="1244" y="140"/>
                  </a:lnTo>
                  <a:lnTo>
                    <a:pt x="1313" y="140"/>
                  </a:lnTo>
                  <a:lnTo>
                    <a:pt x="1408" y="143"/>
                  </a:lnTo>
                  <a:lnTo>
                    <a:pt x="1419" y="144"/>
                  </a:lnTo>
                  <a:lnTo>
                    <a:pt x="1429" y="144"/>
                  </a:lnTo>
                  <a:lnTo>
                    <a:pt x="1440" y="145"/>
                  </a:lnTo>
                  <a:lnTo>
                    <a:pt x="1451" y="146"/>
                  </a:lnTo>
                  <a:lnTo>
                    <a:pt x="1461" y="147"/>
                  </a:lnTo>
                  <a:lnTo>
                    <a:pt x="1472" y="148"/>
                  </a:lnTo>
                  <a:lnTo>
                    <a:pt x="1482" y="149"/>
                  </a:lnTo>
                  <a:lnTo>
                    <a:pt x="1493" y="149"/>
                  </a:lnTo>
                  <a:lnTo>
                    <a:pt x="1492" y="146"/>
                  </a:lnTo>
                  <a:lnTo>
                    <a:pt x="1492" y="142"/>
                  </a:lnTo>
                  <a:lnTo>
                    <a:pt x="1491" y="139"/>
                  </a:lnTo>
                  <a:lnTo>
                    <a:pt x="1491" y="135"/>
                  </a:lnTo>
                  <a:lnTo>
                    <a:pt x="1491" y="132"/>
                  </a:lnTo>
                  <a:lnTo>
                    <a:pt x="1490" y="128"/>
                  </a:lnTo>
                  <a:lnTo>
                    <a:pt x="1490" y="125"/>
                  </a:lnTo>
                  <a:lnTo>
                    <a:pt x="1490" y="121"/>
                  </a:lnTo>
                  <a:lnTo>
                    <a:pt x="1490" y="118"/>
                  </a:lnTo>
                  <a:lnTo>
                    <a:pt x="1491" y="114"/>
                  </a:lnTo>
                  <a:lnTo>
                    <a:pt x="1491" y="110"/>
                  </a:lnTo>
                  <a:lnTo>
                    <a:pt x="1492" y="107"/>
                  </a:lnTo>
                  <a:lnTo>
                    <a:pt x="1492" y="103"/>
                  </a:lnTo>
                  <a:lnTo>
                    <a:pt x="1492" y="100"/>
                  </a:lnTo>
                  <a:lnTo>
                    <a:pt x="1493" y="96"/>
                  </a:lnTo>
                  <a:lnTo>
                    <a:pt x="1493" y="93"/>
                  </a:lnTo>
                  <a:lnTo>
                    <a:pt x="1481" y="93"/>
                  </a:lnTo>
                  <a:lnTo>
                    <a:pt x="1469" y="94"/>
                  </a:lnTo>
                  <a:lnTo>
                    <a:pt x="1456" y="95"/>
                  </a:lnTo>
                  <a:lnTo>
                    <a:pt x="1444" y="95"/>
                  </a:lnTo>
                  <a:lnTo>
                    <a:pt x="1432" y="95"/>
                  </a:lnTo>
                  <a:lnTo>
                    <a:pt x="1420" y="96"/>
                  </a:lnTo>
                  <a:lnTo>
                    <a:pt x="1408" y="96"/>
                  </a:lnTo>
                  <a:lnTo>
                    <a:pt x="1395" y="96"/>
                  </a:lnTo>
                  <a:lnTo>
                    <a:pt x="1259" y="96"/>
                  </a:lnTo>
                  <a:lnTo>
                    <a:pt x="1156" y="93"/>
                  </a:lnTo>
                  <a:close/>
                  <a:moveTo>
                    <a:pt x="5193" y="93"/>
                  </a:moveTo>
                  <a:lnTo>
                    <a:pt x="5193" y="116"/>
                  </a:lnTo>
                  <a:lnTo>
                    <a:pt x="5198" y="301"/>
                  </a:lnTo>
                  <a:lnTo>
                    <a:pt x="5193" y="633"/>
                  </a:lnTo>
                  <a:lnTo>
                    <a:pt x="5193" y="646"/>
                  </a:lnTo>
                  <a:lnTo>
                    <a:pt x="5193" y="660"/>
                  </a:lnTo>
                  <a:lnTo>
                    <a:pt x="5192" y="674"/>
                  </a:lnTo>
                  <a:lnTo>
                    <a:pt x="5191" y="688"/>
                  </a:lnTo>
                  <a:lnTo>
                    <a:pt x="5191" y="702"/>
                  </a:lnTo>
                  <a:lnTo>
                    <a:pt x="5190" y="715"/>
                  </a:lnTo>
                  <a:lnTo>
                    <a:pt x="5189" y="729"/>
                  </a:lnTo>
                  <a:lnTo>
                    <a:pt x="5189" y="743"/>
                  </a:lnTo>
                  <a:lnTo>
                    <a:pt x="5195" y="742"/>
                  </a:lnTo>
                  <a:lnTo>
                    <a:pt x="5200" y="742"/>
                  </a:lnTo>
                  <a:lnTo>
                    <a:pt x="5206" y="741"/>
                  </a:lnTo>
                  <a:lnTo>
                    <a:pt x="5212" y="741"/>
                  </a:lnTo>
                  <a:lnTo>
                    <a:pt x="5218" y="741"/>
                  </a:lnTo>
                  <a:lnTo>
                    <a:pt x="5224" y="740"/>
                  </a:lnTo>
                  <a:lnTo>
                    <a:pt x="5230" y="740"/>
                  </a:lnTo>
                  <a:lnTo>
                    <a:pt x="5235" y="740"/>
                  </a:lnTo>
                  <a:lnTo>
                    <a:pt x="5241" y="740"/>
                  </a:lnTo>
                  <a:lnTo>
                    <a:pt x="5246" y="740"/>
                  </a:lnTo>
                  <a:lnTo>
                    <a:pt x="5252" y="741"/>
                  </a:lnTo>
                  <a:lnTo>
                    <a:pt x="5257" y="741"/>
                  </a:lnTo>
                  <a:lnTo>
                    <a:pt x="5263" y="741"/>
                  </a:lnTo>
                  <a:lnTo>
                    <a:pt x="5268" y="742"/>
                  </a:lnTo>
                  <a:lnTo>
                    <a:pt x="5273" y="742"/>
                  </a:lnTo>
                  <a:lnTo>
                    <a:pt x="5279" y="743"/>
                  </a:lnTo>
                  <a:lnTo>
                    <a:pt x="5275" y="545"/>
                  </a:lnTo>
                  <a:lnTo>
                    <a:pt x="5275" y="540"/>
                  </a:lnTo>
                  <a:lnTo>
                    <a:pt x="5275" y="535"/>
                  </a:lnTo>
                  <a:lnTo>
                    <a:pt x="5275" y="530"/>
                  </a:lnTo>
                  <a:lnTo>
                    <a:pt x="5275" y="525"/>
                  </a:lnTo>
                  <a:lnTo>
                    <a:pt x="5275" y="519"/>
                  </a:lnTo>
                  <a:lnTo>
                    <a:pt x="5275" y="515"/>
                  </a:lnTo>
                  <a:lnTo>
                    <a:pt x="5275" y="510"/>
                  </a:lnTo>
                  <a:lnTo>
                    <a:pt x="5275" y="504"/>
                  </a:lnTo>
                  <a:lnTo>
                    <a:pt x="5275" y="429"/>
                  </a:lnTo>
                  <a:lnTo>
                    <a:pt x="5311" y="429"/>
                  </a:lnTo>
                  <a:lnTo>
                    <a:pt x="5387" y="518"/>
                  </a:lnTo>
                  <a:lnTo>
                    <a:pt x="5499" y="663"/>
                  </a:lnTo>
                  <a:lnTo>
                    <a:pt x="5506" y="673"/>
                  </a:lnTo>
                  <a:lnTo>
                    <a:pt x="5514" y="683"/>
                  </a:lnTo>
                  <a:lnTo>
                    <a:pt x="5521" y="693"/>
                  </a:lnTo>
                  <a:lnTo>
                    <a:pt x="5528" y="703"/>
                  </a:lnTo>
                  <a:lnTo>
                    <a:pt x="5536" y="713"/>
                  </a:lnTo>
                  <a:lnTo>
                    <a:pt x="5543" y="723"/>
                  </a:lnTo>
                  <a:lnTo>
                    <a:pt x="5550" y="733"/>
                  </a:lnTo>
                  <a:lnTo>
                    <a:pt x="5557" y="743"/>
                  </a:lnTo>
                  <a:lnTo>
                    <a:pt x="5564" y="742"/>
                  </a:lnTo>
                  <a:lnTo>
                    <a:pt x="5570" y="741"/>
                  </a:lnTo>
                  <a:lnTo>
                    <a:pt x="5577" y="741"/>
                  </a:lnTo>
                  <a:lnTo>
                    <a:pt x="5583" y="740"/>
                  </a:lnTo>
                  <a:lnTo>
                    <a:pt x="5590" y="739"/>
                  </a:lnTo>
                  <a:lnTo>
                    <a:pt x="5597" y="739"/>
                  </a:lnTo>
                  <a:lnTo>
                    <a:pt x="5603" y="738"/>
                  </a:lnTo>
                  <a:lnTo>
                    <a:pt x="5610" y="738"/>
                  </a:lnTo>
                  <a:lnTo>
                    <a:pt x="5617" y="738"/>
                  </a:lnTo>
                  <a:lnTo>
                    <a:pt x="5624" y="739"/>
                  </a:lnTo>
                  <a:lnTo>
                    <a:pt x="5631" y="739"/>
                  </a:lnTo>
                  <a:lnTo>
                    <a:pt x="5638" y="740"/>
                  </a:lnTo>
                  <a:lnTo>
                    <a:pt x="5645" y="741"/>
                  </a:lnTo>
                  <a:lnTo>
                    <a:pt x="5652" y="741"/>
                  </a:lnTo>
                  <a:lnTo>
                    <a:pt x="5659" y="742"/>
                  </a:lnTo>
                  <a:lnTo>
                    <a:pt x="5666" y="743"/>
                  </a:lnTo>
                  <a:lnTo>
                    <a:pt x="5650" y="722"/>
                  </a:lnTo>
                  <a:lnTo>
                    <a:pt x="5604" y="669"/>
                  </a:lnTo>
                  <a:lnTo>
                    <a:pt x="5409" y="421"/>
                  </a:lnTo>
                  <a:lnTo>
                    <a:pt x="5418" y="419"/>
                  </a:lnTo>
                  <a:lnTo>
                    <a:pt x="5427" y="417"/>
                  </a:lnTo>
                  <a:lnTo>
                    <a:pt x="5436" y="415"/>
                  </a:lnTo>
                  <a:lnTo>
                    <a:pt x="5445" y="413"/>
                  </a:lnTo>
                  <a:lnTo>
                    <a:pt x="5454" y="410"/>
                  </a:lnTo>
                  <a:lnTo>
                    <a:pt x="5463" y="407"/>
                  </a:lnTo>
                  <a:lnTo>
                    <a:pt x="5471" y="404"/>
                  </a:lnTo>
                  <a:lnTo>
                    <a:pt x="5480" y="401"/>
                  </a:lnTo>
                  <a:lnTo>
                    <a:pt x="5488" y="398"/>
                  </a:lnTo>
                  <a:lnTo>
                    <a:pt x="5497" y="394"/>
                  </a:lnTo>
                  <a:lnTo>
                    <a:pt x="5504" y="390"/>
                  </a:lnTo>
                  <a:lnTo>
                    <a:pt x="5513" y="385"/>
                  </a:lnTo>
                  <a:lnTo>
                    <a:pt x="5520" y="381"/>
                  </a:lnTo>
                  <a:lnTo>
                    <a:pt x="5528" y="376"/>
                  </a:lnTo>
                  <a:lnTo>
                    <a:pt x="5535" y="371"/>
                  </a:lnTo>
                  <a:lnTo>
                    <a:pt x="5542" y="366"/>
                  </a:lnTo>
                  <a:lnTo>
                    <a:pt x="5549" y="360"/>
                  </a:lnTo>
                  <a:lnTo>
                    <a:pt x="5555" y="354"/>
                  </a:lnTo>
                  <a:lnTo>
                    <a:pt x="5561" y="348"/>
                  </a:lnTo>
                  <a:lnTo>
                    <a:pt x="5567" y="342"/>
                  </a:lnTo>
                  <a:lnTo>
                    <a:pt x="5573" y="335"/>
                  </a:lnTo>
                  <a:lnTo>
                    <a:pt x="5578" y="328"/>
                  </a:lnTo>
                  <a:lnTo>
                    <a:pt x="5582" y="321"/>
                  </a:lnTo>
                  <a:lnTo>
                    <a:pt x="5586" y="313"/>
                  </a:lnTo>
                  <a:lnTo>
                    <a:pt x="5590" y="305"/>
                  </a:lnTo>
                  <a:lnTo>
                    <a:pt x="5594" y="297"/>
                  </a:lnTo>
                  <a:lnTo>
                    <a:pt x="5597" y="288"/>
                  </a:lnTo>
                  <a:lnTo>
                    <a:pt x="5599" y="279"/>
                  </a:lnTo>
                  <a:lnTo>
                    <a:pt x="5601" y="270"/>
                  </a:lnTo>
                  <a:lnTo>
                    <a:pt x="5602" y="261"/>
                  </a:lnTo>
                  <a:lnTo>
                    <a:pt x="5603" y="251"/>
                  </a:lnTo>
                  <a:lnTo>
                    <a:pt x="5603" y="241"/>
                  </a:lnTo>
                  <a:lnTo>
                    <a:pt x="5603" y="231"/>
                  </a:lnTo>
                  <a:lnTo>
                    <a:pt x="5602" y="222"/>
                  </a:lnTo>
                  <a:lnTo>
                    <a:pt x="5600" y="212"/>
                  </a:lnTo>
                  <a:lnTo>
                    <a:pt x="5598" y="203"/>
                  </a:lnTo>
                  <a:lnTo>
                    <a:pt x="5595" y="193"/>
                  </a:lnTo>
                  <a:lnTo>
                    <a:pt x="5591" y="184"/>
                  </a:lnTo>
                  <a:lnTo>
                    <a:pt x="5588" y="175"/>
                  </a:lnTo>
                  <a:lnTo>
                    <a:pt x="5583" y="166"/>
                  </a:lnTo>
                  <a:lnTo>
                    <a:pt x="5580" y="160"/>
                  </a:lnTo>
                  <a:lnTo>
                    <a:pt x="5576" y="155"/>
                  </a:lnTo>
                  <a:lnTo>
                    <a:pt x="5572" y="149"/>
                  </a:lnTo>
                  <a:lnTo>
                    <a:pt x="5568" y="144"/>
                  </a:lnTo>
                  <a:lnTo>
                    <a:pt x="5563" y="139"/>
                  </a:lnTo>
                  <a:lnTo>
                    <a:pt x="5558" y="134"/>
                  </a:lnTo>
                  <a:lnTo>
                    <a:pt x="5553" y="130"/>
                  </a:lnTo>
                  <a:lnTo>
                    <a:pt x="5548" y="126"/>
                  </a:lnTo>
                  <a:lnTo>
                    <a:pt x="5543" y="123"/>
                  </a:lnTo>
                  <a:lnTo>
                    <a:pt x="5537" y="119"/>
                  </a:lnTo>
                  <a:lnTo>
                    <a:pt x="5531" y="116"/>
                  </a:lnTo>
                  <a:lnTo>
                    <a:pt x="5525" y="113"/>
                  </a:lnTo>
                  <a:lnTo>
                    <a:pt x="5519" y="110"/>
                  </a:lnTo>
                  <a:lnTo>
                    <a:pt x="5513" y="108"/>
                  </a:lnTo>
                  <a:lnTo>
                    <a:pt x="5507" y="106"/>
                  </a:lnTo>
                  <a:lnTo>
                    <a:pt x="5500" y="104"/>
                  </a:lnTo>
                  <a:lnTo>
                    <a:pt x="5487" y="101"/>
                  </a:lnTo>
                  <a:lnTo>
                    <a:pt x="5474" y="98"/>
                  </a:lnTo>
                  <a:lnTo>
                    <a:pt x="5460" y="96"/>
                  </a:lnTo>
                  <a:lnTo>
                    <a:pt x="5446" y="95"/>
                  </a:lnTo>
                  <a:lnTo>
                    <a:pt x="5433" y="94"/>
                  </a:lnTo>
                  <a:lnTo>
                    <a:pt x="5419" y="93"/>
                  </a:lnTo>
                  <a:lnTo>
                    <a:pt x="5406" y="93"/>
                  </a:lnTo>
                  <a:lnTo>
                    <a:pt x="5393" y="93"/>
                  </a:lnTo>
                  <a:lnTo>
                    <a:pt x="5267" y="95"/>
                  </a:lnTo>
                  <a:lnTo>
                    <a:pt x="5267" y="95"/>
                  </a:lnTo>
                  <a:lnTo>
                    <a:pt x="5193" y="93"/>
                  </a:lnTo>
                  <a:close/>
                  <a:moveTo>
                    <a:pt x="502" y="94"/>
                  </a:moveTo>
                  <a:lnTo>
                    <a:pt x="503" y="101"/>
                  </a:lnTo>
                  <a:lnTo>
                    <a:pt x="503" y="109"/>
                  </a:lnTo>
                  <a:lnTo>
                    <a:pt x="503" y="116"/>
                  </a:lnTo>
                  <a:lnTo>
                    <a:pt x="503" y="123"/>
                  </a:lnTo>
                  <a:lnTo>
                    <a:pt x="503" y="130"/>
                  </a:lnTo>
                  <a:lnTo>
                    <a:pt x="502" y="137"/>
                  </a:lnTo>
                  <a:lnTo>
                    <a:pt x="502" y="144"/>
                  </a:lnTo>
                  <a:lnTo>
                    <a:pt x="501" y="151"/>
                  </a:lnTo>
                  <a:lnTo>
                    <a:pt x="592" y="145"/>
                  </a:lnTo>
                  <a:lnTo>
                    <a:pt x="607" y="144"/>
                  </a:lnTo>
                  <a:lnTo>
                    <a:pt x="621" y="143"/>
                  </a:lnTo>
                  <a:lnTo>
                    <a:pt x="636" y="142"/>
                  </a:lnTo>
                  <a:lnTo>
                    <a:pt x="651" y="142"/>
                  </a:lnTo>
                  <a:lnTo>
                    <a:pt x="666" y="142"/>
                  </a:lnTo>
                  <a:lnTo>
                    <a:pt x="681" y="142"/>
                  </a:lnTo>
                  <a:lnTo>
                    <a:pt x="696" y="141"/>
                  </a:lnTo>
                  <a:lnTo>
                    <a:pt x="711" y="141"/>
                  </a:lnTo>
                  <a:lnTo>
                    <a:pt x="711" y="238"/>
                  </a:lnTo>
                  <a:lnTo>
                    <a:pt x="707" y="619"/>
                  </a:lnTo>
                  <a:lnTo>
                    <a:pt x="703" y="719"/>
                  </a:lnTo>
                  <a:lnTo>
                    <a:pt x="703" y="722"/>
                  </a:lnTo>
                  <a:lnTo>
                    <a:pt x="702" y="725"/>
                  </a:lnTo>
                  <a:lnTo>
                    <a:pt x="702" y="728"/>
                  </a:lnTo>
                  <a:lnTo>
                    <a:pt x="702" y="731"/>
                  </a:lnTo>
                  <a:lnTo>
                    <a:pt x="701" y="734"/>
                  </a:lnTo>
                  <a:lnTo>
                    <a:pt x="701" y="737"/>
                  </a:lnTo>
                  <a:lnTo>
                    <a:pt x="701" y="740"/>
                  </a:lnTo>
                  <a:lnTo>
                    <a:pt x="700" y="743"/>
                  </a:lnTo>
                  <a:lnTo>
                    <a:pt x="706" y="742"/>
                  </a:lnTo>
                  <a:lnTo>
                    <a:pt x="712" y="741"/>
                  </a:lnTo>
                  <a:lnTo>
                    <a:pt x="718" y="740"/>
                  </a:lnTo>
                  <a:lnTo>
                    <a:pt x="725" y="740"/>
                  </a:lnTo>
                  <a:lnTo>
                    <a:pt x="731" y="739"/>
                  </a:lnTo>
                  <a:lnTo>
                    <a:pt x="737" y="739"/>
                  </a:lnTo>
                  <a:lnTo>
                    <a:pt x="744" y="739"/>
                  </a:lnTo>
                  <a:lnTo>
                    <a:pt x="750" y="739"/>
                  </a:lnTo>
                  <a:lnTo>
                    <a:pt x="756" y="739"/>
                  </a:lnTo>
                  <a:lnTo>
                    <a:pt x="761" y="739"/>
                  </a:lnTo>
                  <a:lnTo>
                    <a:pt x="767" y="740"/>
                  </a:lnTo>
                  <a:lnTo>
                    <a:pt x="772" y="740"/>
                  </a:lnTo>
                  <a:lnTo>
                    <a:pt x="778" y="741"/>
                  </a:lnTo>
                  <a:lnTo>
                    <a:pt x="783" y="741"/>
                  </a:lnTo>
                  <a:lnTo>
                    <a:pt x="789" y="742"/>
                  </a:lnTo>
                  <a:lnTo>
                    <a:pt x="794" y="743"/>
                  </a:lnTo>
                  <a:lnTo>
                    <a:pt x="793" y="736"/>
                  </a:lnTo>
                  <a:lnTo>
                    <a:pt x="787" y="642"/>
                  </a:lnTo>
                  <a:lnTo>
                    <a:pt x="787" y="264"/>
                  </a:lnTo>
                  <a:lnTo>
                    <a:pt x="790" y="164"/>
                  </a:lnTo>
                  <a:lnTo>
                    <a:pt x="790" y="161"/>
                  </a:lnTo>
                  <a:lnTo>
                    <a:pt x="790" y="159"/>
                  </a:lnTo>
                  <a:lnTo>
                    <a:pt x="790" y="156"/>
                  </a:lnTo>
                  <a:lnTo>
                    <a:pt x="790" y="153"/>
                  </a:lnTo>
                  <a:lnTo>
                    <a:pt x="791" y="150"/>
                  </a:lnTo>
                  <a:lnTo>
                    <a:pt x="791" y="148"/>
                  </a:lnTo>
                  <a:lnTo>
                    <a:pt x="791" y="145"/>
                  </a:lnTo>
                  <a:lnTo>
                    <a:pt x="791" y="142"/>
                  </a:lnTo>
                  <a:lnTo>
                    <a:pt x="815" y="142"/>
                  </a:lnTo>
                  <a:lnTo>
                    <a:pt x="863" y="142"/>
                  </a:lnTo>
                  <a:lnTo>
                    <a:pt x="965" y="150"/>
                  </a:lnTo>
                  <a:lnTo>
                    <a:pt x="968" y="151"/>
                  </a:lnTo>
                  <a:lnTo>
                    <a:pt x="971" y="151"/>
                  </a:lnTo>
                  <a:lnTo>
                    <a:pt x="975" y="151"/>
                  </a:lnTo>
                  <a:lnTo>
                    <a:pt x="978" y="152"/>
                  </a:lnTo>
                  <a:lnTo>
                    <a:pt x="982" y="153"/>
                  </a:lnTo>
                  <a:lnTo>
                    <a:pt x="985" y="153"/>
                  </a:lnTo>
                  <a:lnTo>
                    <a:pt x="988" y="153"/>
                  </a:lnTo>
                  <a:lnTo>
                    <a:pt x="991" y="154"/>
                  </a:lnTo>
                  <a:lnTo>
                    <a:pt x="990" y="147"/>
                  </a:lnTo>
                  <a:lnTo>
                    <a:pt x="989" y="139"/>
                  </a:lnTo>
                  <a:lnTo>
                    <a:pt x="988" y="132"/>
                  </a:lnTo>
                  <a:lnTo>
                    <a:pt x="988" y="124"/>
                  </a:lnTo>
                  <a:lnTo>
                    <a:pt x="988" y="117"/>
                  </a:lnTo>
                  <a:lnTo>
                    <a:pt x="989" y="109"/>
                  </a:lnTo>
                  <a:lnTo>
                    <a:pt x="990" y="102"/>
                  </a:lnTo>
                  <a:lnTo>
                    <a:pt x="991" y="94"/>
                  </a:lnTo>
                  <a:lnTo>
                    <a:pt x="874" y="99"/>
                  </a:lnTo>
                  <a:lnTo>
                    <a:pt x="756" y="102"/>
                  </a:lnTo>
                  <a:lnTo>
                    <a:pt x="632" y="100"/>
                  </a:lnTo>
                  <a:lnTo>
                    <a:pt x="615" y="100"/>
                  </a:lnTo>
                  <a:lnTo>
                    <a:pt x="599" y="99"/>
                  </a:lnTo>
                  <a:lnTo>
                    <a:pt x="583" y="98"/>
                  </a:lnTo>
                  <a:lnTo>
                    <a:pt x="567" y="97"/>
                  </a:lnTo>
                  <a:lnTo>
                    <a:pt x="551" y="96"/>
                  </a:lnTo>
                  <a:lnTo>
                    <a:pt x="534" y="95"/>
                  </a:lnTo>
                  <a:lnTo>
                    <a:pt x="518" y="95"/>
                  </a:lnTo>
                  <a:lnTo>
                    <a:pt x="502" y="94"/>
                  </a:lnTo>
                  <a:close/>
                  <a:moveTo>
                    <a:pt x="5831" y="94"/>
                  </a:moveTo>
                  <a:lnTo>
                    <a:pt x="5833" y="116"/>
                  </a:lnTo>
                  <a:lnTo>
                    <a:pt x="5833" y="116"/>
                  </a:lnTo>
                  <a:lnTo>
                    <a:pt x="5835" y="203"/>
                  </a:lnTo>
                  <a:lnTo>
                    <a:pt x="5838" y="292"/>
                  </a:lnTo>
                  <a:lnTo>
                    <a:pt x="5838" y="308"/>
                  </a:lnTo>
                  <a:lnTo>
                    <a:pt x="5838" y="323"/>
                  </a:lnTo>
                  <a:lnTo>
                    <a:pt x="5839" y="339"/>
                  </a:lnTo>
                  <a:lnTo>
                    <a:pt x="5839" y="355"/>
                  </a:lnTo>
                  <a:lnTo>
                    <a:pt x="5839" y="370"/>
                  </a:lnTo>
                  <a:lnTo>
                    <a:pt x="5839" y="386"/>
                  </a:lnTo>
                  <a:lnTo>
                    <a:pt x="5839" y="402"/>
                  </a:lnTo>
                  <a:lnTo>
                    <a:pt x="5839" y="418"/>
                  </a:lnTo>
                  <a:lnTo>
                    <a:pt x="5839" y="435"/>
                  </a:lnTo>
                  <a:lnTo>
                    <a:pt x="5839" y="451"/>
                  </a:lnTo>
                  <a:lnTo>
                    <a:pt x="5839" y="467"/>
                  </a:lnTo>
                  <a:lnTo>
                    <a:pt x="5839" y="484"/>
                  </a:lnTo>
                  <a:lnTo>
                    <a:pt x="5839" y="500"/>
                  </a:lnTo>
                  <a:lnTo>
                    <a:pt x="5838" y="517"/>
                  </a:lnTo>
                  <a:lnTo>
                    <a:pt x="5838" y="534"/>
                  </a:lnTo>
                  <a:lnTo>
                    <a:pt x="5838" y="550"/>
                  </a:lnTo>
                  <a:lnTo>
                    <a:pt x="5832" y="718"/>
                  </a:lnTo>
                  <a:lnTo>
                    <a:pt x="5832" y="721"/>
                  </a:lnTo>
                  <a:lnTo>
                    <a:pt x="5832" y="724"/>
                  </a:lnTo>
                  <a:lnTo>
                    <a:pt x="5831" y="727"/>
                  </a:lnTo>
                  <a:lnTo>
                    <a:pt x="5831" y="730"/>
                  </a:lnTo>
                  <a:lnTo>
                    <a:pt x="5831" y="734"/>
                  </a:lnTo>
                  <a:lnTo>
                    <a:pt x="5831" y="737"/>
                  </a:lnTo>
                  <a:lnTo>
                    <a:pt x="5830" y="739"/>
                  </a:lnTo>
                  <a:lnTo>
                    <a:pt x="5830" y="743"/>
                  </a:lnTo>
                  <a:lnTo>
                    <a:pt x="5848" y="742"/>
                  </a:lnTo>
                  <a:lnTo>
                    <a:pt x="5857" y="741"/>
                  </a:lnTo>
                  <a:lnTo>
                    <a:pt x="5866" y="741"/>
                  </a:lnTo>
                  <a:lnTo>
                    <a:pt x="5875" y="740"/>
                  </a:lnTo>
                  <a:lnTo>
                    <a:pt x="5884" y="740"/>
                  </a:lnTo>
                  <a:lnTo>
                    <a:pt x="5893" y="740"/>
                  </a:lnTo>
                  <a:lnTo>
                    <a:pt x="5902" y="740"/>
                  </a:lnTo>
                  <a:lnTo>
                    <a:pt x="5911" y="741"/>
                  </a:lnTo>
                  <a:lnTo>
                    <a:pt x="5920" y="743"/>
                  </a:lnTo>
                  <a:lnTo>
                    <a:pt x="5918" y="719"/>
                  </a:lnTo>
                  <a:lnTo>
                    <a:pt x="5914" y="625"/>
                  </a:lnTo>
                  <a:lnTo>
                    <a:pt x="5914" y="528"/>
                  </a:lnTo>
                  <a:lnTo>
                    <a:pt x="5914" y="516"/>
                  </a:lnTo>
                  <a:lnTo>
                    <a:pt x="5914" y="503"/>
                  </a:lnTo>
                  <a:lnTo>
                    <a:pt x="5914" y="491"/>
                  </a:lnTo>
                  <a:lnTo>
                    <a:pt x="5914" y="478"/>
                  </a:lnTo>
                  <a:lnTo>
                    <a:pt x="5914" y="465"/>
                  </a:lnTo>
                  <a:lnTo>
                    <a:pt x="5914" y="453"/>
                  </a:lnTo>
                  <a:lnTo>
                    <a:pt x="5914" y="440"/>
                  </a:lnTo>
                  <a:lnTo>
                    <a:pt x="5914" y="428"/>
                  </a:lnTo>
                  <a:lnTo>
                    <a:pt x="5914" y="426"/>
                  </a:lnTo>
                  <a:lnTo>
                    <a:pt x="5914" y="424"/>
                  </a:lnTo>
                  <a:lnTo>
                    <a:pt x="5914" y="422"/>
                  </a:lnTo>
                  <a:lnTo>
                    <a:pt x="5914" y="420"/>
                  </a:lnTo>
                  <a:lnTo>
                    <a:pt x="5914" y="419"/>
                  </a:lnTo>
                  <a:lnTo>
                    <a:pt x="5914" y="417"/>
                  </a:lnTo>
                  <a:lnTo>
                    <a:pt x="5914" y="416"/>
                  </a:lnTo>
                  <a:lnTo>
                    <a:pt x="5914" y="414"/>
                  </a:lnTo>
                  <a:lnTo>
                    <a:pt x="5917" y="413"/>
                  </a:lnTo>
                  <a:lnTo>
                    <a:pt x="5919" y="413"/>
                  </a:lnTo>
                  <a:lnTo>
                    <a:pt x="5921" y="413"/>
                  </a:lnTo>
                  <a:lnTo>
                    <a:pt x="5923" y="413"/>
                  </a:lnTo>
                  <a:lnTo>
                    <a:pt x="5925" y="414"/>
                  </a:lnTo>
                  <a:lnTo>
                    <a:pt x="5927" y="414"/>
                  </a:lnTo>
                  <a:lnTo>
                    <a:pt x="5929" y="416"/>
                  </a:lnTo>
                  <a:lnTo>
                    <a:pt x="5931" y="417"/>
                  </a:lnTo>
                  <a:lnTo>
                    <a:pt x="6010" y="506"/>
                  </a:lnTo>
                  <a:lnTo>
                    <a:pt x="6138" y="659"/>
                  </a:lnTo>
                  <a:lnTo>
                    <a:pt x="6146" y="670"/>
                  </a:lnTo>
                  <a:lnTo>
                    <a:pt x="6155" y="680"/>
                  </a:lnTo>
                  <a:lnTo>
                    <a:pt x="6163" y="691"/>
                  </a:lnTo>
                  <a:lnTo>
                    <a:pt x="6172" y="701"/>
                  </a:lnTo>
                  <a:lnTo>
                    <a:pt x="6180" y="711"/>
                  </a:lnTo>
                  <a:lnTo>
                    <a:pt x="6188" y="722"/>
                  </a:lnTo>
                  <a:lnTo>
                    <a:pt x="6196" y="732"/>
                  </a:lnTo>
                  <a:lnTo>
                    <a:pt x="6205" y="743"/>
                  </a:lnTo>
                  <a:lnTo>
                    <a:pt x="6212" y="742"/>
                  </a:lnTo>
                  <a:lnTo>
                    <a:pt x="6218" y="741"/>
                  </a:lnTo>
                  <a:lnTo>
                    <a:pt x="6225" y="741"/>
                  </a:lnTo>
                  <a:lnTo>
                    <a:pt x="6231" y="740"/>
                  </a:lnTo>
                  <a:lnTo>
                    <a:pt x="6238" y="739"/>
                  </a:lnTo>
                  <a:lnTo>
                    <a:pt x="6245" y="739"/>
                  </a:lnTo>
                  <a:lnTo>
                    <a:pt x="6251" y="738"/>
                  </a:lnTo>
                  <a:lnTo>
                    <a:pt x="6258" y="738"/>
                  </a:lnTo>
                  <a:lnTo>
                    <a:pt x="6265" y="738"/>
                  </a:lnTo>
                  <a:lnTo>
                    <a:pt x="6271" y="739"/>
                  </a:lnTo>
                  <a:lnTo>
                    <a:pt x="6277" y="739"/>
                  </a:lnTo>
                  <a:lnTo>
                    <a:pt x="6283" y="740"/>
                  </a:lnTo>
                  <a:lnTo>
                    <a:pt x="6289" y="741"/>
                  </a:lnTo>
                  <a:lnTo>
                    <a:pt x="6296" y="741"/>
                  </a:lnTo>
                  <a:lnTo>
                    <a:pt x="6302" y="742"/>
                  </a:lnTo>
                  <a:lnTo>
                    <a:pt x="6308" y="743"/>
                  </a:lnTo>
                  <a:lnTo>
                    <a:pt x="6308" y="736"/>
                  </a:lnTo>
                  <a:lnTo>
                    <a:pt x="6231" y="646"/>
                  </a:lnTo>
                  <a:lnTo>
                    <a:pt x="6203" y="613"/>
                  </a:lnTo>
                  <a:lnTo>
                    <a:pt x="6174" y="580"/>
                  </a:lnTo>
                  <a:lnTo>
                    <a:pt x="6145" y="548"/>
                  </a:lnTo>
                  <a:lnTo>
                    <a:pt x="6116" y="515"/>
                  </a:lnTo>
                  <a:lnTo>
                    <a:pt x="6087" y="483"/>
                  </a:lnTo>
                  <a:lnTo>
                    <a:pt x="6058" y="450"/>
                  </a:lnTo>
                  <a:lnTo>
                    <a:pt x="6030" y="418"/>
                  </a:lnTo>
                  <a:lnTo>
                    <a:pt x="6001" y="385"/>
                  </a:lnTo>
                  <a:lnTo>
                    <a:pt x="6082" y="303"/>
                  </a:lnTo>
                  <a:lnTo>
                    <a:pt x="6294" y="94"/>
                  </a:lnTo>
                  <a:lnTo>
                    <a:pt x="6289" y="95"/>
                  </a:lnTo>
                  <a:lnTo>
                    <a:pt x="6284" y="95"/>
                  </a:lnTo>
                  <a:lnTo>
                    <a:pt x="6279" y="95"/>
                  </a:lnTo>
                  <a:lnTo>
                    <a:pt x="6274" y="95"/>
                  </a:lnTo>
                  <a:lnTo>
                    <a:pt x="6269" y="96"/>
                  </a:lnTo>
                  <a:lnTo>
                    <a:pt x="6263" y="96"/>
                  </a:lnTo>
                  <a:lnTo>
                    <a:pt x="6258" y="96"/>
                  </a:lnTo>
                  <a:lnTo>
                    <a:pt x="6254" y="96"/>
                  </a:lnTo>
                  <a:lnTo>
                    <a:pt x="6249" y="96"/>
                  </a:lnTo>
                  <a:lnTo>
                    <a:pt x="6245" y="96"/>
                  </a:lnTo>
                  <a:lnTo>
                    <a:pt x="6241" y="96"/>
                  </a:lnTo>
                  <a:lnTo>
                    <a:pt x="6236" y="96"/>
                  </a:lnTo>
                  <a:lnTo>
                    <a:pt x="6232" y="95"/>
                  </a:lnTo>
                  <a:lnTo>
                    <a:pt x="6228" y="95"/>
                  </a:lnTo>
                  <a:lnTo>
                    <a:pt x="6224" y="95"/>
                  </a:lnTo>
                  <a:lnTo>
                    <a:pt x="6219" y="94"/>
                  </a:lnTo>
                  <a:lnTo>
                    <a:pt x="6035" y="292"/>
                  </a:lnTo>
                  <a:lnTo>
                    <a:pt x="5989" y="338"/>
                  </a:lnTo>
                  <a:lnTo>
                    <a:pt x="5984" y="342"/>
                  </a:lnTo>
                  <a:lnTo>
                    <a:pt x="5979" y="347"/>
                  </a:lnTo>
                  <a:lnTo>
                    <a:pt x="5974" y="352"/>
                  </a:lnTo>
                  <a:lnTo>
                    <a:pt x="5969" y="357"/>
                  </a:lnTo>
                  <a:lnTo>
                    <a:pt x="5965" y="362"/>
                  </a:lnTo>
                  <a:lnTo>
                    <a:pt x="5959" y="366"/>
                  </a:lnTo>
                  <a:lnTo>
                    <a:pt x="5955" y="371"/>
                  </a:lnTo>
                  <a:lnTo>
                    <a:pt x="5950" y="375"/>
                  </a:lnTo>
                  <a:lnTo>
                    <a:pt x="5947" y="378"/>
                  </a:lnTo>
                  <a:lnTo>
                    <a:pt x="5943" y="381"/>
                  </a:lnTo>
                  <a:lnTo>
                    <a:pt x="5939" y="385"/>
                  </a:lnTo>
                  <a:lnTo>
                    <a:pt x="5934" y="388"/>
                  </a:lnTo>
                  <a:lnTo>
                    <a:pt x="5930" y="391"/>
                  </a:lnTo>
                  <a:lnTo>
                    <a:pt x="5926" y="393"/>
                  </a:lnTo>
                  <a:lnTo>
                    <a:pt x="5924" y="395"/>
                  </a:lnTo>
                  <a:lnTo>
                    <a:pt x="5923" y="395"/>
                  </a:lnTo>
                  <a:lnTo>
                    <a:pt x="5922" y="396"/>
                  </a:lnTo>
                  <a:lnTo>
                    <a:pt x="5921" y="395"/>
                  </a:lnTo>
                  <a:lnTo>
                    <a:pt x="5919" y="395"/>
                  </a:lnTo>
                  <a:lnTo>
                    <a:pt x="5918" y="394"/>
                  </a:lnTo>
                  <a:lnTo>
                    <a:pt x="5916" y="393"/>
                  </a:lnTo>
                  <a:lnTo>
                    <a:pt x="5916" y="392"/>
                  </a:lnTo>
                  <a:lnTo>
                    <a:pt x="5915" y="391"/>
                  </a:lnTo>
                  <a:lnTo>
                    <a:pt x="5915" y="390"/>
                  </a:lnTo>
                  <a:lnTo>
                    <a:pt x="5915" y="388"/>
                  </a:lnTo>
                  <a:lnTo>
                    <a:pt x="5915" y="386"/>
                  </a:lnTo>
                  <a:lnTo>
                    <a:pt x="5914" y="384"/>
                  </a:lnTo>
                  <a:lnTo>
                    <a:pt x="5914" y="382"/>
                  </a:lnTo>
                  <a:lnTo>
                    <a:pt x="5914" y="380"/>
                  </a:lnTo>
                  <a:lnTo>
                    <a:pt x="5914" y="378"/>
                  </a:lnTo>
                  <a:lnTo>
                    <a:pt x="5914" y="376"/>
                  </a:lnTo>
                  <a:lnTo>
                    <a:pt x="5914" y="373"/>
                  </a:lnTo>
                  <a:lnTo>
                    <a:pt x="5919" y="122"/>
                  </a:lnTo>
                  <a:lnTo>
                    <a:pt x="5919" y="118"/>
                  </a:lnTo>
                  <a:lnTo>
                    <a:pt x="5919" y="115"/>
                  </a:lnTo>
                  <a:lnTo>
                    <a:pt x="5919" y="111"/>
                  </a:lnTo>
                  <a:lnTo>
                    <a:pt x="5919" y="108"/>
                  </a:lnTo>
                  <a:lnTo>
                    <a:pt x="5919" y="105"/>
                  </a:lnTo>
                  <a:lnTo>
                    <a:pt x="5919" y="101"/>
                  </a:lnTo>
                  <a:lnTo>
                    <a:pt x="5920" y="98"/>
                  </a:lnTo>
                  <a:lnTo>
                    <a:pt x="5920" y="94"/>
                  </a:lnTo>
                  <a:lnTo>
                    <a:pt x="5911" y="96"/>
                  </a:lnTo>
                  <a:lnTo>
                    <a:pt x="5901" y="97"/>
                  </a:lnTo>
                  <a:lnTo>
                    <a:pt x="5891" y="98"/>
                  </a:lnTo>
                  <a:lnTo>
                    <a:pt x="5881" y="99"/>
                  </a:lnTo>
                  <a:lnTo>
                    <a:pt x="5872" y="99"/>
                  </a:lnTo>
                  <a:lnTo>
                    <a:pt x="5862" y="99"/>
                  </a:lnTo>
                  <a:lnTo>
                    <a:pt x="5857" y="99"/>
                  </a:lnTo>
                  <a:lnTo>
                    <a:pt x="5852" y="98"/>
                  </a:lnTo>
                  <a:lnTo>
                    <a:pt x="5848" y="97"/>
                  </a:lnTo>
                  <a:lnTo>
                    <a:pt x="5842" y="96"/>
                  </a:lnTo>
                  <a:lnTo>
                    <a:pt x="5841" y="96"/>
                  </a:lnTo>
                  <a:lnTo>
                    <a:pt x="5840" y="96"/>
                  </a:lnTo>
                  <a:lnTo>
                    <a:pt x="5838" y="95"/>
                  </a:lnTo>
                  <a:lnTo>
                    <a:pt x="5837" y="95"/>
                  </a:lnTo>
                  <a:lnTo>
                    <a:pt x="5835" y="95"/>
                  </a:lnTo>
                  <a:lnTo>
                    <a:pt x="5834" y="95"/>
                  </a:lnTo>
                  <a:lnTo>
                    <a:pt x="5833" y="95"/>
                  </a:lnTo>
                  <a:lnTo>
                    <a:pt x="5831" y="94"/>
                  </a:lnTo>
                  <a:close/>
                  <a:moveTo>
                    <a:pt x="3298" y="113"/>
                  </a:moveTo>
                  <a:lnTo>
                    <a:pt x="3298" y="699"/>
                  </a:lnTo>
                  <a:lnTo>
                    <a:pt x="2732" y="699"/>
                  </a:lnTo>
                  <a:lnTo>
                    <a:pt x="2746" y="694"/>
                  </a:lnTo>
                  <a:lnTo>
                    <a:pt x="2760" y="687"/>
                  </a:lnTo>
                  <a:lnTo>
                    <a:pt x="2775" y="681"/>
                  </a:lnTo>
                  <a:lnTo>
                    <a:pt x="2789" y="674"/>
                  </a:lnTo>
                  <a:lnTo>
                    <a:pt x="2803" y="667"/>
                  </a:lnTo>
                  <a:lnTo>
                    <a:pt x="2817" y="659"/>
                  </a:lnTo>
                  <a:lnTo>
                    <a:pt x="2831" y="652"/>
                  </a:lnTo>
                  <a:lnTo>
                    <a:pt x="2845" y="643"/>
                  </a:lnTo>
                  <a:lnTo>
                    <a:pt x="2858" y="634"/>
                  </a:lnTo>
                  <a:lnTo>
                    <a:pt x="2871" y="624"/>
                  </a:lnTo>
                  <a:lnTo>
                    <a:pt x="2883" y="614"/>
                  </a:lnTo>
                  <a:lnTo>
                    <a:pt x="2896" y="604"/>
                  </a:lnTo>
                  <a:lnTo>
                    <a:pt x="2907" y="593"/>
                  </a:lnTo>
                  <a:lnTo>
                    <a:pt x="2918" y="582"/>
                  </a:lnTo>
                  <a:lnTo>
                    <a:pt x="2923" y="576"/>
                  </a:lnTo>
                  <a:lnTo>
                    <a:pt x="2928" y="570"/>
                  </a:lnTo>
                  <a:lnTo>
                    <a:pt x="2933" y="564"/>
                  </a:lnTo>
                  <a:lnTo>
                    <a:pt x="2938" y="558"/>
                  </a:lnTo>
                  <a:lnTo>
                    <a:pt x="2944" y="549"/>
                  </a:lnTo>
                  <a:lnTo>
                    <a:pt x="2949" y="541"/>
                  </a:lnTo>
                  <a:lnTo>
                    <a:pt x="2955" y="532"/>
                  </a:lnTo>
                  <a:lnTo>
                    <a:pt x="2960" y="523"/>
                  </a:lnTo>
                  <a:lnTo>
                    <a:pt x="2965" y="513"/>
                  </a:lnTo>
                  <a:lnTo>
                    <a:pt x="2970" y="503"/>
                  </a:lnTo>
                  <a:lnTo>
                    <a:pt x="2974" y="493"/>
                  </a:lnTo>
                  <a:lnTo>
                    <a:pt x="2979" y="483"/>
                  </a:lnTo>
                  <a:lnTo>
                    <a:pt x="2987" y="463"/>
                  </a:lnTo>
                  <a:lnTo>
                    <a:pt x="2995" y="442"/>
                  </a:lnTo>
                  <a:lnTo>
                    <a:pt x="3003" y="420"/>
                  </a:lnTo>
                  <a:lnTo>
                    <a:pt x="3010" y="400"/>
                  </a:lnTo>
                  <a:lnTo>
                    <a:pt x="3019" y="376"/>
                  </a:lnTo>
                  <a:lnTo>
                    <a:pt x="3027" y="353"/>
                  </a:lnTo>
                  <a:lnTo>
                    <a:pt x="3031" y="342"/>
                  </a:lnTo>
                  <a:lnTo>
                    <a:pt x="3036" y="330"/>
                  </a:lnTo>
                  <a:lnTo>
                    <a:pt x="3040" y="319"/>
                  </a:lnTo>
                  <a:lnTo>
                    <a:pt x="3045" y="308"/>
                  </a:lnTo>
                  <a:lnTo>
                    <a:pt x="3050" y="298"/>
                  </a:lnTo>
                  <a:lnTo>
                    <a:pt x="3055" y="288"/>
                  </a:lnTo>
                  <a:lnTo>
                    <a:pt x="3060" y="278"/>
                  </a:lnTo>
                  <a:lnTo>
                    <a:pt x="3066" y="269"/>
                  </a:lnTo>
                  <a:lnTo>
                    <a:pt x="3072" y="260"/>
                  </a:lnTo>
                  <a:lnTo>
                    <a:pt x="3078" y="251"/>
                  </a:lnTo>
                  <a:lnTo>
                    <a:pt x="3084" y="243"/>
                  </a:lnTo>
                  <a:lnTo>
                    <a:pt x="3091" y="236"/>
                  </a:lnTo>
                  <a:lnTo>
                    <a:pt x="3097" y="230"/>
                  </a:lnTo>
                  <a:lnTo>
                    <a:pt x="3105" y="223"/>
                  </a:lnTo>
                  <a:lnTo>
                    <a:pt x="3111" y="217"/>
                  </a:lnTo>
                  <a:lnTo>
                    <a:pt x="3118" y="211"/>
                  </a:lnTo>
                  <a:lnTo>
                    <a:pt x="3133" y="200"/>
                  </a:lnTo>
                  <a:lnTo>
                    <a:pt x="3147" y="189"/>
                  </a:lnTo>
                  <a:lnTo>
                    <a:pt x="3161" y="179"/>
                  </a:lnTo>
                  <a:lnTo>
                    <a:pt x="3175" y="170"/>
                  </a:lnTo>
                  <a:lnTo>
                    <a:pt x="3190" y="161"/>
                  </a:lnTo>
                  <a:lnTo>
                    <a:pt x="3204" y="153"/>
                  </a:lnTo>
                  <a:lnTo>
                    <a:pt x="3218" y="146"/>
                  </a:lnTo>
                  <a:lnTo>
                    <a:pt x="3231" y="140"/>
                  </a:lnTo>
                  <a:lnTo>
                    <a:pt x="3245" y="134"/>
                  </a:lnTo>
                  <a:lnTo>
                    <a:pt x="3257" y="129"/>
                  </a:lnTo>
                  <a:lnTo>
                    <a:pt x="3279" y="120"/>
                  </a:lnTo>
                  <a:lnTo>
                    <a:pt x="3298" y="113"/>
                  </a:lnTo>
                  <a:close/>
                  <a:moveTo>
                    <a:pt x="5326" y="130"/>
                  </a:moveTo>
                  <a:lnTo>
                    <a:pt x="5335" y="130"/>
                  </a:lnTo>
                  <a:lnTo>
                    <a:pt x="5345" y="130"/>
                  </a:lnTo>
                  <a:lnTo>
                    <a:pt x="5355" y="130"/>
                  </a:lnTo>
                  <a:lnTo>
                    <a:pt x="5362" y="130"/>
                  </a:lnTo>
                  <a:lnTo>
                    <a:pt x="5369" y="130"/>
                  </a:lnTo>
                  <a:lnTo>
                    <a:pt x="5377" y="130"/>
                  </a:lnTo>
                  <a:lnTo>
                    <a:pt x="5385" y="130"/>
                  </a:lnTo>
                  <a:lnTo>
                    <a:pt x="5392" y="130"/>
                  </a:lnTo>
                  <a:lnTo>
                    <a:pt x="5400" y="131"/>
                  </a:lnTo>
                  <a:lnTo>
                    <a:pt x="5407" y="131"/>
                  </a:lnTo>
                  <a:lnTo>
                    <a:pt x="5415" y="133"/>
                  </a:lnTo>
                  <a:lnTo>
                    <a:pt x="5426" y="134"/>
                  </a:lnTo>
                  <a:lnTo>
                    <a:pt x="5437" y="137"/>
                  </a:lnTo>
                  <a:lnTo>
                    <a:pt x="5442" y="138"/>
                  </a:lnTo>
                  <a:lnTo>
                    <a:pt x="5446" y="139"/>
                  </a:lnTo>
                  <a:lnTo>
                    <a:pt x="5450" y="141"/>
                  </a:lnTo>
                  <a:lnTo>
                    <a:pt x="5455" y="142"/>
                  </a:lnTo>
                  <a:lnTo>
                    <a:pt x="5459" y="144"/>
                  </a:lnTo>
                  <a:lnTo>
                    <a:pt x="5463" y="147"/>
                  </a:lnTo>
                  <a:lnTo>
                    <a:pt x="5467" y="149"/>
                  </a:lnTo>
                  <a:lnTo>
                    <a:pt x="5471" y="152"/>
                  </a:lnTo>
                  <a:lnTo>
                    <a:pt x="5474" y="155"/>
                  </a:lnTo>
                  <a:lnTo>
                    <a:pt x="5479" y="159"/>
                  </a:lnTo>
                  <a:lnTo>
                    <a:pt x="5483" y="163"/>
                  </a:lnTo>
                  <a:lnTo>
                    <a:pt x="5488" y="168"/>
                  </a:lnTo>
                  <a:lnTo>
                    <a:pt x="5492" y="172"/>
                  </a:lnTo>
                  <a:lnTo>
                    <a:pt x="5495" y="176"/>
                  </a:lnTo>
                  <a:lnTo>
                    <a:pt x="5499" y="181"/>
                  </a:lnTo>
                  <a:lnTo>
                    <a:pt x="5502" y="186"/>
                  </a:lnTo>
                  <a:lnTo>
                    <a:pt x="5505" y="191"/>
                  </a:lnTo>
                  <a:lnTo>
                    <a:pt x="5508" y="196"/>
                  </a:lnTo>
                  <a:lnTo>
                    <a:pt x="5510" y="201"/>
                  </a:lnTo>
                  <a:lnTo>
                    <a:pt x="5512" y="207"/>
                  </a:lnTo>
                  <a:lnTo>
                    <a:pt x="5514" y="212"/>
                  </a:lnTo>
                  <a:lnTo>
                    <a:pt x="5515" y="218"/>
                  </a:lnTo>
                  <a:lnTo>
                    <a:pt x="5516" y="223"/>
                  </a:lnTo>
                  <a:lnTo>
                    <a:pt x="5517" y="229"/>
                  </a:lnTo>
                  <a:lnTo>
                    <a:pt x="5518" y="235"/>
                  </a:lnTo>
                  <a:lnTo>
                    <a:pt x="5519" y="240"/>
                  </a:lnTo>
                  <a:lnTo>
                    <a:pt x="5519" y="246"/>
                  </a:lnTo>
                  <a:lnTo>
                    <a:pt x="5519" y="252"/>
                  </a:lnTo>
                  <a:lnTo>
                    <a:pt x="5519" y="259"/>
                  </a:lnTo>
                  <a:lnTo>
                    <a:pt x="5518" y="265"/>
                  </a:lnTo>
                  <a:lnTo>
                    <a:pt x="5517" y="272"/>
                  </a:lnTo>
                  <a:lnTo>
                    <a:pt x="5517" y="278"/>
                  </a:lnTo>
                  <a:lnTo>
                    <a:pt x="5515" y="285"/>
                  </a:lnTo>
                  <a:lnTo>
                    <a:pt x="5514" y="291"/>
                  </a:lnTo>
                  <a:lnTo>
                    <a:pt x="5512" y="297"/>
                  </a:lnTo>
                  <a:lnTo>
                    <a:pt x="5510" y="303"/>
                  </a:lnTo>
                  <a:lnTo>
                    <a:pt x="5507" y="308"/>
                  </a:lnTo>
                  <a:lnTo>
                    <a:pt x="5505" y="314"/>
                  </a:lnTo>
                  <a:lnTo>
                    <a:pt x="5502" y="319"/>
                  </a:lnTo>
                  <a:lnTo>
                    <a:pt x="5499" y="324"/>
                  </a:lnTo>
                  <a:lnTo>
                    <a:pt x="5495" y="329"/>
                  </a:lnTo>
                  <a:lnTo>
                    <a:pt x="5492" y="333"/>
                  </a:lnTo>
                  <a:lnTo>
                    <a:pt x="5488" y="338"/>
                  </a:lnTo>
                  <a:lnTo>
                    <a:pt x="5484" y="342"/>
                  </a:lnTo>
                  <a:lnTo>
                    <a:pt x="5480" y="347"/>
                  </a:lnTo>
                  <a:lnTo>
                    <a:pt x="5476" y="351"/>
                  </a:lnTo>
                  <a:lnTo>
                    <a:pt x="5471" y="355"/>
                  </a:lnTo>
                  <a:lnTo>
                    <a:pt x="5466" y="358"/>
                  </a:lnTo>
                  <a:lnTo>
                    <a:pt x="5461" y="362"/>
                  </a:lnTo>
                  <a:lnTo>
                    <a:pt x="5456" y="365"/>
                  </a:lnTo>
                  <a:lnTo>
                    <a:pt x="5451" y="368"/>
                  </a:lnTo>
                  <a:lnTo>
                    <a:pt x="5446" y="371"/>
                  </a:lnTo>
                  <a:lnTo>
                    <a:pt x="5440" y="374"/>
                  </a:lnTo>
                  <a:lnTo>
                    <a:pt x="5434" y="376"/>
                  </a:lnTo>
                  <a:lnTo>
                    <a:pt x="5429" y="379"/>
                  </a:lnTo>
                  <a:lnTo>
                    <a:pt x="5422" y="381"/>
                  </a:lnTo>
                  <a:lnTo>
                    <a:pt x="5417" y="383"/>
                  </a:lnTo>
                  <a:lnTo>
                    <a:pt x="5410" y="385"/>
                  </a:lnTo>
                  <a:lnTo>
                    <a:pt x="5404" y="386"/>
                  </a:lnTo>
                  <a:lnTo>
                    <a:pt x="5398" y="388"/>
                  </a:lnTo>
                  <a:lnTo>
                    <a:pt x="5387" y="390"/>
                  </a:lnTo>
                  <a:lnTo>
                    <a:pt x="5377" y="391"/>
                  </a:lnTo>
                  <a:lnTo>
                    <a:pt x="5368" y="392"/>
                  </a:lnTo>
                  <a:lnTo>
                    <a:pt x="5359" y="393"/>
                  </a:lnTo>
                  <a:lnTo>
                    <a:pt x="5349" y="394"/>
                  </a:lnTo>
                  <a:lnTo>
                    <a:pt x="5340" y="394"/>
                  </a:lnTo>
                  <a:lnTo>
                    <a:pt x="5330" y="394"/>
                  </a:lnTo>
                  <a:lnTo>
                    <a:pt x="5319" y="394"/>
                  </a:lnTo>
                  <a:lnTo>
                    <a:pt x="5313" y="394"/>
                  </a:lnTo>
                  <a:lnTo>
                    <a:pt x="5307" y="394"/>
                  </a:lnTo>
                  <a:lnTo>
                    <a:pt x="5302" y="394"/>
                  </a:lnTo>
                  <a:lnTo>
                    <a:pt x="5296" y="394"/>
                  </a:lnTo>
                  <a:lnTo>
                    <a:pt x="5290" y="394"/>
                  </a:lnTo>
                  <a:lnTo>
                    <a:pt x="5284" y="393"/>
                  </a:lnTo>
                  <a:lnTo>
                    <a:pt x="5279" y="393"/>
                  </a:lnTo>
                  <a:lnTo>
                    <a:pt x="5273" y="392"/>
                  </a:lnTo>
                  <a:lnTo>
                    <a:pt x="5273" y="392"/>
                  </a:lnTo>
                  <a:lnTo>
                    <a:pt x="5277" y="131"/>
                  </a:lnTo>
                  <a:lnTo>
                    <a:pt x="5287" y="131"/>
                  </a:lnTo>
                  <a:lnTo>
                    <a:pt x="5296" y="131"/>
                  </a:lnTo>
                  <a:lnTo>
                    <a:pt x="5306" y="131"/>
                  </a:lnTo>
                  <a:lnTo>
                    <a:pt x="5316" y="130"/>
                  </a:lnTo>
                  <a:lnTo>
                    <a:pt x="5326" y="130"/>
                  </a:lnTo>
                  <a:close/>
                  <a:moveTo>
                    <a:pt x="4707" y="206"/>
                  </a:moveTo>
                  <a:lnTo>
                    <a:pt x="4812" y="450"/>
                  </a:lnTo>
                  <a:lnTo>
                    <a:pt x="4717" y="450"/>
                  </a:lnTo>
                  <a:lnTo>
                    <a:pt x="4703" y="449"/>
                  </a:lnTo>
                  <a:lnTo>
                    <a:pt x="4689" y="449"/>
                  </a:lnTo>
                  <a:lnTo>
                    <a:pt x="4675" y="449"/>
                  </a:lnTo>
                  <a:lnTo>
                    <a:pt x="4660" y="449"/>
                  </a:lnTo>
                  <a:lnTo>
                    <a:pt x="4646" y="449"/>
                  </a:lnTo>
                  <a:lnTo>
                    <a:pt x="4632" y="449"/>
                  </a:lnTo>
                  <a:lnTo>
                    <a:pt x="4617" y="448"/>
                  </a:lnTo>
                  <a:lnTo>
                    <a:pt x="4603" y="448"/>
                  </a:lnTo>
                  <a:lnTo>
                    <a:pt x="4707" y="206"/>
                  </a:lnTo>
                  <a:close/>
                  <a:moveTo>
                    <a:pt x="2652" y="926"/>
                  </a:moveTo>
                  <a:lnTo>
                    <a:pt x="2651" y="926"/>
                  </a:lnTo>
                  <a:lnTo>
                    <a:pt x="2651" y="927"/>
                  </a:lnTo>
                  <a:lnTo>
                    <a:pt x="2650" y="927"/>
                  </a:lnTo>
                  <a:lnTo>
                    <a:pt x="2650" y="928"/>
                  </a:lnTo>
                  <a:lnTo>
                    <a:pt x="2650" y="928"/>
                  </a:lnTo>
                  <a:lnTo>
                    <a:pt x="2650" y="928"/>
                  </a:lnTo>
                  <a:lnTo>
                    <a:pt x="2650" y="929"/>
                  </a:lnTo>
                  <a:lnTo>
                    <a:pt x="2644" y="938"/>
                  </a:lnTo>
                  <a:lnTo>
                    <a:pt x="2636" y="951"/>
                  </a:lnTo>
                  <a:lnTo>
                    <a:pt x="2631" y="958"/>
                  </a:lnTo>
                  <a:lnTo>
                    <a:pt x="2631" y="958"/>
                  </a:lnTo>
                  <a:lnTo>
                    <a:pt x="2631" y="958"/>
                  </a:lnTo>
                  <a:lnTo>
                    <a:pt x="2633" y="958"/>
                  </a:lnTo>
                  <a:lnTo>
                    <a:pt x="2634" y="958"/>
                  </a:lnTo>
                  <a:lnTo>
                    <a:pt x="2636" y="958"/>
                  </a:lnTo>
                  <a:lnTo>
                    <a:pt x="2637" y="958"/>
                  </a:lnTo>
                  <a:lnTo>
                    <a:pt x="2638" y="958"/>
                  </a:lnTo>
                  <a:lnTo>
                    <a:pt x="2640" y="959"/>
                  </a:lnTo>
                  <a:lnTo>
                    <a:pt x="2641" y="959"/>
                  </a:lnTo>
                  <a:lnTo>
                    <a:pt x="2642" y="959"/>
                  </a:lnTo>
                  <a:lnTo>
                    <a:pt x="2644" y="959"/>
                  </a:lnTo>
                  <a:lnTo>
                    <a:pt x="2644" y="959"/>
                  </a:lnTo>
                  <a:lnTo>
                    <a:pt x="2645" y="959"/>
                  </a:lnTo>
                  <a:lnTo>
                    <a:pt x="2645" y="958"/>
                  </a:lnTo>
                  <a:lnTo>
                    <a:pt x="2645" y="958"/>
                  </a:lnTo>
                  <a:lnTo>
                    <a:pt x="2645" y="958"/>
                  </a:lnTo>
                  <a:lnTo>
                    <a:pt x="2646" y="958"/>
                  </a:lnTo>
                  <a:lnTo>
                    <a:pt x="2646" y="958"/>
                  </a:lnTo>
                  <a:lnTo>
                    <a:pt x="2658" y="949"/>
                  </a:lnTo>
                  <a:lnTo>
                    <a:pt x="2676" y="937"/>
                  </a:lnTo>
                  <a:lnTo>
                    <a:pt x="2688" y="929"/>
                  </a:lnTo>
                  <a:lnTo>
                    <a:pt x="2688" y="928"/>
                  </a:lnTo>
                  <a:lnTo>
                    <a:pt x="2688" y="928"/>
                  </a:lnTo>
                  <a:lnTo>
                    <a:pt x="2688" y="928"/>
                  </a:lnTo>
                  <a:lnTo>
                    <a:pt x="2688" y="927"/>
                  </a:lnTo>
                  <a:lnTo>
                    <a:pt x="2687" y="927"/>
                  </a:lnTo>
                  <a:lnTo>
                    <a:pt x="2687" y="926"/>
                  </a:lnTo>
                  <a:lnTo>
                    <a:pt x="2687" y="926"/>
                  </a:lnTo>
                  <a:lnTo>
                    <a:pt x="2684" y="926"/>
                  </a:lnTo>
                  <a:lnTo>
                    <a:pt x="2678" y="926"/>
                  </a:lnTo>
                  <a:lnTo>
                    <a:pt x="2672" y="926"/>
                  </a:lnTo>
                  <a:lnTo>
                    <a:pt x="2668" y="926"/>
                  </a:lnTo>
                  <a:lnTo>
                    <a:pt x="2665" y="926"/>
                  </a:lnTo>
                  <a:lnTo>
                    <a:pt x="2662" y="926"/>
                  </a:lnTo>
                  <a:lnTo>
                    <a:pt x="2659" y="926"/>
                  </a:lnTo>
                  <a:lnTo>
                    <a:pt x="2657" y="926"/>
                  </a:lnTo>
                  <a:lnTo>
                    <a:pt x="2655" y="926"/>
                  </a:lnTo>
                  <a:lnTo>
                    <a:pt x="2652" y="926"/>
                  </a:lnTo>
                  <a:close/>
                  <a:moveTo>
                    <a:pt x="3239" y="926"/>
                  </a:moveTo>
                  <a:lnTo>
                    <a:pt x="3239" y="926"/>
                  </a:lnTo>
                  <a:lnTo>
                    <a:pt x="3239" y="926"/>
                  </a:lnTo>
                  <a:lnTo>
                    <a:pt x="3239" y="927"/>
                  </a:lnTo>
                  <a:lnTo>
                    <a:pt x="3238" y="927"/>
                  </a:lnTo>
                  <a:lnTo>
                    <a:pt x="3238" y="928"/>
                  </a:lnTo>
                  <a:lnTo>
                    <a:pt x="3237" y="928"/>
                  </a:lnTo>
                  <a:lnTo>
                    <a:pt x="3237" y="928"/>
                  </a:lnTo>
                  <a:lnTo>
                    <a:pt x="3237" y="929"/>
                  </a:lnTo>
                  <a:lnTo>
                    <a:pt x="3232" y="938"/>
                  </a:lnTo>
                  <a:lnTo>
                    <a:pt x="3223" y="951"/>
                  </a:lnTo>
                  <a:lnTo>
                    <a:pt x="3219" y="958"/>
                  </a:lnTo>
                  <a:lnTo>
                    <a:pt x="3219" y="958"/>
                  </a:lnTo>
                  <a:lnTo>
                    <a:pt x="3218" y="958"/>
                  </a:lnTo>
                  <a:lnTo>
                    <a:pt x="3218" y="958"/>
                  </a:lnTo>
                  <a:lnTo>
                    <a:pt x="3220" y="958"/>
                  </a:lnTo>
                  <a:lnTo>
                    <a:pt x="3222" y="958"/>
                  </a:lnTo>
                  <a:lnTo>
                    <a:pt x="3223" y="958"/>
                  </a:lnTo>
                  <a:lnTo>
                    <a:pt x="3225" y="958"/>
                  </a:lnTo>
                  <a:lnTo>
                    <a:pt x="3226" y="958"/>
                  </a:lnTo>
                  <a:lnTo>
                    <a:pt x="3228" y="959"/>
                  </a:lnTo>
                  <a:lnTo>
                    <a:pt x="3229" y="959"/>
                  </a:lnTo>
                  <a:lnTo>
                    <a:pt x="3230" y="959"/>
                  </a:lnTo>
                  <a:lnTo>
                    <a:pt x="3231" y="959"/>
                  </a:lnTo>
                  <a:lnTo>
                    <a:pt x="3232" y="959"/>
                  </a:lnTo>
                  <a:lnTo>
                    <a:pt x="3232" y="959"/>
                  </a:lnTo>
                  <a:lnTo>
                    <a:pt x="3232" y="958"/>
                  </a:lnTo>
                  <a:lnTo>
                    <a:pt x="3233" y="958"/>
                  </a:lnTo>
                  <a:lnTo>
                    <a:pt x="3233" y="958"/>
                  </a:lnTo>
                  <a:lnTo>
                    <a:pt x="3233" y="958"/>
                  </a:lnTo>
                  <a:lnTo>
                    <a:pt x="3246" y="949"/>
                  </a:lnTo>
                  <a:lnTo>
                    <a:pt x="3264" y="937"/>
                  </a:lnTo>
                  <a:lnTo>
                    <a:pt x="3276" y="929"/>
                  </a:lnTo>
                  <a:lnTo>
                    <a:pt x="3276" y="928"/>
                  </a:lnTo>
                  <a:lnTo>
                    <a:pt x="3276" y="928"/>
                  </a:lnTo>
                  <a:lnTo>
                    <a:pt x="3276" y="928"/>
                  </a:lnTo>
                  <a:lnTo>
                    <a:pt x="3275" y="927"/>
                  </a:lnTo>
                  <a:lnTo>
                    <a:pt x="3275" y="927"/>
                  </a:lnTo>
                  <a:lnTo>
                    <a:pt x="3275" y="926"/>
                  </a:lnTo>
                  <a:lnTo>
                    <a:pt x="3275" y="926"/>
                  </a:lnTo>
                  <a:lnTo>
                    <a:pt x="3271" y="926"/>
                  </a:lnTo>
                  <a:lnTo>
                    <a:pt x="3265" y="926"/>
                  </a:lnTo>
                  <a:lnTo>
                    <a:pt x="3260" y="926"/>
                  </a:lnTo>
                  <a:lnTo>
                    <a:pt x="3256" y="926"/>
                  </a:lnTo>
                  <a:lnTo>
                    <a:pt x="3252" y="926"/>
                  </a:lnTo>
                  <a:lnTo>
                    <a:pt x="3249" y="926"/>
                  </a:lnTo>
                  <a:lnTo>
                    <a:pt x="3247" y="926"/>
                  </a:lnTo>
                  <a:lnTo>
                    <a:pt x="3245" y="926"/>
                  </a:lnTo>
                  <a:lnTo>
                    <a:pt x="3243" y="926"/>
                  </a:lnTo>
                  <a:lnTo>
                    <a:pt x="3239" y="926"/>
                  </a:lnTo>
                  <a:close/>
                  <a:moveTo>
                    <a:pt x="2156" y="962"/>
                  </a:moveTo>
                  <a:lnTo>
                    <a:pt x="2147" y="963"/>
                  </a:lnTo>
                  <a:lnTo>
                    <a:pt x="2137" y="963"/>
                  </a:lnTo>
                  <a:lnTo>
                    <a:pt x="2128" y="965"/>
                  </a:lnTo>
                  <a:lnTo>
                    <a:pt x="2120" y="967"/>
                  </a:lnTo>
                  <a:lnTo>
                    <a:pt x="2115" y="969"/>
                  </a:lnTo>
                  <a:lnTo>
                    <a:pt x="2111" y="971"/>
                  </a:lnTo>
                  <a:lnTo>
                    <a:pt x="2107" y="973"/>
                  </a:lnTo>
                  <a:lnTo>
                    <a:pt x="2103" y="975"/>
                  </a:lnTo>
                  <a:lnTo>
                    <a:pt x="2098" y="977"/>
                  </a:lnTo>
                  <a:lnTo>
                    <a:pt x="2094" y="980"/>
                  </a:lnTo>
                  <a:lnTo>
                    <a:pt x="2091" y="982"/>
                  </a:lnTo>
                  <a:lnTo>
                    <a:pt x="2087" y="986"/>
                  </a:lnTo>
                  <a:lnTo>
                    <a:pt x="2083" y="989"/>
                  </a:lnTo>
                  <a:lnTo>
                    <a:pt x="2080" y="992"/>
                  </a:lnTo>
                  <a:lnTo>
                    <a:pt x="2077" y="996"/>
                  </a:lnTo>
                  <a:lnTo>
                    <a:pt x="2074" y="999"/>
                  </a:lnTo>
                  <a:lnTo>
                    <a:pt x="2071" y="1003"/>
                  </a:lnTo>
                  <a:lnTo>
                    <a:pt x="2069" y="1007"/>
                  </a:lnTo>
                  <a:lnTo>
                    <a:pt x="2066" y="1012"/>
                  </a:lnTo>
                  <a:lnTo>
                    <a:pt x="2064" y="1016"/>
                  </a:lnTo>
                  <a:lnTo>
                    <a:pt x="2063" y="1020"/>
                  </a:lnTo>
                  <a:lnTo>
                    <a:pt x="2061" y="1025"/>
                  </a:lnTo>
                  <a:lnTo>
                    <a:pt x="2060" y="1029"/>
                  </a:lnTo>
                  <a:lnTo>
                    <a:pt x="2059" y="1034"/>
                  </a:lnTo>
                  <a:lnTo>
                    <a:pt x="2058" y="1038"/>
                  </a:lnTo>
                  <a:lnTo>
                    <a:pt x="2057" y="1043"/>
                  </a:lnTo>
                  <a:lnTo>
                    <a:pt x="2057" y="1048"/>
                  </a:lnTo>
                  <a:lnTo>
                    <a:pt x="2057" y="1053"/>
                  </a:lnTo>
                  <a:lnTo>
                    <a:pt x="2057" y="1062"/>
                  </a:lnTo>
                  <a:lnTo>
                    <a:pt x="2058" y="1071"/>
                  </a:lnTo>
                  <a:lnTo>
                    <a:pt x="2059" y="1075"/>
                  </a:lnTo>
                  <a:lnTo>
                    <a:pt x="2060" y="1080"/>
                  </a:lnTo>
                  <a:lnTo>
                    <a:pt x="2061" y="1084"/>
                  </a:lnTo>
                  <a:lnTo>
                    <a:pt x="2062" y="1088"/>
                  </a:lnTo>
                  <a:lnTo>
                    <a:pt x="2064" y="1092"/>
                  </a:lnTo>
                  <a:lnTo>
                    <a:pt x="2066" y="1096"/>
                  </a:lnTo>
                  <a:lnTo>
                    <a:pt x="2068" y="1100"/>
                  </a:lnTo>
                  <a:lnTo>
                    <a:pt x="2070" y="1103"/>
                  </a:lnTo>
                  <a:lnTo>
                    <a:pt x="2072" y="1107"/>
                  </a:lnTo>
                  <a:lnTo>
                    <a:pt x="2075" y="1111"/>
                  </a:lnTo>
                  <a:lnTo>
                    <a:pt x="2078" y="1115"/>
                  </a:lnTo>
                  <a:lnTo>
                    <a:pt x="2082" y="1118"/>
                  </a:lnTo>
                  <a:lnTo>
                    <a:pt x="2085" y="1121"/>
                  </a:lnTo>
                  <a:lnTo>
                    <a:pt x="2088" y="1124"/>
                  </a:lnTo>
                  <a:lnTo>
                    <a:pt x="2092" y="1127"/>
                  </a:lnTo>
                  <a:lnTo>
                    <a:pt x="2096" y="1129"/>
                  </a:lnTo>
                  <a:lnTo>
                    <a:pt x="2100" y="1131"/>
                  </a:lnTo>
                  <a:lnTo>
                    <a:pt x="2105" y="1133"/>
                  </a:lnTo>
                  <a:lnTo>
                    <a:pt x="2109" y="1135"/>
                  </a:lnTo>
                  <a:lnTo>
                    <a:pt x="2113" y="1137"/>
                  </a:lnTo>
                  <a:lnTo>
                    <a:pt x="2118" y="1138"/>
                  </a:lnTo>
                  <a:lnTo>
                    <a:pt x="2122" y="1139"/>
                  </a:lnTo>
                  <a:lnTo>
                    <a:pt x="2127" y="1141"/>
                  </a:lnTo>
                  <a:lnTo>
                    <a:pt x="2132" y="1141"/>
                  </a:lnTo>
                  <a:lnTo>
                    <a:pt x="2141" y="1143"/>
                  </a:lnTo>
                  <a:lnTo>
                    <a:pt x="2150" y="1143"/>
                  </a:lnTo>
                  <a:lnTo>
                    <a:pt x="2160" y="1143"/>
                  </a:lnTo>
                  <a:lnTo>
                    <a:pt x="2169" y="1142"/>
                  </a:lnTo>
                  <a:lnTo>
                    <a:pt x="2174" y="1141"/>
                  </a:lnTo>
                  <a:lnTo>
                    <a:pt x="2178" y="1140"/>
                  </a:lnTo>
                  <a:lnTo>
                    <a:pt x="2183" y="1139"/>
                  </a:lnTo>
                  <a:lnTo>
                    <a:pt x="2187" y="1137"/>
                  </a:lnTo>
                  <a:lnTo>
                    <a:pt x="2192" y="1136"/>
                  </a:lnTo>
                  <a:lnTo>
                    <a:pt x="2196" y="1134"/>
                  </a:lnTo>
                  <a:lnTo>
                    <a:pt x="2200" y="1132"/>
                  </a:lnTo>
                  <a:lnTo>
                    <a:pt x="2204" y="1130"/>
                  </a:lnTo>
                  <a:lnTo>
                    <a:pt x="2208" y="1128"/>
                  </a:lnTo>
                  <a:lnTo>
                    <a:pt x="2212" y="1125"/>
                  </a:lnTo>
                  <a:lnTo>
                    <a:pt x="2216" y="1122"/>
                  </a:lnTo>
                  <a:lnTo>
                    <a:pt x="2220" y="1119"/>
                  </a:lnTo>
                  <a:lnTo>
                    <a:pt x="2223" y="1116"/>
                  </a:lnTo>
                  <a:lnTo>
                    <a:pt x="2226" y="1113"/>
                  </a:lnTo>
                  <a:lnTo>
                    <a:pt x="2230" y="1109"/>
                  </a:lnTo>
                  <a:lnTo>
                    <a:pt x="2233" y="1105"/>
                  </a:lnTo>
                  <a:lnTo>
                    <a:pt x="2235" y="1101"/>
                  </a:lnTo>
                  <a:lnTo>
                    <a:pt x="2238" y="1097"/>
                  </a:lnTo>
                  <a:lnTo>
                    <a:pt x="2240" y="1093"/>
                  </a:lnTo>
                  <a:lnTo>
                    <a:pt x="2242" y="1088"/>
                  </a:lnTo>
                  <a:lnTo>
                    <a:pt x="2244" y="1084"/>
                  </a:lnTo>
                  <a:lnTo>
                    <a:pt x="2245" y="1080"/>
                  </a:lnTo>
                  <a:lnTo>
                    <a:pt x="2247" y="1075"/>
                  </a:lnTo>
                  <a:lnTo>
                    <a:pt x="2248" y="1071"/>
                  </a:lnTo>
                  <a:lnTo>
                    <a:pt x="2249" y="1066"/>
                  </a:lnTo>
                  <a:lnTo>
                    <a:pt x="2249" y="1061"/>
                  </a:lnTo>
                  <a:lnTo>
                    <a:pt x="2249" y="1057"/>
                  </a:lnTo>
                  <a:lnTo>
                    <a:pt x="2250" y="1052"/>
                  </a:lnTo>
                  <a:lnTo>
                    <a:pt x="2249" y="1047"/>
                  </a:lnTo>
                  <a:lnTo>
                    <a:pt x="2249" y="1042"/>
                  </a:lnTo>
                  <a:lnTo>
                    <a:pt x="2249" y="1036"/>
                  </a:lnTo>
                  <a:lnTo>
                    <a:pt x="2248" y="1031"/>
                  </a:lnTo>
                  <a:lnTo>
                    <a:pt x="2247" y="1027"/>
                  </a:lnTo>
                  <a:lnTo>
                    <a:pt x="2245" y="1021"/>
                  </a:lnTo>
                  <a:lnTo>
                    <a:pt x="2244" y="1017"/>
                  </a:lnTo>
                  <a:lnTo>
                    <a:pt x="2242" y="1012"/>
                  </a:lnTo>
                  <a:lnTo>
                    <a:pt x="2239" y="1007"/>
                  </a:lnTo>
                  <a:lnTo>
                    <a:pt x="2237" y="1002"/>
                  </a:lnTo>
                  <a:lnTo>
                    <a:pt x="2234" y="997"/>
                  </a:lnTo>
                  <a:lnTo>
                    <a:pt x="2231" y="993"/>
                  </a:lnTo>
                  <a:lnTo>
                    <a:pt x="2227" y="990"/>
                  </a:lnTo>
                  <a:lnTo>
                    <a:pt x="2224" y="986"/>
                  </a:lnTo>
                  <a:lnTo>
                    <a:pt x="2219" y="982"/>
                  </a:lnTo>
                  <a:lnTo>
                    <a:pt x="2215" y="979"/>
                  </a:lnTo>
                  <a:lnTo>
                    <a:pt x="2208" y="975"/>
                  </a:lnTo>
                  <a:lnTo>
                    <a:pt x="2202" y="971"/>
                  </a:lnTo>
                  <a:lnTo>
                    <a:pt x="2194" y="969"/>
                  </a:lnTo>
                  <a:lnTo>
                    <a:pt x="2187" y="966"/>
                  </a:lnTo>
                  <a:lnTo>
                    <a:pt x="2179" y="964"/>
                  </a:lnTo>
                  <a:lnTo>
                    <a:pt x="2172" y="963"/>
                  </a:lnTo>
                  <a:lnTo>
                    <a:pt x="2164" y="962"/>
                  </a:lnTo>
                  <a:lnTo>
                    <a:pt x="2156" y="962"/>
                  </a:lnTo>
                  <a:close/>
                  <a:moveTo>
                    <a:pt x="5951" y="962"/>
                  </a:moveTo>
                  <a:lnTo>
                    <a:pt x="5941" y="963"/>
                  </a:lnTo>
                  <a:lnTo>
                    <a:pt x="5932" y="963"/>
                  </a:lnTo>
                  <a:lnTo>
                    <a:pt x="5923" y="965"/>
                  </a:lnTo>
                  <a:lnTo>
                    <a:pt x="5914" y="967"/>
                  </a:lnTo>
                  <a:lnTo>
                    <a:pt x="5910" y="969"/>
                  </a:lnTo>
                  <a:lnTo>
                    <a:pt x="5905" y="971"/>
                  </a:lnTo>
                  <a:lnTo>
                    <a:pt x="5901" y="973"/>
                  </a:lnTo>
                  <a:lnTo>
                    <a:pt x="5897" y="975"/>
                  </a:lnTo>
                  <a:lnTo>
                    <a:pt x="5893" y="977"/>
                  </a:lnTo>
                  <a:lnTo>
                    <a:pt x="5889" y="980"/>
                  </a:lnTo>
                  <a:lnTo>
                    <a:pt x="5885" y="982"/>
                  </a:lnTo>
                  <a:lnTo>
                    <a:pt x="5881" y="986"/>
                  </a:lnTo>
                  <a:lnTo>
                    <a:pt x="5878" y="989"/>
                  </a:lnTo>
                  <a:lnTo>
                    <a:pt x="5875" y="992"/>
                  </a:lnTo>
                  <a:lnTo>
                    <a:pt x="5872" y="996"/>
                  </a:lnTo>
                  <a:lnTo>
                    <a:pt x="5868" y="999"/>
                  </a:lnTo>
                  <a:lnTo>
                    <a:pt x="5866" y="1003"/>
                  </a:lnTo>
                  <a:lnTo>
                    <a:pt x="5863" y="1007"/>
                  </a:lnTo>
                  <a:lnTo>
                    <a:pt x="5861" y="1012"/>
                  </a:lnTo>
                  <a:lnTo>
                    <a:pt x="5859" y="1016"/>
                  </a:lnTo>
                  <a:lnTo>
                    <a:pt x="5857" y="1020"/>
                  </a:lnTo>
                  <a:lnTo>
                    <a:pt x="5856" y="1025"/>
                  </a:lnTo>
                  <a:lnTo>
                    <a:pt x="5855" y="1029"/>
                  </a:lnTo>
                  <a:lnTo>
                    <a:pt x="5853" y="1034"/>
                  </a:lnTo>
                  <a:lnTo>
                    <a:pt x="5853" y="1038"/>
                  </a:lnTo>
                  <a:lnTo>
                    <a:pt x="5852" y="1043"/>
                  </a:lnTo>
                  <a:lnTo>
                    <a:pt x="5852" y="1048"/>
                  </a:lnTo>
                  <a:lnTo>
                    <a:pt x="5851" y="1053"/>
                  </a:lnTo>
                  <a:lnTo>
                    <a:pt x="5852" y="1062"/>
                  </a:lnTo>
                  <a:lnTo>
                    <a:pt x="5853" y="1071"/>
                  </a:lnTo>
                  <a:lnTo>
                    <a:pt x="5853" y="1075"/>
                  </a:lnTo>
                  <a:lnTo>
                    <a:pt x="5855" y="1080"/>
                  </a:lnTo>
                  <a:lnTo>
                    <a:pt x="5856" y="1084"/>
                  </a:lnTo>
                  <a:lnTo>
                    <a:pt x="5857" y="1088"/>
                  </a:lnTo>
                  <a:lnTo>
                    <a:pt x="5859" y="1092"/>
                  </a:lnTo>
                  <a:lnTo>
                    <a:pt x="5861" y="1096"/>
                  </a:lnTo>
                  <a:lnTo>
                    <a:pt x="5863" y="1100"/>
                  </a:lnTo>
                  <a:lnTo>
                    <a:pt x="5865" y="1103"/>
                  </a:lnTo>
                  <a:lnTo>
                    <a:pt x="5867" y="1107"/>
                  </a:lnTo>
                  <a:lnTo>
                    <a:pt x="5870" y="1111"/>
                  </a:lnTo>
                  <a:lnTo>
                    <a:pt x="5873" y="1115"/>
                  </a:lnTo>
                  <a:lnTo>
                    <a:pt x="5876" y="1118"/>
                  </a:lnTo>
                  <a:lnTo>
                    <a:pt x="5880" y="1121"/>
                  </a:lnTo>
                  <a:lnTo>
                    <a:pt x="5883" y="1124"/>
                  </a:lnTo>
                  <a:lnTo>
                    <a:pt x="5887" y="1127"/>
                  </a:lnTo>
                  <a:lnTo>
                    <a:pt x="5891" y="1129"/>
                  </a:lnTo>
                  <a:lnTo>
                    <a:pt x="5895" y="1131"/>
                  </a:lnTo>
                  <a:lnTo>
                    <a:pt x="5899" y="1133"/>
                  </a:lnTo>
                  <a:lnTo>
                    <a:pt x="5903" y="1135"/>
                  </a:lnTo>
                  <a:lnTo>
                    <a:pt x="5908" y="1137"/>
                  </a:lnTo>
                  <a:lnTo>
                    <a:pt x="5913" y="1138"/>
                  </a:lnTo>
                  <a:lnTo>
                    <a:pt x="5917" y="1139"/>
                  </a:lnTo>
                  <a:lnTo>
                    <a:pt x="5922" y="1141"/>
                  </a:lnTo>
                  <a:lnTo>
                    <a:pt x="5926" y="1141"/>
                  </a:lnTo>
                  <a:lnTo>
                    <a:pt x="5936" y="1143"/>
                  </a:lnTo>
                  <a:lnTo>
                    <a:pt x="5945" y="1143"/>
                  </a:lnTo>
                  <a:lnTo>
                    <a:pt x="5955" y="1143"/>
                  </a:lnTo>
                  <a:lnTo>
                    <a:pt x="5964" y="1142"/>
                  </a:lnTo>
                  <a:lnTo>
                    <a:pt x="5969" y="1141"/>
                  </a:lnTo>
                  <a:lnTo>
                    <a:pt x="5973" y="1140"/>
                  </a:lnTo>
                  <a:lnTo>
                    <a:pt x="5978" y="1139"/>
                  </a:lnTo>
                  <a:lnTo>
                    <a:pt x="5982" y="1137"/>
                  </a:lnTo>
                  <a:lnTo>
                    <a:pt x="5986" y="1136"/>
                  </a:lnTo>
                  <a:lnTo>
                    <a:pt x="5991" y="1134"/>
                  </a:lnTo>
                  <a:lnTo>
                    <a:pt x="5995" y="1132"/>
                  </a:lnTo>
                  <a:lnTo>
                    <a:pt x="5999" y="1130"/>
                  </a:lnTo>
                  <a:lnTo>
                    <a:pt x="6003" y="1128"/>
                  </a:lnTo>
                  <a:lnTo>
                    <a:pt x="6007" y="1125"/>
                  </a:lnTo>
                  <a:lnTo>
                    <a:pt x="6011" y="1122"/>
                  </a:lnTo>
                  <a:lnTo>
                    <a:pt x="6015" y="1119"/>
                  </a:lnTo>
                  <a:lnTo>
                    <a:pt x="6015" y="1119"/>
                  </a:lnTo>
                  <a:lnTo>
                    <a:pt x="6018" y="1116"/>
                  </a:lnTo>
                  <a:lnTo>
                    <a:pt x="6021" y="1113"/>
                  </a:lnTo>
                  <a:lnTo>
                    <a:pt x="6024" y="1109"/>
                  </a:lnTo>
                  <a:lnTo>
                    <a:pt x="6027" y="1105"/>
                  </a:lnTo>
                  <a:lnTo>
                    <a:pt x="6030" y="1101"/>
                  </a:lnTo>
                  <a:lnTo>
                    <a:pt x="6032" y="1097"/>
                  </a:lnTo>
                  <a:lnTo>
                    <a:pt x="6035" y="1093"/>
                  </a:lnTo>
                  <a:lnTo>
                    <a:pt x="6037" y="1088"/>
                  </a:lnTo>
                  <a:lnTo>
                    <a:pt x="6038" y="1084"/>
                  </a:lnTo>
                  <a:lnTo>
                    <a:pt x="6040" y="1080"/>
                  </a:lnTo>
                  <a:lnTo>
                    <a:pt x="6041" y="1075"/>
                  </a:lnTo>
                  <a:lnTo>
                    <a:pt x="6042" y="1071"/>
                  </a:lnTo>
                  <a:lnTo>
                    <a:pt x="6043" y="1066"/>
                  </a:lnTo>
                  <a:lnTo>
                    <a:pt x="6044" y="1061"/>
                  </a:lnTo>
                  <a:lnTo>
                    <a:pt x="6044" y="1057"/>
                  </a:lnTo>
                  <a:lnTo>
                    <a:pt x="6044" y="1052"/>
                  </a:lnTo>
                  <a:lnTo>
                    <a:pt x="6044" y="1047"/>
                  </a:lnTo>
                  <a:lnTo>
                    <a:pt x="6044" y="1042"/>
                  </a:lnTo>
                  <a:lnTo>
                    <a:pt x="6043" y="1036"/>
                  </a:lnTo>
                  <a:lnTo>
                    <a:pt x="6043" y="1031"/>
                  </a:lnTo>
                  <a:lnTo>
                    <a:pt x="6041" y="1027"/>
                  </a:lnTo>
                  <a:lnTo>
                    <a:pt x="6040" y="1021"/>
                  </a:lnTo>
                  <a:lnTo>
                    <a:pt x="6039" y="1017"/>
                  </a:lnTo>
                  <a:lnTo>
                    <a:pt x="6037" y="1012"/>
                  </a:lnTo>
                  <a:lnTo>
                    <a:pt x="6034" y="1007"/>
                  </a:lnTo>
                  <a:lnTo>
                    <a:pt x="6032" y="1002"/>
                  </a:lnTo>
                  <a:lnTo>
                    <a:pt x="6029" y="997"/>
                  </a:lnTo>
                  <a:lnTo>
                    <a:pt x="6026" y="993"/>
                  </a:lnTo>
                  <a:lnTo>
                    <a:pt x="6022" y="990"/>
                  </a:lnTo>
                  <a:lnTo>
                    <a:pt x="6018" y="986"/>
                  </a:lnTo>
                  <a:lnTo>
                    <a:pt x="6014" y="982"/>
                  </a:lnTo>
                  <a:lnTo>
                    <a:pt x="6010" y="979"/>
                  </a:lnTo>
                  <a:lnTo>
                    <a:pt x="6003" y="975"/>
                  </a:lnTo>
                  <a:lnTo>
                    <a:pt x="5996" y="971"/>
                  </a:lnTo>
                  <a:lnTo>
                    <a:pt x="5989" y="969"/>
                  </a:lnTo>
                  <a:lnTo>
                    <a:pt x="5982" y="966"/>
                  </a:lnTo>
                  <a:lnTo>
                    <a:pt x="5974" y="964"/>
                  </a:lnTo>
                  <a:lnTo>
                    <a:pt x="5967" y="963"/>
                  </a:lnTo>
                  <a:lnTo>
                    <a:pt x="5959" y="962"/>
                  </a:lnTo>
                  <a:lnTo>
                    <a:pt x="5951" y="962"/>
                  </a:lnTo>
                  <a:close/>
                  <a:moveTo>
                    <a:pt x="1898" y="963"/>
                  </a:moveTo>
                  <a:lnTo>
                    <a:pt x="1887" y="963"/>
                  </a:lnTo>
                  <a:lnTo>
                    <a:pt x="1877" y="965"/>
                  </a:lnTo>
                  <a:lnTo>
                    <a:pt x="1872" y="965"/>
                  </a:lnTo>
                  <a:lnTo>
                    <a:pt x="1867" y="967"/>
                  </a:lnTo>
                  <a:lnTo>
                    <a:pt x="1862" y="968"/>
                  </a:lnTo>
                  <a:lnTo>
                    <a:pt x="1857" y="969"/>
                  </a:lnTo>
                  <a:lnTo>
                    <a:pt x="1852" y="971"/>
                  </a:lnTo>
                  <a:lnTo>
                    <a:pt x="1848" y="973"/>
                  </a:lnTo>
                  <a:lnTo>
                    <a:pt x="1844" y="974"/>
                  </a:lnTo>
                  <a:lnTo>
                    <a:pt x="1839" y="976"/>
                  </a:lnTo>
                  <a:lnTo>
                    <a:pt x="1835" y="979"/>
                  </a:lnTo>
                  <a:lnTo>
                    <a:pt x="1831" y="981"/>
                  </a:lnTo>
                  <a:lnTo>
                    <a:pt x="1827" y="984"/>
                  </a:lnTo>
                  <a:lnTo>
                    <a:pt x="1824" y="987"/>
                  </a:lnTo>
                  <a:lnTo>
                    <a:pt x="1821" y="990"/>
                  </a:lnTo>
                  <a:lnTo>
                    <a:pt x="1817" y="993"/>
                  </a:lnTo>
                  <a:lnTo>
                    <a:pt x="1814" y="996"/>
                  </a:lnTo>
                  <a:lnTo>
                    <a:pt x="1811" y="1000"/>
                  </a:lnTo>
                  <a:lnTo>
                    <a:pt x="1809" y="1004"/>
                  </a:lnTo>
                  <a:lnTo>
                    <a:pt x="1806" y="1008"/>
                  </a:lnTo>
                  <a:lnTo>
                    <a:pt x="1804" y="1012"/>
                  </a:lnTo>
                  <a:lnTo>
                    <a:pt x="1802" y="1016"/>
                  </a:lnTo>
                  <a:lnTo>
                    <a:pt x="1800" y="1020"/>
                  </a:lnTo>
                  <a:lnTo>
                    <a:pt x="1798" y="1025"/>
                  </a:lnTo>
                  <a:lnTo>
                    <a:pt x="1797" y="1030"/>
                  </a:lnTo>
                  <a:lnTo>
                    <a:pt x="1796" y="1035"/>
                  </a:lnTo>
                  <a:lnTo>
                    <a:pt x="1795" y="1040"/>
                  </a:lnTo>
                  <a:lnTo>
                    <a:pt x="1794" y="1045"/>
                  </a:lnTo>
                  <a:lnTo>
                    <a:pt x="1794" y="1051"/>
                  </a:lnTo>
                  <a:lnTo>
                    <a:pt x="1794" y="1057"/>
                  </a:lnTo>
                  <a:lnTo>
                    <a:pt x="1794" y="1062"/>
                  </a:lnTo>
                  <a:lnTo>
                    <a:pt x="1794" y="1067"/>
                  </a:lnTo>
                  <a:lnTo>
                    <a:pt x="1795" y="1072"/>
                  </a:lnTo>
                  <a:lnTo>
                    <a:pt x="1796" y="1077"/>
                  </a:lnTo>
                  <a:lnTo>
                    <a:pt x="1797" y="1082"/>
                  </a:lnTo>
                  <a:lnTo>
                    <a:pt x="1799" y="1086"/>
                  </a:lnTo>
                  <a:lnTo>
                    <a:pt x="1800" y="1090"/>
                  </a:lnTo>
                  <a:lnTo>
                    <a:pt x="1802" y="1095"/>
                  </a:lnTo>
                  <a:lnTo>
                    <a:pt x="1804" y="1099"/>
                  </a:lnTo>
                  <a:lnTo>
                    <a:pt x="1807" y="1102"/>
                  </a:lnTo>
                  <a:lnTo>
                    <a:pt x="1809" y="1106"/>
                  </a:lnTo>
                  <a:lnTo>
                    <a:pt x="1812" y="1109"/>
                  </a:lnTo>
                  <a:lnTo>
                    <a:pt x="1814" y="1113"/>
                  </a:lnTo>
                  <a:lnTo>
                    <a:pt x="1818" y="1116"/>
                  </a:lnTo>
                  <a:lnTo>
                    <a:pt x="1821" y="1118"/>
                  </a:lnTo>
                  <a:lnTo>
                    <a:pt x="1824" y="1121"/>
                  </a:lnTo>
                  <a:lnTo>
                    <a:pt x="1828" y="1124"/>
                  </a:lnTo>
                  <a:lnTo>
                    <a:pt x="1831" y="1126"/>
                  </a:lnTo>
                  <a:lnTo>
                    <a:pt x="1835" y="1128"/>
                  </a:lnTo>
                  <a:lnTo>
                    <a:pt x="1839" y="1130"/>
                  </a:lnTo>
                  <a:lnTo>
                    <a:pt x="1848" y="1134"/>
                  </a:lnTo>
                  <a:lnTo>
                    <a:pt x="1856" y="1137"/>
                  </a:lnTo>
                  <a:lnTo>
                    <a:pt x="1865" y="1139"/>
                  </a:lnTo>
                  <a:lnTo>
                    <a:pt x="1875" y="1141"/>
                  </a:lnTo>
                  <a:lnTo>
                    <a:pt x="1885" y="1141"/>
                  </a:lnTo>
                  <a:lnTo>
                    <a:pt x="1894" y="1142"/>
                  </a:lnTo>
                  <a:lnTo>
                    <a:pt x="1903" y="1142"/>
                  </a:lnTo>
                  <a:lnTo>
                    <a:pt x="1911" y="1141"/>
                  </a:lnTo>
                  <a:lnTo>
                    <a:pt x="1919" y="1140"/>
                  </a:lnTo>
                  <a:lnTo>
                    <a:pt x="1928" y="1139"/>
                  </a:lnTo>
                  <a:lnTo>
                    <a:pt x="1936" y="1137"/>
                  </a:lnTo>
                  <a:lnTo>
                    <a:pt x="1944" y="1135"/>
                  </a:lnTo>
                  <a:lnTo>
                    <a:pt x="1952" y="1133"/>
                  </a:lnTo>
                  <a:lnTo>
                    <a:pt x="1960" y="1131"/>
                  </a:lnTo>
                  <a:lnTo>
                    <a:pt x="1960" y="1128"/>
                  </a:lnTo>
                  <a:lnTo>
                    <a:pt x="1960" y="1124"/>
                  </a:lnTo>
                  <a:lnTo>
                    <a:pt x="1960" y="1120"/>
                  </a:lnTo>
                  <a:lnTo>
                    <a:pt x="1960" y="1117"/>
                  </a:lnTo>
                  <a:lnTo>
                    <a:pt x="1960" y="1113"/>
                  </a:lnTo>
                  <a:lnTo>
                    <a:pt x="1960" y="1110"/>
                  </a:lnTo>
                  <a:lnTo>
                    <a:pt x="1960" y="1106"/>
                  </a:lnTo>
                  <a:lnTo>
                    <a:pt x="1960" y="1103"/>
                  </a:lnTo>
                  <a:lnTo>
                    <a:pt x="1960" y="1098"/>
                  </a:lnTo>
                  <a:lnTo>
                    <a:pt x="1960" y="1092"/>
                  </a:lnTo>
                  <a:lnTo>
                    <a:pt x="1960" y="1087"/>
                  </a:lnTo>
                  <a:lnTo>
                    <a:pt x="1960" y="1082"/>
                  </a:lnTo>
                  <a:lnTo>
                    <a:pt x="1960" y="1077"/>
                  </a:lnTo>
                  <a:lnTo>
                    <a:pt x="1961" y="1072"/>
                  </a:lnTo>
                  <a:lnTo>
                    <a:pt x="1962" y="1067"/>
                  </a:lnTo>
                  <a:lnTo>
                    <a:pt x="1962" y="1062"/>
                  </a:lnTo>
                  <a:lnTo>
                    <a:pt x="1959" y="1062"/>
                  </a:lnTo>
                  <a:lnTo>
                    <a:pt x="1957" y="1062"/>
                  </a:lnTo>
                  <a:lnTo>
                    <a:pt x="1954" y="1062"/>
                  </a:lnTo>
                  <a:lnTo>
                    <a:pt x="1952" y="1062"/>
                  </a:lnTo>
                  <a:lnTo>
                    <a:pt x="1949" y="1062"/>
                  </a:lnTo>
                  <a:lnTo>
                    <a:pt x="1947" y="1062"/>
                  </a:lnTo>
                  <a:lnTo>
                    <a:pt x="1944" y="1062"/>
                  </a:lnTo>
                  <a:lnTo>
                    <a:pt x="1941" y="1062"/>
                  </a:lnTo>
                  <a:lnTo>
                    <a:pt x="1939" y="1062"/>
                  </a:lnTo>
                  <a:lnTo>
                    <a:pt x="1937" y="1062"/>
                  </a:lnTo>
                  <a:lnTo>
                    <a:pt x="1934" y="1062"/>
                  </a:lnTo>
                  <a:lnTo>
                    <a:pt x="1932" y="1062"/>
                  </a:lnTo>
                  <a:lnTo>
                    <a:pt x="1930" y="1062"/>
                  </a:lnTo>
                  <a:lnTo>
                    <a:pt x="1927" y="1062"/>
                  </a:lnTo>
                  <a:lnTo>
                    <a:pt x="1925" y="1062"/>
                  </a:lnTo>
                  <a:lnTo>
                    <a:pt x="1922" y="1062"/>
                  </a:lnTo>
                  <a:lnTo>
                    <a:pt x="1923" y="1066"/>
                  </a:lnTo>
                  <a:lnTo>
                    <a:pt x="1923" y="1072"/>
                  </a:lnTo>
                  <a:lnTo>
                    <a:pt x="1924" y="1076"/>
                  </a:lnTo>
                  <a:lnTo>
                    <a:pt x="1924" y="1081"/>
                  </a:lnTo>
                  <a:lnTo>
                    <a:pt x="1924" y="1086"/>
                  </a:lnTo>
                  <a:lnTo>
                    <a:pt x="1924" y="1091"/>
                  </a:lnTo>
                  <a:lnTo>
                    <a:pt x="1924" y="1096"/>
                  </a:lnTo>
                  <a:lnTo>
                    <a:pt x="1924" y="1101"/>
                  </a:lnTo>
                  <a:lnTo>
                    <a:pt x="1924" y="1103"/>
                  </a:lnTo>
                  <a:lnTo>
                    <a:pt x="1924" y="1105"/>
                  </a:lnTo>
                  <a:lnTo>
                    <a:pt x="1924" y="1108"/>
                  </a:lnTo>
                  <a:lnTo>
                    <a:pt x="1924" y="1110"/>
                  </a:lnTo>
                  <a:lnTo>
                    <a:pt x="1924" y="1113"/>
                  </a:lnTo>
                  <a:lnTo>
                    <a:pt x="1924" y="1115"/>
                  </a:lnTo>
                  <a:lnTo>
                    <a:pt x="1924" y="1118"/>
                  </a:lnTo>
                  <a:lnTo>
                    <a:pt x="1924" y="1120"/>
                  </a:lnTo>
                  <a:lnTo>
                    <a:pt x="1924" y="1120"/>
                  </a:lnTo>
                  <a:lnTo>
                    <a:pt x="1924" y="1121"/>
                  </a:lnTo>
                  <a:lnTo>
                    <a:pt x="1924" y="1121"/>
                  </a:lnTo>
                  <a:lnTo>
                    <a:pt x="1924" y="1122"/>
                  </a:lnTo>
                  <a:lnTo>
                    <a:pt x="1924" y="1122"/>
                  </a:lnTo>
                  <a:lnTo>
                    <a:pt x="1923" y="1122"/>
                  </a:lnTo>
                  <a:lnTo>
                    <a:pt x="1923" y="1123"/>
                  </a:lnTo>
                  <a:lnTo>
                    <a:pt x="1922" y="1123"/>
                  </a:lnTo>
                  <a:lnTo>
                    <a:pt x="1920" y="1124"/>
                  </a:lnTo>
                  <a:lnTo>
                    <a:pt x="1919" y="1124"/>
                  </a:lnTo>
                  <a:lnTo>
                    <a:pt x="1917" y="1124"/>
                  </a:lnTo>
                  <a:lnTo>
                    <a:pt x="1915" y="1125"/>
                  </a:lnTo>
                  <a:lnTo>
                    <a:pt x="1914" y="1125"/>
                  </a:lnTo>
                  <a:lnTo>
                    <a:pt x="1913" y="1125"/>
                  </a:lnTo>
                  <a:lnTo>
                    <a:pt x="1911" y="1126"/>
                  </a:lnTo>
                  <a:lnTo>
                    <a:pt x="1909" y="1126"/>
                  </a:lnTo>
                  <a:lnTo>
                    <a:pt x="1907" y="1126"/>
                  </a:lnTo>
                  <a:lnTo>
                    <a:pt x="1905" y="1126"/>
                  </a:lnTo>
                  <a:lnTo>
                    <a:pt x="1903" y="1127"/>
                  </a:lnTo>
                  <a:lnTo>
                    <a:pt x="1901" y="1127"/>
                  </a:lnTo>
                  <a:lnTo>
                    <a:pt x="1898" y="1127"/>
                  </a:lnTo>
                  <a:lnTo>
                    <a:pt x="1896" y="1127"/>
                  </a:lnTo>
                  <a:lnTo>
                    <a:pt x="1895" y="1127"/>
                  </a:lnTo>
                  <a:lnTo>
                    <a:pt x="1893" y="1127"/>
                  </a:lnTo>
                  <a:lnTo>
                    <a:pt x="1891" y="1127"/>
                  </a:lnTo>
                  <a:lnTo>
                    <a:pt x="1889" y="1126"/>
                  </a:lnTo>
                  <a:lnTo>
                    <a:pt x="1888" y="1126"/>
                  </a:lnTo>
                  <a:lnTo>
                    <a:pt x="1886" y="1126"/>
                  </a:lnTo>
                  <a:lnTo>
                    <a:pt x="1885" y="1126"/>
                  </a:lnTo>
                  <a:lnTo>
                    <a:pt x="1883" y="1125"/>
                  </a:lnTo>
                  <a:lnTo>
                    <a:pt x="1879" y="1124"/>
                  </a:lnTo>
                  <a:lnTo>
                    <a:pt x="1875" y="1124"/>
                  </a:lnTo>
                  <a:lnTo>
                    <a:pt x="1872" y="1122"/>
                  </a:lnTo>
                  <a:lnTo>
                    <a:pt x="1869" y="1121"/>
                  </a:lnTo>
                  <a:lnTo>
                    <a:pt x="1866" y="1120"/>
                  </a:lnTo>
                  <a:lnTo>
                    <a:pt x="1864" y="1118"/>
                  </a:lnTo>
                  <a:lnTo>
                    <a:pt x="1861" y="1116"/>
                  </a:lnTo>
                  <a:lnTo>
                    <a:pt x="1857" y="1114"/>
                  </a:lnTo>
                  <a:lnTo>
                    <a:pt x="1855" y="1111"/>
                  </a:lnTo>
                  <a:lnTo>
                    <a:pt x="1852" y="1108"/>
                  </a:lnTo>
                  <a:lnTo>
                    <a:pt x="1850" y="1105"/>
                  </a:lnTo>
                  <a:lnTo>
                    <a:pt x="1848" y="1102"/>
                  </a:lnTo>
                  <a:lnTo>
                    <a:pt x="1845" y="1099"/>
                  </a:lnTo>
                  <a:lnTo>
                    <a:pt x="1844" y="1095"/>
                  </a:lnTo>
                  <a:lnTo>
                    <a:pt x="1842" y="1092"/>
                  </a:lnTo>
                  <a:lnTo>
                    <a:pt x="1840" y="1088"/>
                  </a:lnTo>
                  <a:lnTo>
                    <a:pt x="1838" y="1081"/>
                  </a:lnTo>
                  <a:lnTo>
                    <a:pt x="1836" y="1073"/>
                  </a:lnTo>
                  <a:lnTo>
                    <a:pt x="1835" y="1065"/>
                  </a:lnTo>
                  <a:lnTo>
                    <a:pt x="1835" y="1058"/>
                  </a:lnTo>
                  <a:lnTo>
                    <a:pt x="1835" y="1051"/>
                  </a:lnTo>
                  <a:lnTo>
                    <a:pt x="1836" y="1044"/>
                  </a:lnTo>
                  <a:lnTo>
                    <a:pt x="1837" y="1037"/>
                  </a:lnTo>
                  <a:lnTo>
                    <a:pt x="1838" y="1031"/>
                  </a:lnTo>
                  <a:lnTo>
                    <a:pt x="1840" y="1024"/>
                  </a:lnTo>
                  <a:lnTo>
                    <a:pt x="1842" y="1018"/>
                  </a:lnTo>
                  <a:lnTo>
                    <a:pt x="1845" y="1012"/>
                  </a:lnTo>
                  <a:lnTo>
                    <a:pt x="1849" y="1006"/>
                  </a:lnTo>
                  <a:lnTo>
                    <a:pt x="1851" y="1003"/>
                  </a:lnTo>
                  <a:lnTo>
                    <a:pt x="1853" y="1000"/>
                  </a:lnTo>
                  <a:lnTo>
                    <a:pt x="1856" y="997"/>
                  </a:lnTo>
                  <a:lnTo>
                    <a:pt x="1859" y="994"/>
                  </a:lnTo>
                  <a:lnTo>
                    <a:pt x="1861" y="992"/>
                  </a:lnTo>
                  <a:lnTo>
                    <a:pt x="1864" y="990"/>
                  </a:lnTo>
                  <a:lnTo>
                    <a:pt x="1867" y="988"/>
                  </a:lnTo>
                  <a:lnTo>
                    <a:pt x="1870" y="986"/>
                  </a:lnTo>
                  <a:lnTo>
                    <a:pt x="1874" y="984"/>
                  </a:lnTo>
                  <a:lnTo>
                    <a:pt x="1877" y="983"/>
                  </a:lnTo>
                  <a:lnTo>
                    <a:pt x="1880" y="982"/>
                  </a:lnTo>
                  <a:lnTo>
                    <a:pt x="1884" y="981"/>
                  </a:lnTo>
                  <a:lnTo>
                    <a:pt x="1887" y="980"/>
                  </a:lnTo>
                  <a:lnTo>
                    <a:pt x="1891" y="979"/>
                  </a:lnTo>
                  <a:lnTo>
                    <a:pt x="1895" y="979"/>
                  </a:lnTo>
                  <a:lnTo>
                    <a:pt x="1898" y="979"/>
                  </a:lnTo>
                  <a:lnTo>
                    <a:pt x="1906" y="979"/>
                  </a:lnTo>
                  <a:lnTo>
                    <a:pt x="1913" y="980"/>
                  </a:lnTo>
                  <a:lnTo>
                    <a:pt x="1917" y="981"/>
                  </a:lnTo>
                  <a:lnTo>
                    <a:pt x="1920" y="982"/>
                  </a:lnTo>
                  <a:lnTo>
                    <a:pt x="1923" y="984"/>
                  </a:lnTo>
                  <a:lnTo>
                    <a:pt x="1926" y="985"/>
                  </a:lnTo>
                  <a:lnTo>
                    <a:pt x="1930" y="987"/>
                  </a:lnTo>
                  <a:lnTo>
                    <a:pt x="1933" y="988"/>
                  </a:lnTo>
                  <a:lnTo>
                    <a:pt x="1935" y="990"/>
                  </a:lnTo>
                  <a:lnTo>
                    <a:pt x="1938" y="993"/>
                  </a:lnTo>
                  <a:lnTo>
                    <a:pt x="1941" y="995"/>
                  </a:lnTo>
                  <a:lnTo>
                    <a:pt x="1943" y="998"/>
                  </a:lnTo>
                  <a:lnTo>
                    <a:pt x="1946" y="1001"/>
                  </a:lnTo>
                  <a:lnTo>
                    <a:pt x="1948" y="1004"/>
                  </a:lnTo>
                  <a:lnTo>
                    <a:pt x="1952" y="1004"/>
                  </a:lnTo>
                  <a:lnTo>
                    <a:pt x="1952" y="1001"/>
                  </a:lnTo>
                  <a:lnTo>
                    <a:pt x="1953" y="997"/>
                  </a:lnTo>
                  <a:lnTo>
                    <a:pt x="1954" y="994"/>
                  </a:lnTo>
                  <a:lnTo>
                    <a:pt x="1955" y="991"/>
                  </a:lnTo>
                  <a:lnTo>
                    <a:pt x="1956" y="988"/>
                  </a:lnTo>
                  <a:lnTo>
                    <a:pt x="1957" y="984"/>
                  </a:lnTo>
                  <a:lnTo>
                    <a:pt x="1958" y="981"/>
                  </a:lnTo>
                  <a:lnTo>
                    <a:pt x="1959" y="978"/>
                  </a:lnTo>
                  <a:lnTo>
                    <a:pt x="1952" y="974"/>
                  </a:lnTo>
                  <a:lnTo>
                    <a:pt x="1944" y="971"/>
                  </a:lnTo>
                  <a:lnTo>
                    <a:pt x="1937" y="969"/>
                  </a:lnTo>
                  <a:lnTo>
                    <a:pt x="1930" y="967"/>
                  </a:lnTo>
                  <a:lnTo>
                    <a:pt x="1922" y="965"/>
                  </a:lnTo>
                  <a:lnTo>
                    <a:pt x="1914" y="964"/>
                  </a:lnTo>
                  <a:lnTo>
                    <a:pt x="1906" y="963"/>
                  </a:lnTo>
                  <a:lnTo>
                    <a:pt x="1898" y="963"/>
                  </a:lnTo>
                  <a:close/>
                  <a:moveTo>
                    <a:pt x="6235" y="963"/>
                  </a:moveTo>
                  <a:lnTo>
                    <a:pt x="6224" y="963"/>
                  </a:lnTo>
                  <a:lnTo>
                    <a:pt x="6214" y="965"/>
                  </a:lnTo>
                  <a:lnTo>
                    <a:pt x="6209" y="965"/>
                  </a:lnTo>
                  <a:lnTo>
                    <a:pt x="6204" y="967"/>
                  </a:lnTo>
                  <a:lnTo>
                    <a:pt x="6199" y="968"/>
                  </a:lnTo>
                  <a:lnTo>
                    <a:pt x="6194" y="969"/>
                  </a:lnTo>
                  <a:lnTo>
                    <a:pt x="6190" y="971"/>
                  </a:lnTo>
                  <a:lnTo>
                    <a:pt x="6185" y="973"/>
                  </a:lnTo>
                  <a:lnTo>
                    <a:pt x="6181" y="974"/>
                  </a:lnTo>
                  <a:lnTo>
                    <a:pt x="6177" y="976"/>
                  </a:lnTo>
                  <a:lnTo>
                    <a:pt x="6172" y="979"/>
                  </a:lnTo>
                  <a:lnTo>
                    <a:pt x="6168" y="981"/>
                  </a:lnTo>
                  <a:lnTo>
                    <a:pt x="6165" y="984"/>
                  </a:lnTo>
                  <a:lnTo>
                    <a:pt x="6161" y="987"/>
                  </a:lnTo>
                  <a:lnTo>
                    <a:pt x="6158" y="990"/>
                  </a:lnTo>
                  <a:lnTo>
                    <a:pt x="6155" y="993"/>
                  </a:lnTo>
                  <a:lnTo>
                    <a:pt x="6151" y="996"/>
                  </a:lnTo>
                  <a:lnTo>
                    <a:pt x="6149" y="1000"/>
                  </a:lnTo>
                  <a:lnTo>
                    <a:pt x="6146" y="1004"/>
                  </a:lnTo>
                  <a:lnTo>
                    <a:pt x="6144" y="1008"/>
                  </a:lnTo>
                  <a:lnTo>
                    <a:pt x="6141" y="1012"/>
                  </a:lnTo>
                  <a:lnTo>
                    <a:pt x="6139" y="1016"/>
                  </a:lnTo>
                  <a:lnTo>
                    <a:pt x="6137" y="1020"/>
                  </a:lnTo>
                  <a:lnTo>
                    <a:pt x="6136" y="1025"/>
                  </a:lnTo>
                  <a:lnTo>
                    <a:pt x="6134" y="1030"/>
                  </a:lnTo>
                  <a:lnTo>
                    <a:pt x="6133" y="1035"/>
                  </a:lnTo>
                  <a:lnTo>
                    <a:pt x="6132" y="1040"/>
                  </a:lnTo>
                  <a:lnTo>
                    <a:pt x="6132" y="1045"/>
                  </a:lnTo>
                  <a:lnTo>
                    <a:pt x="6131" y="1051"/>
                  </a:lnTo>
                  <a:lnTo>
                    <a:pt x="6131" y="1057"/>
                  </a:lnTo>
                  <a:lnTo>
                    <a:pt x="6131" y="1062"/>
                  </a:lnTo>
                  <a:lnTo>
                    <a:pt x="6132" y="1067"/>
                  </a:lnTo>
                  <a:lnTo>
                    <a:pt x="6132" y="1072"/>
                  </a:lnTo>
                  <a:lnTo>
                    <a:pt x="6133" y="1077"/>
                  </a:lnTo>
                  <a:lnTo>
                    <a:pt x="6134" y="1082"/>
                  </a:lnTo>
                  <a:lnTo>
                    <a:pt x="6136" y="1087"/>
                  </a:lnTo>
                  <a:lnTo>
                    <a:pt x="6137" y="1090"/>
                  </a:lnTo>
                  <a:lnTo>
                    <a:pt x="6139" y="1095"/>
                  </a:lnTo>
                  <a:lnTo>
                    <a:pt x="6141" y="1099"/>
                  </a:lnTo>
                  <a:lnTo>
                    <a:pt x="6144" y="1102"/>
                  </a:lnTo>
                  <a:lnTo>
                    <a:pt x="6146" y="1106"/>
                  </a:lnTo>
                  <a:lnTo>
                    <a:pt x="6149" y="1109"/>
                  </a:lnTo>
                  <a:lnTo>
                    <a:pt x="6152" y="1113"/>
                  </a:lnTo>
                  <a:lnTo>
                    <a:pt x="6155" y="1116"/>
                  </a:lnTo>
                  <a:lnTo>
                    <a:pt x="6158" y="1118"/>
                  </a:lnTo>
                  <a:lnTo>
                    <a:pt x="6161" y="1121"/>
                  </a:lnTo>
                  <a:lnTo>
                    <a:pt x="6165" y="1124"/>
                  </a:lnTo>
                  <a:lnTo>
                    <a:pt x="6169" y="1126"/>
                  </a:lnTo>
                  <a:lnTo>
                    <a:pt x="6172" y="1128"/>
                  </a:lnTo>
                  <a:lnTo>
                    <a:pt x="6176" y="1130"/>
                  </a:lnTo>
                  <a:lnTo>
                    <a:pt x="6185" y="1134"/>
                  </a:lnTo>
                  <a:lnTo>
                    <a:pt x="6194" y="1137"/>
                  </a:lnTo>
                  <a:lnTo>
                    <a:pt x="6203" y="1139"/>
                  </a:lnTo>
                  <a:lnTo>
                    <a:pt x="6212" y="1141"/>
                  </a:lnTo>
                  <a:lnTo>
                    <a:pt x="6222" y="1141"/>
                  </a:lnTo>
                  <a:lnTo>
                    <a:pt x="6232" y="1142"/>
                  </a:lnTo>
                  <a:lnTo>
                    <a:pt x="6240" y="1142"/>
                  </a:lnTo>
                  <a:lnTo>
                    <a:pt x="6248" y="1141"/>
                  </a:lnTo>
                  <a:lnTo>
                    <a:pt x="6257" y="1140"/>
                  </a:lnTo>
                  <a:lnTo>
                    <a:pt x="6265" y="1139"/>
                  </a:lnTo>
                  <a:lnTo>
                    <a:pt x="6273" y="1137"/>
                  </a:lnTo>
                  <a:lnTo>
                    <a:pt x="6282" y="1135"/>
                  </a:lnTo>
                  <a:lnTo>
                    <a:pt x="6289" y="1133"/>
                  </a:lnTo>
                  <a:lnTo>
                    <a:pt x="6298" y="1131"/>
                  </a:lnTo>
                  <a:lnTo>
                    <a:pt x="6298" y="1128"/>
                  </a:lnTo>
                  <a:lnTo>
                    <a:pt x="6297" y="1124"/>
                  </a:lnTo>
                  <a:lnTo>
                    <a:pt x="6297" y="1120"/>
                  </a:lnTo>
                  <a:lnTo>
                    <a:pt x="6297" y="1117"/>
                  </a:lnTo>
                  <a:lnTo>
                    <a:pt x="6297" y="1113"/>
                  </a:lnTo>
                  <a:lnTo>
                    <a:pt x="6297" y="1110"/>
                  </a:lnTo>
                  <a:lnTo>
                    <a:pt x="6297" y="1106"/>
                  </a:lnTo>
                  <a:lnTo>
                    <a:pt x="6297" y="1103"/>
                  </a:lnTo>
                  <a:lnTo>
                    <a:pt x="6297" y="1098"/>
                  </a:lnTo>
                  <a:lnTo>
                    <a:pt x="6297" y="1092"/>
                  </a:lnTo>
                  <a:lnTo>
                    <a:pt x="6297" y="1087"/>
                  </a:lnTo>
                  <a:lnTo>
                    <a:pt x="6297" y="1082"/>
                  </a:lnTo>
                  <a:lnTo>
                    <a:pt x="6298" y="1077"/>
                  </a:lnTo>
                  <a:lnTo>
                    <a:pt x="6298" y="1072"/>
                  </a:lnTo>
                  <a:lnTo>
                    <a:pt x="6298" y="1067"/>
                  </a:lnTo>
                  <a:lnTo>
                    <a:pt x="6299" y="1062"/>
                  </a:lnTo>
                  <a:lnTo>
                    <a:pt x="6297" y="1062"/>
                  </a:lnTo>
                  <a:lnTo>
                    <a:pt x="6294" y="1062"/>
                  </a:lnTo>
                  <a:lnTo>
                    <a:pt x="6291" y="1062"/>
                  </a:lnTo>
                  <a:lnTo>
                    <a:pt x="6289" y="1062"/>
                  </a:lnTo>
                  <a:lnTo>
                    <a:pt x="6286" y="1062"/>
                  </a:lnTo>
                  <a:lnTo>
                    <a:pt x="6283" y="1062"/>
                  </a:lnTo>
                  <a:lnTo>
                    <a:pt x="6281" y="1062"/>
                  </a:lnTo>
                  <a:lnTo>
                    <a:pt x="6278" y="1062"/>
                  </a:lnTo>
                  <a:lnTo>
                    <a:pt x="6276" y="1062"/>
                  </a:lnTo>
                  <a:lnTo>
                    <a:pt x="6274" y="1062"/>
                  </a:lnTo>
                  <a:lnTo>
                    <a:pt x="6271" y="1062"/>
                  </a:lnTo>
                  <a:lnTo>
                    <a:pt x="6269" y="1062"/>
                  </a:lnTo>
                  <a:lnTo>
                    <a:pt x="6267" y="1062"/>
                  </a:lnTo>
                  <a:lnTo>
                    <a:pt x="6264" y="1062"/>
                  </a:lnTo>
                  <a:lnTo>
                    <a:pt x="6262" y="1062"/>
                  </a:lnTo>
                  <a:lnTo>
                    <a:pt x="6259" y="1062"/>
                  </a:lnTo>
                  <a:lnTo>
                    <a:pt x="6260" y="1066"/>
                  </a:lnTo>
                  <a:lnTo>
                    <a:pt x="6260" y="1072"/>
                  </a:lnTo>
                  <a:lnTo>
                    <a:pt x="6261" y="1076"/>
                  </a:lnTo>
                  <a:lnTo>
                    <a:pt x="6261" y="1081"/>
                  </a:lnTo>
                  <a:lnTo>
                    <a:pt x="6261" y="1086"/>
                  </a:lnTo>
                  <a:lnTo>
                    <a:pt x="6261" y="1091"/>
                  </a:lnTo>
                  <a:lnTo>
                    <a:pt x="6261" y="1096"/>
                  </a:lnTo>
                  <a:lnTo>
                    <a:pt x="6261" y="1101"/>
                  </a:lnTo>
                  <a:lnTo>
                    <a:pt x="6261" y="1103"/>
                  </a:lnTo>
                  <a:lnTo>
                    <a:pt x="6261" y="1105"/>
                  </a:lnTo>
                  <a:lnTo>
                    <a:pt x="6261" y="1108"/>
                  </a:lnTo>
                  <a:lnTo>
                    <a:pt x="6261" y="1110"/>
                  </a:lnTo>
                  <a:lnTo>
                    <a:pt x="6261" y="1113"/>
                  </a:lnTo>
                  <a:lnTo>
                    <a:pt x="6261" y="1115"/>
                  </a:lnTo>
                  <a:lnTo>
                    <a:pt x="6261" y="1118"/>
                  </a:lnTo>
                  <a:lnTo>
                    <a:pt x="6261" y="1120"/>
                  </a:lnTo>
                  <a:lnTo>
                    <a:pt x="6261" y="1120"/>
                  </a:lnTo>
                  <a:lnTo>
                    <a:pt x="6261" y="1121"/>
                  </a:lnTo>
                  <a:lnTo>
                    <a:pt x="6261" y="1121"/>
                  </a:lnTo>
                  <a:lnTo>
                    <a:pt x="6261" y="1122"/>
                  </a:lnTo>
                  <a:lnTo>
                    <a:pt x="6261" y="1122"/>
                  </a:lnTo>
                  <a:lnTo>
                    <a:pt x="6261" y="1122"/>
                  </a:lnTo>
                  <a:lnTo>
                    <a:pt x="6260" y="1123"/>
                  </a:lnTo>
                  <a:lnTo>
                    <a:pt x="6259" y="1123"/>
                  </a:lnTo>
                  <a:lnTo>
                    <a:pt x="6257" y="1124"/>
                  </a:lnTo>
                  <a:lnTo>
                    <a:pt x="6255" y="1124"/>
                  </a:lnTo>
                  <a:lnTo>
                    <a:pt x="6254" y="1124"/>
                  </a:lnTo>
                  <a:lnTo>
                    <a:pt x="6252" y="1125"/>
                  </a:lnTo>
                  <a:lnTo>
                    <a:pt x="6251" y="1125"/>
                  </a:lnTo>
                  <a:lnTo>
                    <a:pt x="6250" y="1125"/>
                  </a:lnTo>
                  <a:lnTo>
                    <a:pt x="6248" y="1126"/>
                  </a:lnTo>
                  <a:lnTo>
                    <a:pt x="6246" y="1126"/>
                  </a:lnTo>
                  <a:lnTo>
                    <a:pt x="6244" y="1126"/>
                  </a:lnTo>
                  <a:lnTo>
                    <a:pt x="6242" y="1126"/>
                  </a:lnTo>
                  <a:lnTo>
                    <a:pt x="6240" y="1127"/>
                  </a:lnTo>
                  <a:lnTo>
                    <a:pt x="6238" y="1127"/>
                  </a:lnTo>
                  <a:lnTo>
                    <a:pt x="6236" y="1127"/>
                  </a:lnTo>
                  <a:lnTo>
                    <a:pt x="6233" y="1127"/>
                  </a:lnTo>
                  <a:lnTo>
                    <a:pt x="6232" y="1127"/>
                  </a:lnTo>
                  <a:lnTo>
                    <a:pt x="6230" y="1127"/>
                  </a:lnTo>
                  <a:lnTo>
                    <a:pt x="6228" y="1127"/>
                  </a:lnTo>
                  <a:lnTo>
                    <a:pt x="6227" y="1126"/>
                  </a:lnTo>
                  <a:lnTo>
                    <a:pt x="6225" y="1126"/>
                  </a:lnTo>
                  <a:lnTo>
                    <a:pt x="6223" y="1126"/>
                  </a:lnTo>
                  <a:lnTo>
                    <a:pt x="6222" y="1126"/>
                  </a:lnTo>
                  <a:lnTo>
                    <a:pt x="6220" y="1125"/>
                  </a:lnTo>
                  <a:lnTo>
                    <a:pt x="6216" y="1124"/>
                  </a:lnTo>
                  <a:lnTo>
                    <a:pt x="6212" y="1124"/>
                  </a:lnTo>
                  <a:lnTo>
                    <a:pt x="6209" y="1122"/>
                  </a:lnTo>
                  <a:lnTo>
                    <a:pt x="6207" y="1121"/>
                  </a:lnTo>
                  <a:lnTo>
                    <a:pt x="6204" y="1120"/>
                  </a:lnTo>
                  <a:lnTo>
                    <a:pt x="6201" y="1118"/>
                  </a:lnTo>
                  <a:lnTo>
                    <a:pt x="6198" y="1116"/>
                  </a:lnTo>
                  <a:lnTo>
                    <a:pt x="6194" y="1114"/>
                  </a:lnTo>
                  <a:lnTo>
                    <a:pt x="6192" y="1111"/>
                  </a:lnTo>
                  <a:lnTo>
                    <a:pt x="6189" y="1108"/>
                  </a:lnTo>
                  <a:lnTo>
                    <a:pt x="6187" y="1105"/>
                  </a:lnTo>
                  <a:lnTo>
                    <a:pt x="6185" y="1102"/>
                  </a:lnTo>
                  <a:lnTo>
                    <a:pt x="6183" y="1099"/>
                  </a:lnTo>
                  <a:lnTo>
                    <a:pt x="6181" y="1095"/>
                  </a:lnTo>
                  <a:lnTo>
                    <a:pt x="6179" y="1092"/>
                  </a:lnTo>
                  <a:lnTo>
                    <a:pt x="6177" y="1088"/>
                  </a:lnTo>
                  <a:lnTo>
                    <a:pt x="6175" y="1081"/>
                  </a:lnTo>
                  <a:lnTo>
                    <a:pt x="6173" y="1073"/>
                  </a:lnTo>
                  <a:lnTo>
                    <a:pt x="6172" y="1065"/>
                  </a:lnTo>
                  <a:lnTo>
                    <a:pt x="6172" y="1058"/>
                  </a:lnTo>
                  <a:lnTo>
                    <a:pt x="6172" y="1051"/>
                  </a:lnTo>
                  <a:lnTo>
                    <a:pt x="6173" y="1044"/>
                  </a:lnTo>
                  <a:lnTo>
                    <a:pt x="6174" y="1037"/>
                  </a:lnTo>
                  <a:lnTo>
                    <a:pt x="6175" y="1031"/>
                  </a:lnTo>
                  <a:lnTo>
                    <a:pt x="6177" y="1024"/>
                  </a:lnTo>
                  <a:lnTo>
                    <a:pt x="6179" y="1018"/>
                  </a:lnTo>
                  <a:lnTo>
                    <a:pt x="6183" y="1012"/>
                  </a:lnTo>
                  <a:lnTo>
                    <a:pt x="6186" y="1006"/>
                  </a:lnTo>
                  <a:lnTo>
                    <a:pt x="6188" y="1003"/>
                  </a:lnTo>
                  <a:lnTo>
                    <a:pt x="6190" y="1000"/>
                  </a:lnTo>
                  <a:lnTo>
                    <a:pt x="6193" y="997"/>
                  </a:lnTo>
                  <a:lnTo>
                    <a:pt x="6196" y="994"/>
                  </a:lnTo>
                  <a:lnTo>
                    <a:pt x="6198" y="992"/>
                  </a:lnTo>
                  <a:lnTo>
                    <a:pt x="6201" y="990"/>
                  </a:lnTo>
                  <a:lnTo>
                    <a:pt x="6204" y="988"/>
                  </a:lnTo>
                  <a:lnTo>
                    <a:pt x="6207" y="986"/>
                  </a:lnTo>
                  <a:lnTo>
                    <a:pt x="6210" y="984"/>
                  </a:lnTo>
                  <a:lnTo>
                    <a:pt x="6214" y="983"/>
                  </a:lnTo>
                  <a:lnTo>
                    <a:pt x="6217" y="982"/>
                  </a:lnTo>
                  <a:lnTo>
                    <a:pt x="6221" y="981"/>
                  </a:lnTo>
                  <a:lnTo>
                    <a:pt x="6224" y="980"/>
                  </a:lnTo>
                  <a:lnTo>
                    <a:pt x="6228" y="979"/>
                  </a:lnTo>
                  <a:lnTo>
                    <a:pt x="6232" y="979"/>
                  </a:lnTo>
                  <a:lnTo>
                    <a:pt x="6235" y="979"/>
                  </a:lnTo>
                  <a:lnTo>
                    <a:pt x="6243" y="979"/>
                  </a:lnTo>
                  <a:lnTo>
                    <a:pt x="6250" y="980"/>
                  </a:lnTo>
                  <a:lnTo>
                    <a:pt x="6253" y="981"/>
                  </a:lnTo>
                  <a:lnTo>
                    <a:pt x="6257" y="982"/>
                  </a:lnTo>
                  <a:lnTo>
                    <a:pt x="6260" y="984"/>
                  </a:lnTo>
                  <a:lnTo>
                    <a:pt x="6264" y="985"/>
                  </a:lnTo>
                  <a:lnTo>
                    <a:pt x="6266" y="987"/>
                  </a:lnTo>
                  <a:lnTo>
                    <a:pt x="6270" y="988"/>
                  </a:lnTo>
                  <a:lnTo>
                    <a:pt x="6273" y="990"/>
                  </a:lnTo>
                  <a:lnTo>
                    <a:pt x="6276" y="993"/>
                  </a:lnTo>
                  <a:lnTo>
                    <a:pt x="6278" y="995"/>
                  </a:lnTo>
                  <a:lnTo>
                    <a:pt x="6281" y="998"/>
                  </a:lnTo>
                  <a:lnTo>
                    <a:pt x="6283" y="1001"/>
                  </a:lnTo>
                  <a:lnTo>
                    <a:pt x="6285" y="1004"/>
                  </a:lnTo>
                  <a:lnTo>
                    <a:pt x="6289" y="1004"/>
                  </a:lnTo>
                  <a:lnTo>
                    <a:pt x="6289" y="1004"/>
                  </a:lnTo>
                  <a:lnTo>
                    <a:pt x="6289" y="1001"/>
                  </a:lnTo>
                  <a:lnTo>
                    <a:pt x="6290" y="997"/>
                  </a:lnTo>
                  <a:lnTo>
                    <a:pt x="6291" y="994"/>
                  </a:lnTo>
                  <a:lnTo>
                    <a:pt x="6292" y="991"/>
                  </a:lnTo>
                  <a:lnTo>
                    <a:pt x="6293" y="988"/>
                  </a:lnTo>
                  <a:lnTo>
                    <a:pt x="6294" y="984"/>
                  </a:lnTo>
                  <a:lnTo>
                    <a:pt x="6295" y="981"/>
                  </a:lnTo>
                  <a:lnTo>
                    <a:pt x="6296" y="978"/>
                  </a:lnTo>
                  <a:lnTo>
                    <a:pt x="6289" y="975"/>
                  </a:lnTo>
                  <a:lnTo>
                    <a:pt x="6282" y="971"/>
                  </a:lnTo>
                  <a:lnTo>
                    <a:pt x="6274" y="969"/>
                  </a:lnTo>
                  <a:lnTo>
                    <a:pt x="6267" y="967"/>
                  </a:lnTo>
                  <a:lnTo>
                    <a:pt x="6259" y="965"/>
                  </a:lnTo>
                  <a:lnTo>
                    <a:pt x="6251" y="964"/>
                  </a:lnTo>
                  <a:lnTo>
                    <a:pt x="6243" y="963"/>
                  </a:lnTo>
                  <a:lnTo>
                    <a:pt x="6235" y="963"/>
                  </a:lnTo>
                  <a:close/>
                  <a:moveTo>
                    <a:pt x="358" y="964"/>
                  </a:moveTo>
                  <a:lnTo>
                    <a:pt x="352" y="980"/>
                  </a:lnTo>
                  <a:lnTo>
                    <a:pt x="346" y="997"/>
                  </a:lnTo>
                  <a:lnTo>
                    <a:pt x="339" y="1013"/>
                  </a:lnTo>
                  <a:lnTo>
                    <a:pt x="333" y="1029"/>
                  </a:lnTo>
                  <a:lnTo>
                    <a:pt x="326" y="1045"/>
                  </a:lnTo>
                  <a:lnTo>
                    <a:pt x="319" y="1061"/>
                  </a:lnTo>
                  <a:lnTo>
                    <a:pt x="312" y="1077"/>
                  </a:lnTo>
                  <a:lnTo>
                    <a:pt x="306" y="1093"/>
                  </a:lnTo>
                  <a:lnTo>
                    <a:pt x="287" y="1136"/>
                  </a:lnTo>
                  <a:lnTo>
                    <a:pt x="287" y="1138"/>
                  </a:lnTo>
                  <a:lnTo>
                    <a:pt x="288" y="1138"/>
                  </a:lnTo>
                  <a:lnTo>
                    <a:pt x="290" y="1138"/>
                  </a:lnTo>
                  <a:lnTo>
                    <a:pt x="291" y="1137"/>
                  </a:lnTo>
                  <a:lnTo>
                    <a:pt x="293" y="1137"/>
                  </a:lnTo>
                  <a:lnTo>
                    <a:pt x="294" y="1137"/>
                  </a:lnTo>
                  <a:lnTo>
                    <a:pt x="296" y="1137"/>
                  </a:lnTo>
                  <a:lnTo>
                    <a:pt x="297" y="1137"/>
                  </a:lnTo>
                  <a:lnTo>
                    <a:pt x="298" y="1137"/>
                  </a:lnTo>
                  <a:lnTo>
                    <a:pt x="300" y="1137"/>
                  </a:lnTo>
                  <a:lnTo>
                    <a:pt x="302" y="1137"/>
                  </a:lnTo>
                  <a:lnTo>
                    <a:pt x="303" y="1137"/>
                  </a:lnTo>
                  <a:lnTo>
                    <a:pt x="305" y="1137"/>
                  </a:lnTo>
                  <a:lnTo>
                    <a:pt x="306" y="1137"/>
                  </a:lnTo>
                  <a:lnTo>
                    <a:pt x="308" y="1138"/>
                  </a:lnTo>
                  <a:lnTo>
                    <a:pt x="309" y="1138"/>
                  </a:lnTo>
                  <a:lnTo>
                    <a:pt x="310" y="1138"/>
                  </a:lnTo>
                  <a:lnTo>
                    <a:pt x="312" y="1132"/>
                  </a:lnTo>
                  <a:lnTo>
                    <a:pt x="314" y="1126"/>
                  </a:lnTo>
                  <a:lnTo>
                    <a:pt x="316" y="1120"/>
                  </a:lnTo>
                  <a:lnTo>
                    <a:pt x="318" y="1114"/>
                  </a:lnTo>
                  <a:lnTo>
                    <a:pt x="320" y="1108"/>
                  </a:lnTo>
                  <a:lnTo>
                    <a:pt x="322" y="1102"/>
                  </a:lnTo>
                  <a:lnTo>
                    <a:pt x="324" y="1096"/>
                  </a:lnTo>
                  <a:lnTo>
                    <a:pt x="326" y="1090"/>
                  </a:lnTo>
                  <a:lnTo>
                    <a:pt x="328" y="1087"/>
                  </a:lnTo>
                  <a:lnTo>
                    <a:pt x="332" y="1087"/>
                  </a:lnTo>
                  <a:lnTo>
                    <a:pt x="335" y="1087"/>
                  </a:lnTo>
                  <a:lnTo>
                    <a:pt x="339" y="1086"/>
                  </a:lnTo>
                  <a:lnTo>
                    <a:pt x="343" y="1086"/>
                  </a:lnTo>
                  <a:lnTo>
                    <a:pt x="347" y="1086"/>
                  </a:lnTo>
                  <a:lnTo>
                    <a:pt x="351" y="1086"/>
                  </a:lnTo>
                  <a:lnTo>
                    <a:pt x="354" y="1086"/>
                  </a:lnTo>
                  <a:lnTo>
                    <a:pt x="358" y="1086"/>
                  </a:lnTo>
                  <a:lnTo>
                    <a:pt x="362" y="1086"/>
                  </a:lnTo>
                  <a:lnTo>
                    <a:pt x="365" y="1086"/>
                  </a:lnTo>
                  <a:lnTo>
                    <a:pt x="369" y="1086"/>
                  </a:lnTo>
                  <a:lnTo>
                    <a:pt x="372" y="1087"/>
                  </a:lnTo>
                  <a:lnTo>
                    <a:pt x="376" y="1087"/>
                  </a:lnTo>
                  <a:lnTo>
                    <a:pt x="379" y="1087"/>
                  </a:lnTo>
                  <a:lnTo>
                    <a:pt x="382" y="1087"/>
                  </a:lnTo>
                  <a:lnTo>
                    <a:pt x="386" y="1087"/>
                  </a:lnTo>
                  <a:lnTo>
                    <a:pt x="388" y="1093"/>
                  </a:lnTo>
                  <a:lnTo>
                    <a:pt x="391" y="1100"/>
                  </a:lnTo>
                  <a:lnTo>
                    <a:pt x="393" y="1106"/>
                  </a:lnTo>
                  <a:lnTo>
                    <a:pt x="395" y="1113"/>
                  </a:lnTo>
                  <a:lnTo>
                    <a:pt x="397" y="1119"/>
                  </a:lnTo>
                  <a:lnTo>
                    <a:pt x="399" y="1125"/>
                  </a:lnTo>
                  <a:lnTo>
                    <a:pt x="401" y="1132"/>
                  </a:lnTo>
                  <a:lnTo>
                    <a:pt x="403" y="1138"/>
                  </a:lnTo>
                  <a:lnTo>
                    <a:pt x="406" y="1138"/>
                  </a:lnTo>
                  <a:lnTo>
                    <a:pt x="409" y="1138"/>
                  </a:lnTo>
                  <a:lnTo>
                    <a:pt x="412" y="1137"/>
                  </a:lnTo>
                  <a:lnTo>
                    <a:pt x="414" y="1137"/>
                  </a:lnTo>
                  <a:lnTo>
                    <a:pt x="417" y="1137"/>
                  </a:lnTo>
                  <a:lnTo>
                    <a:pt x="420" y="1137"/>
                  </a:lnTo>
                  <a:lnTo>
                    <a:pt x="422" y="1137"/>
                  </a:lnTo>
                  <a:lnTo>
                    <a:pt x="425" y="1137"/>
                  </a:lnTo>
                  <a:lnTo>
                    <a:pt x="427" y="1137"/>
                  </a:lnTo>
                  <a:lnTo>
                    <a:pt x="430" y="1137"/>
                  </a:lnTo>
                  <a:lnTo>
                    <a:pt x="433" y="1137"/>
                  </a:lnTo>
                  <a:lnTo>
                    <a:pt x="435" y="1137"/>
                  </a:lnTo>
                  <a:lnTo>
                    <a:pt x="438" y="1138"/>
                  </a:lnTo>
                  <a:lnTo>
                    <a:pt x="441" y="1138"/>
                  </a:lnTo>
                  <a:lnTo>
                    <a:pt x="444" y="1138"/>
                  </a:lnTo>
                  <a:lnTo>
                    <a:pt x="446" y="1138"/>
                  </a:lnTo>
                  <a:lnTo>
                    <a:pt x="446" y="1136"/>
                  </a:lnTo>
                  <a:lnTo>
                    <a:pt x="445" y="1133"/>
                  </a:lnTo>
                  <a:lnTo>
                    <a:pt x="436" y="1113"/>
                  </a:lnTo>
                  <a:lnTo>
                    <a:pt x="428" y="1092"/>
                  </a:lnTo>
                  <a:lnTo>
                    <a:pt x="419" y="1072"/>
                  </a:lnTo>
                  <a:lnTo>
                    <a:pt x="411" y="1051"/>
                  </a:lnTo>
                  <a:lnTo>
                    <a:pt x="403" y="1031"/>
                  </a:lnTo>
                  <a:lnTo>
                    <a:pt x="395" y="1010"/>
                  </a:lnTo>
                  <a:lnTo>
                    <a:pt x="387" y="989"/>
                  </a:lnTo>
                  <a:lnTo>
                    <a:pt x="379" y="969"/>
                  </a:lnTo>
                  <a:lnTo>
                    <a:pt x="377" y="964"/>
                  </a:lnTo>
                  <a:lnTo>
                    <a:pt x="376" y="964"/>
                  </a:lnTo>
                  <a:lnTo>
                    <a:pt x="375" y="965"/>
                  </a:lnTo>
                  <a:lnTo>
                    <a:pt x="373" y="965"/>
                  </a:lnTo>
                  <a:lnTo>
                    <a:pt x="372" y="965"/>
                  </a:lnTo>
                  <a:lnTo>
                    <a:pt x="371" y="965"/>
                  </a:lnTo>
                  <a:lnTo>
                    <a:pt x="370" y="965"/>
                  </a:lnTo>
                  <a:lnTo>
                    <a:pt x="369" y="965"/>
                  </a:lnTo>
                  <a:lnTo>
                    <a:pt x="367" y="965"/>
                  </a:lnTo>
                  <a:lnTo>
                    <a:pt x="366" y="965"/>
                  </a:lnTo>
                  <a:lnTo>
                    <a:pt x="365" y="965"/>
                  </a:lnTo>
                  <a:lnTo>
                    <a:pt x="364" y="965"/>
                  </a:lnTo>
                  <a:lnTo>
                    <a:pt x="363" y="965"/>
                  </a:lnTo>
                  <a:lnTo>
                    <a:pt x="362" y="965"/>
                  </a:lnTo>
                  <a:lnTo>
                    <a:pt x="360" y="965"/>
                  </a:lnTo>
                  <a:lnTo>
                    <a:pt x="359" y="964"/>
                  </a:lnTo>
                  <a:lnTo>
                    <a:pt x="358" y="964"/>
                  </a:lnTo>
                  <a:close/>
                  <a:moveTo>
                    <a:pt x="5486" y="964"/>
                  </a:moveTo>
                  <a:lnTo>
                    <a:pt x="5480" y="980"/>
                  </a:lnTo>
                  <a:lnTo>
                    <a:pt x="5474" y="997"/>
                  </a:lnTo>
                  <a:lnTo>
                    <a:pt x="5467" y="1013"/>
                  </a:lnTo>
                  <a:lnTo>
                    <a:pt x="5461" y="1029"/>
                  </a:lnTo>
                  <a:lnTo>
                    <a:pt x="5454" y="1045"/>
                  </a:lnTo>
                  <a:lnTo>
                    <a:pt x="5447" y="1061"/>
                  </a:lnTo>
                  <a:lnTo>
                    <a:pt x="5441" y="1077"/>
                  </a:lnTo>
                  <a:lnTo>
                    <a:pt x="5434" y="1093"/>
                  </a:lnTo>
                  <a:lnTo>
                    <a:pt x="5415" y="1136"/>
                  </a:lnTo>
                  <a:lnTo>
                    <a:pt x="5415" y="1138"/>
                  </a:lnTo>
                  <a:lnTo>
                    <a:pt x="5416" y="1138"/>
                  </a:lnTo>
                  <a:lnTo>
                    <a:pt x="5418" y="1138"/>
                  </a:lnTo>
                  <a:lnTo>
                    <a:pt x="5419" y="1137"/>
                  </a:lnTo>
                  <a:lnTo>
                    <a:pt x="5421" y="1137"/>
                  </a:lnTo>
                  <a:lnTo>
                    <a:pt x="5422" y="1137"/>
                  </a:lnTo>
                  <a:lnTo>
                    <a:pt x="5424" y="1137"/>
                  </a:lnTo>
                  <a:lnTo>
                    <a:pt x="5425" y="1137"/>
                  </a:lnTo>
                  <a:lnTo>
                    <a:pt x="5427" y="1137"/>
                  </a:lnTo>
                  <a:lnTo>
                    <a:pt x="5428" y="1137"/>
                  </a:lnTo>
                  <a:lnTo>
                    <a:pt x="5430" y="1137"/>
                  </a:lnTo>
                  <a:lnTo>
                    <a:pt x="5431" y="1137"/>
                  </a:lnTo>
                  <a:lnTo>
                    <a:pt x="5433" y="1137"/>
                  </a:lnTo>
                  <a:lnTo>
                    <a:pt x="5434" y="1137"/>
                  </a:lnTo>
                  <a:lnTo>
                    <a:pt x="5435" y="1138"/>
                  </a:lnTo>
                  <a:lnTo>
                    <a:pt x="5437" y="1138"/>
                  </a:lnTo>
                  <a:lnTo>
                    <a:pt x="5439" y="1138"/>
                  </a:lnTo>
                  <a:lnTo>
                    <a:pt x="5440" y="1132"/>
                  </a:lnTo>
                  <a:lnTo>
                    <a:pt x="5442" y="1126"/>
                  </a:lnTo>
                  <a:lnTo>
                    <a:pt x="5444" y="1120"/>
                  </a:lnTo>
                  <a:lnTo>
                    <a:pt x="5446" y="1114"/>
                  </a:lnTo>
                  <a:lnTo>
                    <a:pt x="5448" y="1108"/>
                  </a:lnTo>
                  <a:lnTo>
                    <a:pt x="5450" y="1102"/>
                  </a:lnTo>
                  <a:lnTo>
                    <a:pt x="5452" y="1096"/>
                  </a:lnTo>
                  <a:lnTo>
                    <a:pt x="5454" y="1090"/>
                  </a:lnTo>
                  <a:lnTo>
                    <a:pt x="5456" y="1087"/>
                  </a:lnTo>
                  <a:lnTo>
                    <a:pt x="5460" y="1087"/>
                  </a:lnTo>
                  <a:lnTo>
                    <a:pt x="5463" y="1087"/>
                  </a:lnTo>
                  <a:lnTo>
                    <a:pt x="5467" y="1086"/>
                  </a:lnTo>
                  <a:lnTo>
                    <a:pt x="5471" y="1086"/>
                  </a:lnTo>
                  <a:lnTo>
                    <a:pt x="5475" y="1086"/>
                  </a:lnTo>
                  <a:lnTo>
                    <a:pt x="5479" y="1086"/>
                  </a:lnTo>
                  <a:lnTo>
                    <a:pt x="5482" y="1086"/>
                  </a:lnTo>
                  <a:lnTo>
                    <a:pt x="5486" y="1086"/>
                  </a:lnTo>
                  <a:lnTo>
                    <a:pt x="5490" y="1086"/>
                  </a:lnTo>
                  <a:lnTo>
                    <a:pt x="5493" y="1086"/>
                  </a:lnTo>
                  <a:lnTo>
                    <a:pt x="5497" y="1086"/>
                  </a:lnTo>
                  <a:lnTo>
                    <a:pt x="5500" y="1087"/>
                  </a:lnTo>
                  <a:lnTo>
                    <a:pt x="5504" y="1087"/>
                  </a:lnTo>
                  <a:lnTo>
                    <a:pt x="5507" y="1087"/>
                  </a:lnTo>
                  <a:lnTo>
                    <a:pt x="5511" y="1087"/>
                  </a:lnTo>
                  <a:lnTo>
                    <a:pt x="5514" y="1087"/>
                  </a:lnTo>
                  <a:lnTo>
                    <a:pt x="5517" y="1093"/>
                  </a:lnTo>
                  <a:lnTo>
                    <a:pt x="5519" y="1100"/>
                  </a:lnTo>
                  <a:lnTo>
                    <a:pt x="5521" y="1106"/>
                  </a:lnTo>
                  <a:lnTo>
                    <a:pt x="5523" y="1113"/>
                  </a:lnTo>
                  <a:lnTo>
                    <a:pt x="5525" y="1119"/>
                  </a:lnTo>
                  <a:lnTo>
                    <a:pt x="5528" y="1125"/>
                  </a:lnTo>
                  <a:lnTo>
                    <a:pt x="5530" y="1132"/>
                  </a:lnTo>
                  <a:lnTo>
                    <a:pt x="5532" y="1138"/>
                  </a:lnTo>
                  <a:lnTo>
                    <a:pt x="5534" y="1138"/>
                  </a:lnTo>
                  <a:lnTo>
                    <a:pt x="5537" y="1138"/>
                  </a:lnTo>
                  <a:lnTo>
                    <a:pt x="5540" y="1137"/>
                  </a:lnTo>
                  <a:lnTo>
                    <a:pt x="5542" y="1137"/>
                  </a:lnTo>
                  <a:lnTo>
                    <a:pt x="5545" y="1137"/>
                  </a:lnTo>
                  <a:lnTo>
                    <a:pt x="5547" y="1137"/>
                  </a:lnTo>
                  <a:lnTo>
                    <a:pt x="5550" y="1137"/>
                  </a:lnTo>
                  <a:lnTo>
                    <a:pt x="5553" y="1137"/>
                  </a:lnTo>
                  <a:lnTo>
                    <a:pt x="5555" y="1137"/>
                  </a:lnTo>
                  <a:lnTo>
                    <a:pt x="5558" y="1137"/>
                  </a:lnTo>
                  <a:lnTo>
                    <a:pt x="5561" y="1137"/>
                  </a:lnTo>
                  <a:lnTo>
                    <a:pt x="5564" y="1137"/>
                  </a:lnTo>
                  <a:lnTo>
                    <a:pt x="5566" y="1138"/>
                  </a:lnTo>
                  <a:lnTo>
                    <a:pt x="5569" y="1138"/>
                  </a:lnTo>
                  <a:lnTo>
                    <a:pt x="5572" y="1138"/>
                  </a:lnTo>
                  <a:lnTo>
                    <a:pt x="5574" y="1138"/>
                  </a:lnTo>
                  <a:lnTo>
                    <a:pt x="5574" y="1136"/>
                  </a:lnTo>
                  <a:lnTo>
                    <a:pt x="5573" y="1133"/>
                  </a:lnTo>
                  <a:lnTo>
                    <a:pt x="5564" y="1113"/>
                  </a:lnTo>
                  <a:lnTo>
                    <a:pt x="5556" y="1092"/>
                  </a:lnTo>
                  <a:lnTo>
                    <a:pt x="5547" y="1072"/>
                  </a:lnTo>
                  <a:lnTo>
                    <a:pt x="5539" y="1051"/>
                  </a:lnTo>
                  <a:lnTo>
                    <a:pt x="5531" y="1030"/>
                  </a:lnTo>
                  <a:lnTo>
                    <a:pt x="5523" y="1010"/>
                  </a:lnTo>
                  <a:lnTo>
                    <a:pt x="5515" y="989"/>
                  </a:lnTo>
                  <a:lnTo>
                    <a:pt x="5507" y="969"/>
                  </a:lnTo>
                  <a:lnTo>
                    <a:pt x="5505" y="964"/>
                  </a:lnTo>
                  <a:lnTo>
                    <a:pt x="5504" y="964"/>
                  </a:lnTo>
                  <a:lnTo>
                    <a:pt x="5503" y="965"/>
                  </a:lnTo>
                  <a:lnTo>
                    <a:pt x="5502" y="965"/>
                  </a:lnTo>
                  <a:lnTo>
                    <a:pt x="5500" y="965"/>
                  </a:lnTo>
                  <a:lnTo>
                    <a:pt x="5499" y="965"/>
                  </a:lnTo>
                  <a:lnTo>
                    <a:pt x="5498" y="965"/>
                  </a:lnTo>
                  <a:lnTo>
                    <a:pt x="5497" y="965"/>
                  </a:lnTo>
                  <a:lnTo>
                    <a:pt x="5495" y="965"/>
                  </a:lnTo>
                  <a:lnTo>
                    <a:pt x="5494" y="965"/>
                  </a:lnTo>
                  <a:lnTo>
                    <a:pt x="5493" y="965"/>
                  </a:lnTo>
                  <a:lnTo>
                    <a:pt x="5492" y="965"/>
                  </a:lnTo>
                  <a:lnTo>
                    <a:pt x="5491" y="965"/>
                  </a:lnTo>
                  <a:lnTo>
                    <a:pt x="5490" y="965"/>
                  </a:lnTo>
                  <a:lnTo>
                    <a:pt x="5488" y="965"/>
                  </a:lnTo>
                  <a:lnTo>
                    <a:pt x="5487" y="964"/>
                  </a:lnTo>
                  <a:lnTo>
                    <a:pt x="5486" y="964"/>
                  </a:lnTo>
                  <a:close/>
                  <a:moveTo>
                    <a:pt x="584" y="965"/>
                  </a:moveTo>
                  <a:lnTo>
                    <a:pt x="579" y="966"/>
                  </a:lnTo>
                  <a:lnTo>
                    <a:pt x="574" y="966"/>
                  </a:lnTo>
                  <a:lnTo>
                    <a:pt x="570" y="966"/>
                  </a:lnTo>
                  <a:lnTo>
                    <a:pt x="565" y="966"/>
                  </a:lnTo>
                  <a:lnTo>
                    <a:pt x="561" y="966"/>
                  </a:lnTo>
                  <a:lnTo>
                    <a:pt x="556" y="966"/>
                  </a:lnTo>
                  <a:lnTo>
                    <a:pt x="539" y="966"/>
                  </a:lnTo>
                  <a:lnTo>
                    <a:pt x="539" y="973"/>
                  </a:lnTo>
                  <a:lnTo>
                    <a:pt x="540" y="980"/>
                  </a:lnTo>
                  <a:lnTo>
                    <a:pt x="540" y="987"/>
                  </a:lnTo>
                  <a:lnTo>
                    <a:pt x="540" y="993"/>
                  </a:lnTo>
                  <a:lnTo>
                    <a:pt x="541" y="1001"/>
                  </a:lnTo>
                  <a:lnTo>
                    <a:pt x="541" y="1008"/>
                  </a:lnTo>
                  <a:lnTo>
                    <a:pt x="541" y="1014"/>
                  </a:lnTo>
                  <a:lnTo>
                    <a:pt x="541" y="1021"/>
                  </a:lnTo>
                  <a:lnTo>
                    <a:pt x="541" y="1027"/>
                  </a:lnTo>
                  <a:lnTo>
                    <a:pt x="541" y="1033"/>
                  </a:lnTo>
                  <a:lnTo>
                    <a:pt x="541" y="1038"/>
                  </a:lnTo>
                  <a:lnTo>
                    <a:pt x="541" y="1044"/>
                  </a:lnTo>
                  <a:lnTo>
                    <a:pt x="541" y="1050"/>
                  </a:lnTo>
                  <a:lnTo>
                    <a:pt x="541" y="1056"/>
                  </a:lnTo>
                  <a:lnTo>
                    <a:pt x="541" y="1061"/>
                  </a:lnTo>
                  <a:lnTo>
                    <a:pt x="541" y="1067"/>
                  </a:lnTo>
                  <a:lnTo>
                    <a:pt x="541" y="1073"/>
                  </a:lnTo>
                  <a:lnTo>
                    <a:pt x="541" y="1080"/>
                  </a:lnTo>
                  <a:lnTo>
                    <a:pt x="541" y="1086"/>
                  </a:lnTo>
                  <a:lnTo>
                    <a:pt x="541" y="1092"/>
                  </a:lnTo>
                  <a:lnTo>
                    <a:pt x="541" y="1098"/>
                  </a:lnTo>
                  <a:lnTo>
                    <a:pt x="541" y="1105"/>
                  </a:lnTo>
                  <a:lnTo>
                    <a:pt x="540" y="1111"/>
                  </a:lnTo>
                  <a:lnTo>
                    <a:pt x="540" y="1117"/>
                  </a:lnTo>
                  <a:lnTo>
                    <a:pt x="539" y="1119"/>
                  </a:lnTo>
                  <a:lnTo>
                    <a:pt x="539" y="1121"/>
                  </a:lnTo>
                  <a:lnTo>
                    <a:pt x="539" y="1123"/>
                  </a:lnTo>
                  <a:lnTo>
                    <a:pt x="539" y="1125"/>
                  </a:lnTo>
                  <a:lnTo>
                    <a:pt x="539" y="1127"/>
                  </a:lnTo>
                  <a:lnTo>
                    <a:pt x="539" y="1129"/>
                  </a:lnTo>
                  <a:lnTo>
                    <a:pt x="539" y="1131"/>
                  </a:lnTo>
                  <a:lnTo>
                    <a:pt x="539" y="1133"/>
                  </a:lnTo>
                  <a:lnTo>
                    <a:pt x="539" y="1138"/>
                  </a:lnTo>
                  <a:lnTo>
                    <a:pt x="541" y="1138"/>
                  </a:lnTo>
                  <a:lnTo>
                    <a:pt x="544" y="1138"/>
                  </a:lnTo>
                  <a:lnTo>
                    <a:pt x="546" y="1138"/>
                  </a:lnTo>
                  <a:lnTo>
                    <a:pt x="549" y="1137"/>
                  </a:lnTo>
                  <a:lnTo>
                    <a:pt x="551" y="1137"/>
                  </a:lnTo>
                  <a:lnTo>
                    <a:pt x="554" y="1137"/>
                  </a:lnTo>
                  <a:lnTo>
                    <a:pt x="556" y="1137"/>
                  </a:lnTo>
                  <a:lnTo>
                    <a:pt x="559" y="1137"/>
                  </a:lnTo>
                  <a:lnTo>
                    <a:pt x="561" y="1137"/>
                  </a:lnTo>
                  <a:lnTo>
                    <a:pt x="564" y="1137"/>
                  </a:lnTo>
                  <a:lnTo>
                    <a:pt x="567" y="1137"/>
                  </a:lnTo>
                  <a:lnTo>
                    <a:pt x="569" y="1137"/>
                  </a:lnTo>
                  <a:lnTo>
                    <a:pt x="572" y="1138"/>
                  </a:lnTo>
                  <a:lnTo>
                    <a:pt x="574" y="1138"/>
                  </a:lnTo>
                  <a:lnTo>
                    <a:pt x="577" y="1138"/>
                  </a:lnTo>
                  <a:lnTo>
                    <a:pt x="579" y="1138"/>
                  </a:lnTo>
                  <a:lnTo>
                    <a:pt x="579" y="1135"/>
                  </a:lnTo>
                  <a:lnTo>
                    <a:pt x="579" y="1131"/>
                  </a:lnTo>
                  <a:lnTo>
                    <a:pt x="578" y="1128"/>
                  </a:lnTo>
                  <a:lnTo>
                    <a:pt x="578" y="1125"/>
                  </a:lnTo>
                  <a:lnTo>
                    <a:pt x="578" y="1122"/>
                  </a:lnTo>
                  <a:lnTo>
                    <a:pt x="578" y="1118"/>
                  </a:lnTo>
                  <a:lnTo>
                    <a:pt x="578" y="1115"/>
                  </a:lnTo>
                  <a:lnTo>
                    <a:pt x="578" y="1112"/>
                  </a:lnTo>
                  <a:lnTo>
                    <a:pt x="578" y="1111"/>
                  </a:lnTo>
                  <a:lnTo>
                    <a:pt x="578" y="1110"/>
                  </a:lnTo>
                  <a:lnTo>
                    <a:pt x="578" y="1109"/>
                  </a:lnTo>
                  <a:lnTo>
                    <a:pt x="578" y="1108"/>
                  </a:lnTo>
                  <a:lnTo>
                    <a:pt x="578" y="1107"/>
                  </a:lnTo>
                  <a:lnTo>
                    <a:pt x="578" y="1107"/>
                  </a:lnTo>
                  <a:lnTo>
                    <a:pt x="577" y="1106"/>
                  </a:lnTo>
                  <a:lnTo>
                    <a:pt x="577" y="1105"/>
                  </a:lnTo>
                  <a:lnTo>
                    <a:pt x="577" y="1100"/>
                  </a:lnTo>
                  <a:lnTo>
                    <a:pt x="577" y="1094"/>
                  </a:lnTo>
                  <a:lnTo>
                    <a:pt x="577" y="1088"/>
                  </a:lnTo>
                  <a:lnTo>
                    <a:pt x="577" y="1083"/>
                  </a:lnTo>
                  <a:lnTo>
                    <a:pt x="577" y="1077"/>
                  </a:lnTo>
                  <a:lnTo>
                    <a:pt x="577" y="1071"/>
                  </a:lnTo>
                  <a:lnTo>
                    <a:pt x="577" y="1066"/>
                  </a:lnTo>
                  <a:lnTo>
                    <a:pt x="577" y="1060"/>
                  </a:lnTo>
                  <a:lnTo>
                    <a:pt x="577" y="1060"/>
                  </a:lnTo>
                  <a:lnTo>
                    <a:pt x="577" y="1059"/>
                  </a:lnTo>
                  <a:lnTo>
                    <a:pt x="577" y="1059"/>
                  </a:lnTo>
                  <a:lnTo>
                    <a:pt x="578" y="1059"/>
                  </a:lnTo>
                  <a:lnTo>
                    <a:pt x="578" y="1059"/>
                  </a:lnTo>
                  <a:lnTo>
                    <a:pt x="578" y="1059"/>
                  </a:lnTo>
                  <a:lnTo>
                    <a:pt x="579" y="1059"/>
                  </a:lnTo>
                  <a:lnTo>
                    <a:pt x="579" y="1059"/>
                  </a:lnTo>
                  <a:lnTo>
                    <a:pt x="579" y="1059"/>
                  </a:lnTo>
                  <a:lnTo>
                    <a:pt x="580" y="1060"/>
                  </a:lnTo>
                  <a:lnTo>
                    <a:pt x="580" y="1060"/>
                  </a:lnTo>
                  <a:lnTo>
                    <a:pt x="581" y="1062"/>
                  </a:lnTo>
                  <a:lnTo>
                    <a:pt x="582" y="1063"/>
                  </a:lnTo>
                  <a:lnTo>
                    <a:pt x="583" y="1065"/>
                  </a:lnTo>
                  <a:lnTo>
                    <a:pt x="584" y="1066"/>
                  </a:lnTo>
                  <a:lnTo>
                    <a:pt x="584" y="1068"/>
                  </a:lnTo>
                  <a:lnTo>
                    <a:pt x="585" y="1070"/>
                  </a:lnTo>
                  <a:lnTo>
                    <a:pt x="586" y="1071"/>
                  </a:lnTo>
                  <a:lnTo>
                    <a:pt x="587" y="1073"/>
                  </a:lnTo>
                  <a:lnTo>
                    <a:pt x="587" y="1073"/>
                  </a:lnTo>
                  <a:lnTo>
                    <a:pt x="595" y="1087"/>
                  </a:lnTo>
                  <a:lnTo>
                    <a:pt x="624" y="1138"/>
                  </a:lnTo>
                  <a:lnTo>
                    <a:pt x="627" y="1138"/>
                  </a:lnTo>
                  <a:lnTo>
                    <a:pt x="630" y="1138"/>
                  </a:lnTo>
                  <a:lnTo>
                    <a:pt x="633" y="1137"/>
                  </a:lnTo>
                  <a:lnTo>
                    <a:pt x="636" y="1137"/>
                  </a:lnTo>
                  <a:lnTo>
                    <a:pt x="638" y="1137"/>
                  </a:lnTo>
                  <a:lnTo>
                    <a:pt x="641" y="1137"/>
                  </a:lnTo>
                  <a:lnTo>
                    <a:pt x="644" y="1137"/>
                  </a:lnTo>
                  <a:lnTo>
                    <a:pt x="647" y="1137"/>
                  </a:lnTo>
                  <a:lnTo>
                    <a:pt x="650" y="1137"/>
                  </a:lnTo>
                  <a:lnTo>
                    <a:pt x="653" y="1137"/>
                  </a:lnTo>
                  <a:lnTo>
                    <a:pt x="655" y="1137"/>
                  </a:lnTo>
                  <a:lnTo>
                    <a:pt x="658" y="1137"/>
                  </a:lnTo>
                  <a:lnTo>
                    <a:pt x="661" y="1138"/>
                  </a:lnTo>
                  <a:lnTo>
                    <a:pt x="664" y="1138"/>
                  </a:lnTo>
                  <a:lnTo>
                    <a:pt x="667" y="1138"/>
                  </a:lnTo>
                  <a:lnTo>
                    <a:pt x="670" y="1138"/>
                  </a:lnTo>
                  <a:lnTo>
                    <a:pt x="661" y="1124"/>
                  </a:lnTo>
                  <a:lnTo>
                    <a:pt x="655" y="1115"/>
                  </a:lnTo>
                  <a:lnTo>
                    <a:pt x="649" y="1106"/>
                  </a:lnTo>
                  <a:lnTo>
                    <a:pt x="643" y="1098"/>
                  </a:lnTo>
                  <a:lnTo>
                    <a:pt x="638" y="1089"/>
                  </a:lnTo>
                  <a:lnTo>
                    <a:pt x="632" y="1080"/>
                  </a:lnTo>
                  <a:lnTo>
                    <a:pt x="627" y="1071"/>
                  </a:lnTo>
                  <a:lnTo>
                    <a:pt x="621" y="1062"/>
                  </a:lnTo>
                  <a:lnTo>
                    <a:pt x="616" y="1053"/>
                  </a:lnTo>
                  <a:lnTo>
                    <a:pt x="620" y="1052"/>
                  </a:lnTo>
                  <a:lnTo>
                    <a:pt x="625" y="1051"/>
                  </a:lnTo>
                  <a:lnTo>
                    <a:pt x="628" y="1049"/>
                  </a:lnTo>
                  <a:lnTo>
                    <a:pt x="632" y="1047"/>
                  </a:lnTo>
                  <a:lnTo>
                    <a:pt x="636" y="1045"/>
                  </a:lnTo>
                  <a:lnTo>
                    <a:pt x="639" y="1043"/>
                  </a:lnTo>
                  <a:lnTo>
                    <a:pt x="642" y="1040"/>
                  </a:lnTo>
                  <a:lnTo>
                    <a:pt x="645" y="1038"/>
                  </a:lnTo>
                  <a:lnTo>
                    <a:pt x="647" y="1035"/>
                  </a:lnTo>
                  <a:lnTo>
                    <a:pt x="649" y="1032"/>
                  </a:lnTo>
                  <a:lnTo>
                    <a:pt x="651" y="1028"/>
                  </a:lnTo>
                  <a:lnTo>
                    <a:pt x="653" y="1025"/>
                  </a:lnTo>
                  <a:lnTo>
                    <a:pt x="654" y="1021"/>
                  </a:lnTo>
                  <a:lnTo>
                    <a:pt x="655" y="1016"/>
                  </a:lnTo>
                  <a:lnTo>
                    <a:pt x="655" y="1012"/>
                  </a:lnTo>
                  <a:lnTo>
                    <a:pt x="656" y="1008"/>
                  </a:lnTo>
                  <a:lnTo>
                    <a:pt x="655" y="1001"/>
                  </a:lnTo>
                  <a:lnTo>
                    <a:pt x="654" y="996"/>
                  </a:lnTo>
                  <a:lnTo>
                    <a:pt x="653" y="993"/>
                  </a:lnTo>
                  <a:lnTo>
                    <a:pt x="652" y="991"/>
                  </a:lnTo>
                  <a:lnTo>
                    <a:pt x="651" y="988"/>
                  </a:lnTo>
                  <a:lnTo>
                    <a:pt x="650" y="986"/>
                  </a:lnTo>
                  <a:lnTo>
                    <a:pt x="647" y="982"/>
                  </a:lnTo>
                  <a:lnTo>
                    <a:pt x="643" y="978"/>
                  </a:lnTo>
                  <a:lnTo>
                    <a:pt x="638" y="974"/>
                  </a:lnTo>
                  <a:lnTo>
                    <a:pt x="633" y="971"/>
                  </a:lnTo>
                  <a:lnTo>
                    <a:pt x="629" y="969"/>
                  </a:lnTo>
                  <a:lnTo>
                    <a:pt x="624" y="967"/>
                  </a:lnTo>
                  <a:lnTo>
                    <a:pt x="619" y="967"/>
                  </a:lnTo>
                  <a:lnTo>
                    <a:pt x="613" y="966"/>
                  </a:lnTo>
                  <a:lnTo>
                    <a:pt x="608" y="965"/>
                  </a:lnTo>
                  <a:lnTo>
                    <a:pt x="602" y="965"/>
                  </a:lnTo>
                  <a:lnTo>
                    <a:pt x="597" y="965"/>
                  </a:lnTo>
                  <a:lnTo>
                    <a:pt x="593" y="965"/>
                  </a:lnTo>
                  <a:lnTo>
                    <a:pt x="588" y="965"/>
                  </a:lnTo>
                  <a:lnTo>
                    <a:pt x="584" y="965"/>
                  </a:lnTo>
                  <a:close/>
                  <a:moveTo>
                    <a:pt x="800" y="965"/>
                  </a:moveTo>
                  <a:lnTo>
                    <a:pt x="798" y="966"/>
                  </a:lnTo>
                  <a:lnTo>
                    <a:pt x="796" y="966"/>
                  </a:lnTo>
                  <a:lnTo>
                    <a:pt x="793" y="966"/>
                  </a:lnTo>
                  <a:lnTo>
                    <a:pt x="791" y="967"/>
                  </a:lnTo>
                  <a:lnTo>
                    <a:pt x="789" y="967"/>
                  </a:lnTo>
                  <a:lnTo>
                    <a:pt x="786" y="967"/>
                  </a:lnTo>
                  <a:lnTo>
                    <a:pt x="783" y="967"/>
                  </a:lnTo>
                  <a:lnTo>
                    <a:pt x="781" y="967"/>
                  </a:lnTo>
                  <a:lnTo>
                    <a:pt x="778" y="967"/>
                  </a:lnTo>
                  <a:lnTo>
                    <a:pt x="776" y="967"/>
                  </a:lnTo>
                  <a:lnTo>
                    <a:pt x="773" y="967"/>
                  </a:lnTo>
                  <a:lnTo>
                    <a:pt x="771" y="967"/>
                  </a:lnTo>
                  <a:lnTo>
                    <a:pt x="768" y="966"/>
                  </a:lnTo>
                  <a:lnTo>
                    <a:pt x="766" y="966"/>
                  </a:lnTo>
                  <a:lnTo>
                    <a:pt x="763" y="966"/>
                  </a:lnTo>
                  <a:lnTo>
                    <a:pt x="760" y="966"/>
                  </a:lnTo>
                  <a:lnTo>
                    <a:pt x="762" y="1017"/>
                  </a:lnTo>
                  <a:lnTo>
                    <a:pt x="762" y="1093"/>
                  </a:lnTo>
                  <a:lnTo>
                    <a:pt x="762" y="1093"/>
                  </a:lnTo>
                  <a:lnTo>
                    <a:pt x="760" y="1138"/>
                  </a:lnTo>
                  <a:lnTo>
                    <a:pt x="763" y="1138"/>
                  </a:lnTo>
                  <a:lnTo>
                    <a:pt x="765" y="1138"/>
                  </a:lnTo>
                  <a:lnTo>
                    <a:pt x="767" y="1138"/>
                  </a:lnTo>
                  <a:lnTo>
                    <a:pt x="770" y="1137"/>
                  </a:lnTo>
                  <a:lnTo>
                    <a:pt x="772" y="1137"/>
                  </a:lnTo>
                  <a:lnTo>
                    <a:pt x="775" y="1137"/>
                  </a:lnTo>
                  <a:lnTo>
                    <a:pt x="777" y="1137"/>
                  </a:lnTo>
                  <a:lnTo>
                    <a:pt x="779" y="1137"/>
                  </a:lnTo>
                  <a:lnTo>
                    <a:pt x="782" y="1137"/>
                  </a:lnTo>
                  <a:lnTo>
                    <a:pt x="785" y="1137"/>
                  </a:lnTo>
                  <a:lnTo>
                    <a:pt x="787" y="1137"/>
                  </a:lnTo>
                  <a:lnTo>
                    <a:pt x="790" y="1137"/>
                  </a:lnTo>
                  <a:lnTo>
                    <a:pt x="792" y="1138"/>
                  </a:lnTo>
                  <a:lnTo>
                    <a:pt x="795" y="1138"/>
                  </a:lnTo>
                  <a:lnTo>
                    <a:pt x="798" y="1138"/>
                  </a:lnTo>
                  <a:lnTo>
                    <a:pt x="800" y="1138"/>
                  </a:lnTo>
                  <a:lnTo>
                    <a:pt x="798" y="1059"/>
                  </a:lnTo>
                  <a:lnTo>
                    <a:pt x="802" y="1064"/>
                  </a:lnTo>
                  <a:lnTo>
                    <a:pt x="805" y="1070"/>
                  </a:lnTo>
                  <a:lnTo>
                    <a:pt x="809" y="1074"/>
                  </a:lnTo>
                  <a:lnTo>
                    <a:pt x="812" y="1079"/>
                  </a:lnTo>
                  <a:lnTo>
                    <a:pt x="815" y="1085"/>
                  </a:lnTo>
                  <a:lnTo>
                    <a:pt x="819" y="1090"/>
                  </a:lnTo>
                  <a:lnTo>
                    <a:pt x="822" y="1095"/>
                  </a:lnTo>
                  <a:lnTo>
                    <a:pt x="825" y="1100"/>
                  </a:lnTo>
                  <a:lnTo>
                    <a:pt x="850" y="1138"/>
                  </a:lnTo>
                  <a:lnTo>
                    <a:pt x="852" y="1138"/>
                  </a:lnTo>
                  <a:lnTo>
                    <a:pt x="855" y="1138"/>
                  </a:lnTo>
                  <a:lnTo>
                    <a:pt x="858" y="1137"/>
                  </a:lnTo>
                  <a:lnTo>
                    <a:pt x="860" y="1137"/>
                  </a:lnTo>
                  <a:lnTo>
                    <a:pt x="863" y="1137"/>
                  </a:lnTo>
                  <a:lnTo>
                    <a:pt x="866" y="1137"/>
                  </a:lnTo>
                  <a:lnTo>
                    <a:pt x="869" y="1137"/>
                  </a:lnTo>
                  <a:lnTo>
                    <a:pt x="871" y="1137"/>
                  </a:lnTo>
                  <a:lnTo>
                    <a:pt x="874" y="1137"/>
                  </a:lnTo>
                  <a:lnTo>
                    <a:pt x="877" y="1137"/>
                  </a:lnTo>
                  <a:lnTo>
                    <a:pt x="880" y="1137"/>
                  </a:lnTo>
                  <a:lnTo>
                    <a:pt x="882" y="1137"/>
                  </a:lnTo>
                  <a:lnTo>
                    <a:pt x="885" y="1138"/>
                  </a:lnTo>
                  <a:lnTo>
                    <a:pt x="888" y="1138"/>
                  </a:lnTo>
                  <a:lnTo>
                    <a:pt x="891" y="1138"/>
                  </a:lnTo>
                  <a:lnTo>
                    <a:pt x="893" y="1138"/>
                  </a:lnTo>
                  <a:lnTo>
                    <a:pt x="893" y="1135"/>
                  </a:lnTo>
                  <a:lnTo>
                    <a:pt x="827" y="1038"/>
                  </a:lnTo>
                  <a:lnTo>
                    <a:pt x="830" y="1034"/>
                  </a:lnTo>
                  <a:lnTo>
                    <a:pt x="833" y="1031"/>
                  </a:lnTo>
                  <a:lnTo>
                    <a:pt x="835" y="1028"/>
                  </a:lnTo>
                  <a:lnTo>
                    <a:pt x="838" y="1025"/>
                  </a:lnTo>
                  <a:lnTo>
                    <a:pt x="841" y="1021"/>
                  </a:lnTo>
                  <a:lnTo>
                    <a:pt x="844" y="1018"/>
                  </a:lnTo>
                  <a:lnTo>
                    <a:pt x="847" y="1015"/>
                  </a:lnTo>
                  <a:lnTo>
                    <a:pt x="850" y="1012"/>
                  </a:lnTo>
                  <a:lnTo>
                    <a:pt x="891" y="968"/>
                  </a:lnTo>
                  <a:lnTo>
                    <a:pt x="891" y="966"/>
                  </a:lnTo>
                  <a:lnTo>
                    <a:pt x="889" y="966"/>
                  </a:lnTo>
                  <a:lnTo>
                    <a:pt x="888" y="966"/>
                  </a:lnTo>
                  <a:lnTo>
                    <a:pt x="886" y="967"/>
                  </a:lnTo>
                  <a:lnTo>
                    <a:pt x="884" y="967"/>
                  </a:lnTo>
                  <a:lnTo>
                    <a:pt x="882" y="967"/>
                  </a:lnTo>
                  <a:lnTo>
                    <a:pt x="880" y="967"/>
                  </a:lnTo>
                  <a:lnTo>
                    <a:pt x="879" y="967"/>
                  </a:lnTo>
                  <a:lnTo>
                    <a:pt x="877" y="967"/>
                  </a:lnTo>
                  <a:lnTo>
                    <a:pt x="875" y="967"/>
                  </a:lnTo>
                  <a:lnTo>
                    <a:pt x="874" y="967"/>
                  </a:lnTo>
                  <a:lnTo>
                    <a:pt x="872" y="967"/>
                  </a:lnTo>
                  <a:lnTo>
                    <a:pt x="871" y="967"/>
                  </a:lnTo>
                  <a:lnTo>
                    <a:pt x="869" y="967"/>
                  </a:lnTo>
                  <a:lnTo>
                    <a:pt x="867" y="966"/>
                  </a:lnTo>
                  <a:lnTo>
                    <a:pt x="865" y="966"/>
                  </a:lnTo>
                  <a:lnTo>
                    <a:pt x="863" y="966"/>
                  </a:lnTo>
                  <a:lnTo>
                    <a:pt x="855" y="976"/>
                  </a:lnTo>
                  <a:lnTo>
                    <a:pt x="848" y="986"/>
                  </a:lnTo>
                  <a:lnTo>
                    <a:pt x="840" y="996"/>
                  </a:lnTo>
                  <a:lnTo>
                    <a:pt x="832" y="1006"/>
                  </a:lnTo>
                  <a:lnTo>
                    <a:pt x="823" y="1016"/>
                  </a:lnTo>
                  <a:lnTo>
                    <a:pt x="815" y="1026"/>
                  </a:lnTo>
                  <a:lnTo>
                    <a:pt x="807" y="1036"/>
                  </a:lnTo>
                  <a:lnTo>
                    <a:pt x="798" y="1045"/>
                  </a:lnTo>
                  <a:lnTo>
                    <a:pt x="798" y="1042"/>
                  </a:lnTo>
                  <a:lnTo>
                    <a:pt x="799" y="1040"/>
                  </a:lnTo>
                  <a:lnTo>
                    <a:pt x="799" y="1036"/>
                  </a:lnTo>
                  <a:lnTo>
                    <a:pt x="799" y="1034"/>
                  </a:lnTo>
                  <a:lnTo>
                    <a:pt x="799" y="1031"/>
                  </a:lnTo>
                  <a:lnTo>
                    <a:pt x="799" y="1028"/>
                  </a:lnTo>
                  <a:lnTo>
                    <a:pt x="799" y="1025"/>
                  </a:lnTo>
                  <a:lnTo>
                    <a:pt x="799" y="1022"/>
                  </a:lnTo>
                  <a:lnTo>
                    <a:pt x="799" y="1015"/>
                  </a:lnTo>
                  <a:lnTo>
                    <a:pt x="799" y="1008"/>
                  </a:lnTo>
                  <a:lnTo>
                    <a:pt x="799" y="1001"/>
                  </a:lnTo>
                  <a:lnTo>
                    <a:pt x="800" y="994"/>
                  </a:lnTo>
                  <a:lnTo>
                    <a:pt x="800" y="987"/>
                  </a:lnTo>
                  <a:lnTo>
                    <a:pt x="800" y="980"/>
                  </a:lnTo>
                  <a:lnTo>
                    <a:pt x="800" y="973"/>
                  </a:lnTo>
                  <a:lnTo>
                    <a:pt x="800" y="965"/>
                  </a:lnTo>
                  <a:close/>
                  <a:moveTo>
                    <a:pt x="2612" y="965"/>
                  </a:moveTo>
                  <a:lnTo>
                    <a:pt x="2610" y="966"/>
                  </a:lnTo>
                  <a:lnTo>
                    <a:pt x="2607" y="966"/>
                  </a:lnTo>
                  <a:lnTo>
                    <a:pt x="2604" y="966"/>
                  </a:lnTo>
                  <a:lnTo>
                    <a:pt x="2601" y="967"/>
                  </a:lnTo>
                  <a:lnTo>
                    <a:pt x="2599" y="967"/>
                  </a:lnTo>
                  <a:lnTo>
                    <a:pt x="2595" y="967"/>
                  </a:lnTo>
                  <a:lnTo>
                    <a:pt x="2593" y="967"/>
                  </a:lnTo>
                  <a:lnTo>
                    <a:pt x="2590" y="967"/>
                  </a:lnTo>
                  <a:lnTo>
                    <a:pt x="2587" y="967"/>
                  </a:lnTo>
                  <a:lnTo>
                    <a:pt x="2585" y="967"/>
                  </a:lnTo>
                  <a:lnTo>
                    <a:pt x="2581" y="967"/>
                  </a:lnTo>
                  <a:lnTo>
                    <a:pt x="2579" y="967"/>
                  </a:lnTo>
                  <a:lnTo>
                    <a:pt x="2576" y="966"/>
                  </a:lnTo>
                  <a:lnTo>
                    <a:pt x="2573" y="966"/>
                  </a:lnTo>
                  <a:lnTo>
                    <a:pt x="2570" y="966"/>
                  </a:lnTo>
                  <a:lnTo>
                    <a:pt x="2567" y="966"/>
                  </a:lnTo>
                  <a:lnTo>
                    <a:pt x="2574" y="978"/>
                  </a:lnTo>
                  <a:lnTo>
                    <a:pt x="2581" y="991"/>
                  </a:lnTo>
                  <a:lnTo>
                    <a:pt x="2588" y="1004"/>
                  </a:lnTo>
                  <a:lnTo>
                    <a:pt x="2595" y="1017"/>
                  </a:lnTo>
                  <a:lnTo>
                    <a:pt x="2601" y="1029"/>
                  </a:lnTo>
                  <a:lnTo>
                    <a:pt x="2608" y="1042"/>
                  </a:lnTo>
                  <a:lnTo>
                    <a:pt x="2615" y="1054"/>
                  </a:lnTo>
                  <a:lnTo>
                    <a:pt x="2622" y="1066"/>
                  </a:lnTo>
                  <a:lnTo>
                    <a:pt x="2622" y="1068"/>
                  </a:lnTo>
                  <a:lnTo>
                    <a:pt x="2622" y="1070"/>
                  </a:lnTo>
                  <a:lnTo>
                    <a:pt x="2622" y="1072"/>
                  </a:lnTo>
                  <a:lnTo>
                    <a:pt x="2622" y="1074"/>
                  </a:lnTo>
                  <a:lnTo>
                    <a:pt x="2622" y="1075"/>
                  </a:lnTo>
                  <a:lnTo>
                    <a:pt x="2622" y="1077"/>
                  </a:lnTo>
                  <a:lnTo>
                    <a:pt x="2622" y="1079"/>
                  </a:lnTo>
                  <a:lnTo>
                    <a:pt x="2622" y="1081"/>
                  </a:lnTo>
                  <a:lnTo>
                    <a:pt x="2622" y="1088"/>
                  </a:lnTo>
                  <a:lnTo>
                    <a:pt x="2622" y="1095"/>
                  </a:lnTo>
                  <a:lnTo>
                    <a:pt x="2621" y="1102"/>
                  </a:lnTo>
                  <a:lnTo>
                    <a:pt x="2621" y="1109"/>
                  </a:lnTo>
                  <a:lnTo>
                    <a:pt x="2620" y="1117"/>
                  </a:lnTo>
                  <a:lnTo>
                    <a:pt x="2620" y="1124"/>
                  </a:lnTo>
                  <a:lnTo>
                    <a:pt x="2620" y="1131"/>
                  </a:lnTo>
                  <a:lnTo>
                    <a:pt x="2619" y="1138"/>
                  </a:lnTo>
                  <a:lnTo>
                    <a:pt x="2622" y="1138"/>
                  </a:lnTo>
                  <a:lnTo>
                    <a:pt x="2624" y="1138"/>
                  </a:lnTo>
                  <a:lnTo>
                    <a:pt x="2627" y="1137"/>
                  </a:lnTo>
                  <a:lnTo>
                    <a:pt x="2629" y="1137"/>
                  </a:lnTo>
                  <a:lnTo>
                    <a:pt x="2632" y="1137"/>
                  </a:lnTo>
                  <a:lnTo>
                    <a:pt x="2635" y="1137"/>
                  </a:lnTo>
                  <a:lnTo>
                    <a:pt x="2637" y="1137"/>
                  </a:lnTo>
                  <a:lnTo>
                    <a:pt x="2640" y="1137"/>
                  </a:lnTo>
                  <a:lnTo>
                    <a:pt x="2643" y="1137"/>
                  </a:lnTo>
                  <a:lnTo>
                    <a:pt x="2646" y="1137"/>
                  </a:lnTo>
                  <a:lnTo>
                    <a:pt x="2648" y="1137"/>
                  </a:lnTo>
                  <a:lnTo>
                    <a:pt x="2651" y="1137"/>
                  </a:lnTo>
                  <a:lnTo>
                    <a:pt x="2653" y="1138"/>
                  </a:lnTo>
                  <a:lnTo>
                    <a:pt x="2656" y="1138"/>
                  </a:lnTo>
                  <a:lnTo>
                    <a:pt x="2659" y="1138"/>
                  </a:lnTo>
                  <a:lnTo>
                    <a:pt x="2662" y="1138"/>
                  </a:lnTo>
                  <a:lnTo>
                    <a:pt x="2661" y="1132"/>
                  </a:lnTo>
                  <a:lnTo>
                    <a:pt x="2661" y="1126"/>
                  </a:lnTo>
                  <a:lnTo>
                    <a:pt x="2661" y="1120"/>
                  </a:lnTo>
                  <a:lnTo>
                    <a:pt x="2660" y="1115"/>
                  </a:lnTo>
                  <a:lnTo>
                    <a:pt x="2660" y="1109"/>
                  </a:lnTo>
                  <a:lnTo>
                    <a:pt x="2659" y="1103"/>
                  </a:lnTo>
                  <a:lnTo>
                    <a:pt x="2659" y="1096"/>
                  </a:lnTo>
                  <a:lnTo>
                    <a:pt x="2659" y="1090"/>
                  </a:lnTo>
                  <a:lnTo>
                    <a:pt x="2659" y="1087"/>
                  </a:lnTo>
                  <a:lnTo>
                    <a:pt x="2659" y="1083"/>
                  </a:lnTo>
                  <a:lnTo>
                    <a:pt x="2659" y="1080"/>
                  </a:lnTo>
                  <a:lnTo>
                    <a:pt x="2659" y="1076"/>
                  </a:lnTo>
                  <a:lnTo>
                    <a:pt x="2659" y="1072"/>
                  </a:lnTo>
                  <a:lnTo>
                    <a:pt x="2659" y="1069"/>
                  </a:lnTo>
                  <a:lnTo>
                    <a:pt x="2659" y="1065"/>
                  </a:lnTo>
                  <a:lnTo>
                    <a:pt x="2660" y="1062"/>
                  </a:lnTo>
                  <a:lnTo>
                    <a:pt x="2666" y="1049"/>
                  </a:lnTo>
                  <a:lnTo>
                    <a:pt x="2672" y="1038"/>
                  </a:lnTo>
                  <a:lnTo>
                    <a:pt x="2679" y="1026"/>
                  </a:lnTo>
                  <a:lnTo>
                    <a:pt x="2685" y="1014"/>
                  </a:lnTo>
                  <a:lnTo>
                    <a:pt x="2692" y="1002"/>
                  </a:lnTo>
                  <a:lnTo>
                    <a:pt x="2699" y="990"/>
                  </a:lnTo>
                  <a:lnTo>
                    <a:pt x="2706" y="978"/>
                  </a:lnTo>
                  <a:lnTo>
                    <a:pt x="2712" y="966"/>
                  </a:lnTo>
                  <a:lnTo>
                    <a:pt x="2709" y="966"/>
                  </a:lnTo>
                  <a:lnTo>
                    <a:pt x="2707" y="967"/>
                  </a:lnTo>
                  <a:lnTo>
                    <a:pt x="2704" y="967"/>
                  </a:lnTo>
                  <a:lnTo>
                    <a:pt x="2702" y="967"/>
                  </a:lnTo>
                  <a:lnTo>
                    <a:pt x="2699" y="967"/>
                  </a:lnTo>
                  <a:lnTo>
                    <a:pt x="2696" y="967"/>
                  </a:lnTo>
                  <a:lnTo>
                    <a:pt x="2694" y="967"/>
                  </a:lnTo>
                  <a:lnTo>
                    <a:pt x="2691" y="966"/>
                  </a:lnTo>
                  <a:lnTo>
                    <a:pt x="2691" y="966"/>
                  </a:lnTo>
                  <a:lnTo>
                    <a:pt x="2691" y="966"/>
                  </a:lnTo>
                  <a:lnTo>
                    <a:pt x="2690" y="966"/>
                  </a:lnTo>
                  <a:lnTo>
                    <a:pt x="2690" y="966"/>
                  </a:lnTo>
                  <a:lnTo>
                    <a:pt x="2689" y="966"/>
                  </a:lnTo>
                  <a:lnTo>
                    <a:pt x="2689" y="966"/>
                  </a:lnTo>
                  <a:lnTo>
                    <a:pt x="2689" y="966"/>
                  </a:lnTo>
                  <a:lnTo>
                    <a:pt x="2688" y="966"/>
                  </a:lnTo>
                  <a:lnTo>
                    <a:pt x="2688" y="967"/>
                  </a:lnTo>
                  <a:lnTo>
                    <a:pt x="2687" y="969"/>
                  </a:lnTo>
                  <a:lnTo>
                    <a:pt x="2686" y="971"/>
                  </a:lnTo>
                  <a:lnTo>
                    <a:pt x="2685" y="972"/>
                  </a:lnTo>
                  <a:lnTo>
                    <a:pt x="2685" y="974"/>
                  </a:lnTo>
                  <a:lnTo>
                    <a:pt x="2684" y="975"/>
                  </a:lnTo>
                  <a:lnTo>
                    <a:pt x="2683" y="977"/>
                  </a:lnTo>
                  <a:lnTo>
                    <a:pt x="2683" y="978"/>
                  </a:lnTo>
                  <a:lnTo>
                    <a:pt x="2682" y="981"/>
                  </a:lnTo>
                  <a:lnTo>
                    <a:pt x="2681" y="984"/>
                  </a:lnTo>
                  <a:lnTo>
                    <a:pt x="2680" y="986"/>
                  </a:lnTo>
                  <a:lnTo>
                    <a:pt x="2678" y="989"/>
                  </a:lnTo>
                  <a:lnTo>
                    <a:pt x="2677" y="991"/>
                  </a:lnTo>
                  <a:lnTo>
                    <a:pt x="2676" y="994"/>
                  </a:lnTo>
                  <a:lnTo>
                    <a:pt x="2675" y="997"/>
                  </a:lnTo>
                  <a:lnTo>
                    <a:pt x="2674" y="999"/>
                  </a:lnTo>
                  <a:lnTo>
                    <a:pt x="2672" y="1003"/>
                  </a:lnTo>
                  <a:lnTo>
                    <a:pt x="2670" y="1006"/>
                  </a:lnTo>
                  <a:lnTo>
                    <a:pt x="2668" y="1010"/>
                  </a:lnTo>
                  <a:lnTo>
                    <a:pt x="2666" y="1014"/>
                  </a:lnTo>
                  <a:lnTo>
                    <a:pt x="2665" y="1017"/>
                  </a:lnTo>
                  <a:lnTo>
                    <a:pt x="2663" y="1021"/>
                  </a:lnTo>
                  <a:lnTo>
                    <a:pt x="2661" y="1025"/>
                  </a:lnTo>
                  <a:lnTo>
                    <a:pt x="2659" y="1029"/>
                  </a:lnTo>
                  <a:lnTo>
                    <a:pt x="2658" y="1030"/>
                  </a:lnTo>
                  <a:lnTo>
                    <a:pt x="2657" y="1031"/>
                  </a:lnTo>
                  <a:lnTo>
                    <a:pt x="2657" y="1032"/>
                  </a:lnTo>
                  <a:lnTo>
                    <a:pt x="2657" y="1032"/>
                  </a:lnTo>
                  <a:lnTo>
                    <a:pt x="2656" y="1034"/>
                  </a:lnTo>
                  <a:lnTo>
                    <a:pt x="2655" y="1034"/>
                  </a:lnTo>
                  <a:lnTo>
                    <a:pt x="2655" y="1036"/>
                  </a:lnTo>
                  <a:lnTo>
                    <a:pt x="2654" y="1036"/>
                  </a:lnTo>
                  <a:lnTo>
                    <a:pt x="2654" y="1037"/>
                  </a:lnTo>
                  <a:lnTo>
                    <a:pt x="2653" y="1038"/>
                  </a:lnTo>
                  <a:lnTo>
                    <a:pt x="2653" y="1038"/>
                  </a:lnTo>
                  <a:lnTo>
                    <a:pt x="2652" y="1040"/>
                  </a:lnTo>
                  <a:lnTo>
                    <a:pt x="2652" y="1040"/>
                  </a:lnTo>
                  <a:lnTo>
                    <a:pt x="2651" y="1041"/>
                  </a:lnTo>
                  <a:lnTo>
                    <a:pt x="2650" y="1042"/>
                  </a:lnTo>
                  <a:lnTo>
                    <a:pt x="2650" y="1041"/>
                  </a:lnTo>
                  <a:lnTo>
                    <a:pt x="2649" y="1040"/>
                  </a:lnTo>
                  <a:lnTo>
                    <a:pt x="2648" y="1039"/>
                  </a:lnTo>
                  <a:lnTo>
                    <a:pt x="2648" y="1038"/>
                  </a:lnTo>
                  <a:lnTo>
                    <a:pt x="2647" y="1037"/>
                  </a:lnTo>
                  <a:lnTo>
                    <a:pt x="2646" y="1036"/>
                  </a:lnTo>
                  <a:lnTo>
                    <a:pt x="2646" y="1034"/>
                  </a:lnTo>
                  <a:lnTo>
                    <a:pt x="2645" y="1033"/>
                  </a:lnTo>
                  <a:lnTo>
                    <a:pt x="2644" y="1030"/>
                  </a:lnTo>
                  <a:lnTo>
                    <a:pt x="2642" y="1028"/>
                  </a:lnTo>
                  <a:lnTo>
                    <a:pt x="2641" y="1025"/>
                  </a:lnTo>
                  <a:lnTo>
                    <a:pt x="2640" y="1022"/>
                  </a:lnTo>
                  <a:lnTo>
                    <a:pt x="2638" y="1019"/>
                  </a:lnTo>
                  <a:lnTo>
                    <a:pt x="2637" y="1017"/>
                  </a:lnTo>
                  <a:lnTo>
                    <a:pt x="2636" y="1014"/>
                  </a:lnTo>
                  <a:lnTo>
                    <a:pt x="2635" y="1011"/>
                  </a:lnTo>
                  <a:lnTo>
                    <a:pt x="2633" y="1008"/>
                  </a:lnTo>
                  <a:lnTo>
                    <a:pt x="2632" y="1006"/>
                  </a:lnTo>
                  <a:lnTo>
                    <a:pt x="2630" y="1003"/>
                  </a:lnTo>
                  <a:lnTo>
                    <a:pt x="2629" y="1000"/>
                  </a:lnTo>
                  <a:lnTo>
                    <a:pt x="2627" y="997"/>
                  </a:lnTo>
                  <a:lnTo>
                    <a:pt x="2626" y="994"/>
                  </a:lnTo>
                  <a:lnTo>
                    <a:pt x="2624" y="991"/>
                  </a:lnTo>
                  <a:lnTo>
                    <a:pt x="2623" y="988"/>
                  </a:lnTo>
                  <a:lnTo>
                    <a:pt x="2622" y="985"/>
                  </a:lnTo>
                  <a:lnTo>
                    <a:pt x="2620" y="982"/>
                  </a:lnTo>
                  <a:lnTo>
                    <a:pt x="2619" y="979"/>
                  </a:lnTo>
                  <a:lnTo>
                    <a:pt x="2618" y="976"/>
                  </a:lnTo>
                  <a:lnTo>
                    <a:pt x="2616" y="974"/>
                  </a:lnTo>
                  <a:lnTo>
                    <a:pt x="2615" y="971"/>
                  </a:lnTo>
                  <a:lnTo>
                    <a:pt x="2614" y="968"/>
                  </a:lnTo>
                  <a:lnTo>
                    <a:pt x="2612" y="965"/>
                  </a:lnTo>
                  <a:close/>
                  <a:moveTo>
                    <a:pt x="3200" y="965"/>
                  </a:moveTo>
                  <a:lnTo>
                    <a:pt x="3197" y="966"/>
                  </a:lnTo>
                  <a:lnTo>
                    <a:pt x="3194" y="966"/>
                  </a:lnTo>
                  <a:lnTo>
                    <a:pt x="3192" y="966"/>
                  </a:lnTo>
                  <a:lnTo>
                    <a:pt x="3189" y="967"/>
                  </a:lnTo>
                  <a:lnTo>
                    <a:pt x="3186" y="967"/>
                  </a:lnTo>
                  <a:lnTo>
                    <a:pt x="3183" y="967"/>
                  </a:lnTo>
                  <a:lnTo>
                    <a:pt x="3180" y="967"/>
                  </a:lnTo>
                  <a:lnTo>
                    <a:pt x="3178" y="967"/>
                  </a:lnTo>
                  <a:lnTo>
                    <a:pt x="3177" y="967"/>
                  </a:lnTo>
                  <a:lnTo>
                    <a:pt x="3175" y="967"/>
                  </a:lnTo>
                  <a:lnTo>
                    <a:pt x="3172" y="967"/>
                  </a:lnTo>
                  <a:lnTo>
                    <a:pt x="3169" y="967"/>
                  </a:lnTo>
                  <a:lnTo>
                    <a:pt x="3166" y="967"/>
                  </a:lnTo>
                  <a:lnTo>
                    <a:pt x="3163" y="966"/>
                  </a:lnTo>
                  <a:lnTo>
                    <a:pt x="3161" y="966"/>
                  </a:lnTo>
                  <a:lnTo>
                    <a:pt x="3158" y="966"/>
                  </a:lnTo>
                  <a:lnTo>
                    <a:pt x="3155" y="966"/>
                  </a:lnTo>
                  <a:lnTo>
                    <a:pt x="3162" y="978"/>
                  </a:lnTo>
                  <a:lnTo>
                    <a:pt x="3169" y="991"/>
                  </a:lnTo>
                  <a:lnTo>
                    <a:pt x="3176" y="1004"/>
                  </a:lnTo>
                  <a:lnTo>
                    <a:pt x="3182" y="1017"/>
                  </a:lnTo>
                  <a:lnTo>
                    <a:pt x="3189" y="1029"/>
                  </a:lnTo>
                  <a:lnTo>
                    <a:pt x="3196" y="1042"/>
                  </a:lnTo>
                  <a:lnTo>
                    <a:pt x="3202" y="1054"/>
                  </a:lnTo>
                  <a:lnTo>
                    <a:pt x="3209" y="1066"/>
                  </a:lnTo>
                  <a:lnTo>
                    <a:pt x="3209" y="1068"/>
                  </a:lnTo>
                  <a:lnTo>
                    <a:pt x="3209" y="1070"/>
                  </a:lnTo>
                  <a:lnTo>
                    <a:pt x="3209" y="1072"/>
                  </a:lnTo>
                  <a:lnTo>
                    <a:pt x="3209" y="1074"/>
                  </a:lnTo>
                  <a:lnTo>
                    <a:pt x="3209" y="1075"/>
                  </a:lnTo>
                  <a:lnTo>
                    <a:pt x="3209" y="1077"/>
                  </a:lnTo>
                  <a:lnTo>
                    <a:pt x="3209" y="1079"/>
                  </a:lnTo>
                  <a:lnTo>
                    <a:pt x="3209" y="1081"/>
                  </a:lnTo>
                  <a:lnTo>
                    <a:pt x="3209" y="1088"/>
                  </a:lnTo>
                  <a:lnTo>
                    <a:pt x="3209" y="1095"/>
                  </a:lnTo>
                  <a:lnTo>
                    <a:pt x="3209" y="1102"/>
                  </a:lnTo>
                  <a:lnTo>
                    <a:pt x="3208" y="1109"/>
                  </a:lnTo>
                  <a:lnTo>
                    <a:pt x="3208" y="1117"/>
                  </a:lnTo>
                  <a:lnTo>
                    <a:pt x="3207" y="1124"/>
                  </a:lnTo>
                  <a:lnTo>
                    <a:pt x="3207" y="1131"/>
                  </a:lnTo>
                  <a:lnTo>
                    <a:pt x="3206" y="1138"/>
                  </a:lnTo>
                  <a:lnTo>
                    <a:pt x="3209" y="1138"/>
                  </a:lnTo>
                  <a:lnTo>
                    <a:pt x="3212" y="1138"/>
                  </a:lnTo>
                  <a:lnTo>
                    <a:pt x="3214" y="1137"/>
                  </a:lnTo>
                  <a:lnTo>
                    <a:pt x="3217" y="1137"/>
                  </a:lnTo>
                  <a:lnTo>
                    <a:pt x="3220" y="1137"/>
                  </a:lnTo>
                  <a:lnTo>
                    <a:pt x="3222" y="1137"/>
                  </a:lnTo>
                  <a:lnTo>
                    <a:pt x="3225" y="1137"/>
                  </a:lnTo>
                  <a:lnTo>
                    <a:pt x="3228" y="1137"/>
                  </a:lnTo>
                  <a:lnTo>
                    <a:pt x="3230" y="1137"/>
                  </a:lnTo>
                  <a:lnTo>
                    <a:pt x="3233" y="1137"/>
                  </a:lnTo>
                  <a:lnTo>
                    <a:pt x="3236" y="1137"/>
                  </a:lnTo>
                  <a:lnTo>
                    <a:pt x="3239" y="1137"/>
                  </a:lnTo>
                  <a:lnTo>
                    <a:pt x="3241" y="1138"/>
                  </a:lnTo>
                  <a:lnTo>
                    <a:pt x="3244" y="1138"/>
                  </a:lnTo>
                  <a:lnTo>
                    <a:pt x="3247" y="1138"/>
                  </a:lnTo>
                  <a:lnTo>
                    <a:pt x="3249" y="1138"/>
                  </a:lnTo>
                  <a:lnTo>
                    <a:pt x="3249" y="1132"/>
                  </a:lnTo>
                  <a:lnTo>
                    <a:pt x="3248" y="1126"/>
                  </a:lnTo>
                  <a:lnTo>
                    <a:pt x="3248" y="1120"/>
                  </a:lnTo>
                  <a:lnTo>
                    <a:pt x="3248" y="1115"/>
                  </a:lnTo>
                  <a:lnTo>
                    <a:pt x="3247" y="1109"/>
                  </a:lnTo>
                  <a:lnTo>
                    <a:pt x="3247" y="1103"/>
                  </a:lnTo>
                  <a:lnTo>
                    <a:pt x="3247" y="1096"/>
                  </a:lnTo>
                  <a:lnTo>
                    <a:pt x="3247" y="1090"/>
                  </a:lnTo>
                  <a:lnTo>
                    <a:pt x="3247" y="1087"/>
                  </a:lnTo>
                  <a:lnTo>
                    <a:pt x="3247" y="1083"/>
                  </a:lnTo>
                  <a:lnTo>
                    <a:pt x="3247" y="1080"/>
                  </a:lnTo>
                  <a:lnTo>
                    <a:pt x="3247" y="1076"/>
                  </a:lnTo>
                  <a:lnTo>
                    <a:pt x="3247" y="1072"/>
                  </a:lnTo>
                  <a:lnTo>
                    <a:pt x="3247" y="1069"/>
                  </a:lnTo>
                  <a:lnTo>
                    <a:pt x="3247" y="1065"/>
                  </a:lnTo>
                  <a:lnTo>
                    <a:pt x="3247" y="1062"/>
                  </a:lnTo>
                  <a:lnTo>
                    <a:pt x="3253" y="1049"/>
                  </a:lnTo>
                  <a:lnTo>
                    <a:pt x="3260" y="1038"/>
                  </a:lnTo>
                  <a:lnTo>
                    <a:pt x="3266" y="1026"/>
                  </a:lnTo>
                  <a:lnTo>
                    <a:pt x="3273" y="1014"/>
                  </a:lnTo>
                  <a:lnTo>
                    <a:pt x="3280" y="1002"/>
                  </a:lnTo>
                  <a:lnTo>
                    <a:pt x="3286" y="990"/>
                  </a:lnTo>
                  <a:lnTo>
                    <a:pt x="3293" y="978"/>
                  </a:lnTo>
                  <a:lnTo>
                    <a:pt x="3300" y="966"/>
                  </a:lnTo>
                  <a:lnTo>
                    <a:pt x="3297" y="966"/>
                  </a:lnTo>
                  <a:lnTo>
                    <a:pt x="3295" y="967"/>
                  </a:lnTo>
                  <a:lnTo>
                    <a:pt x="3292" y="967"/>
                  </a:lnTo>
                  <a:lnTo>
                    <a:pt x="3289" y="967"/>
                  </a:lnTo>
                  <a:lnTo>
                    <a:pt x="3287" y="967"/>
                  </a:lnTo>
                  <a:lnTo>
                    <a:pt x="3284" y="967"/>
                  </a:lnTo>
                  <a:lnTo>
                    <a:pt x="3282" y="967"/>
                  </a:lnTo>
                  <a:lnTo>
                    <a:pt x="3279" y="966"/>
                  </a:lnTo>
                  <a:lnTo>
                    <a:pt x="3278" y="966"/>
                  </a:lnTo>
                  <a:lnTo>
                    <a:pt x="3278" y="966"/>
                  </a:lnTo>
                  <a:lnTo>
                    <a:pt x="3278" y="966"/>
                  </a:lnTo>
                  <a:lnTo>
                    <a:pt x="3278" y="966"/>
                  </a:lnTo>
                  <a:lnTo>
                    <a:pt x="3277" y="966"/>
                  </a:lnTo>
                  <a:lnTo>
                    <a:pt x="3277" y="966"/>
                  </a:lnTo>
                  <a:lnTo>
                    <a:pt x="3276" y="966"/>
                  </a:lnTo>
                  <a:lnTo>
                    <a:pt x="3276" y="966"/>
                  </a:lnTo>
                  <a:lnTo>
                    <a:pt x="3275" y="967"/>
                  </a:lnTo>
                  <a:lnTo>
                    <a:pt x="3274" y="969"/>
                  </a:lnTo>
                  <a:lnTo>
                    <a:pt x="3274" y="971"/>
                  </a:lnTo>
                  <a:lnTo>
                    <a:pt x="3273" y="972"/>
                  </a:lnTo>
                  <a:lnTo>
                    <a:pt x="3273" y="974"/>
                  </a:lnTo>
                  <a:lnTo>
                    <a:pt x="3272" y="975"/>
                  </a:lnTo>
                  <a:lnTo>
                    <a:pt x="3271" y="977"/>
                  </a:lnTo>
                  <a:lnTo>
                    <a:pt x="3271" y="978"/>
                  </a:lnTo>
                  <a:lnTo>
                    <a:pt x="3269" y="981"/>
                  </a:lnTo>
                  <a:lnTo>
                    <a:pt x="3268" y="984"/>
                  </a:lnTo>
                  <a:lnTo>
                    <a:pt x="3267" y="986"/>
                  </a:lnTo>
                  <a:lnTo>
                    <a:pt x="3266" y="989"/>
                  </a:lnTo>
                  <a:lnTo>
                    <a:pt x="3265" y="991"/>
                  </a:lnTo>
                  <a:lnTo>
                    <a:pt x="3263" y="994"/>
                  </a:lnTo>
                  <a:lnTo>
                    <a:pt x="3262" y="997"/>
                  </a:lnTo>
                  <a:lnTo>
                    <a:pt x="3261" y="999"/>
                  </a:lnTo>
                  <a:lnTo>
                    <a:pt x="3259" y="1003"/>
                  </a:lnTo>
                  <a:lnTo>
                    <a:pt x="3258" y="1006"/>
                  </a:lnTo>
                  <a:lnTo>
                    <a:pt x="3256" y="1010"/>
                  </a:lnTo>
                  <a:lnTo>
                    <a:pt x="3254" y="1014"/>
                  </a:lnTo>
                  <a:lnTo>
                    <a:pt x="3252" y="1017"/>
                  </a:lnTo>
                  <a:lnTo>
                    <a:pt x="3250" y="1021"/>
                  </a:lnTo>
                  <a:lnTo>
                    <a:pt x="3248" y="1025"/>
                  </a:lnTo>
                  <a:lnTo>
                    <a:pt x="3246" y="1029"/>
                  </a:lnTo>
                  <a:lnTo>
                    <a:pt x="3246" y="1030"/>
                  </a:lnTo>
                  <a:lnTo>
                    <a:pt x="3245" y="1031"/>
                  </a:lnTo>
                  <a:lnTo>
                    <a:pt x="3245" y="1032"/>
                  </a:lnTo>
                  <a:lnTo>
                    <a:pt x="3244" y="1032"/>
                  </a:lnTo>
                  <a:lnTo>
                    <a:pt x="3244" y="1034"/>
                  </a:lnTo>
                  <a:lnTo>
                    <a:pt x="3243" y="1034"/>
                  </a:lnTo>
                  <a:lnTo>
                    <a:pt x="3243" y="1036"/>
                  </a:lnTo>
                  <a:lnTo>
                    <a:pt x="3242" y="1036"/>
                  </a:lnTo>
                  <a:lnTo>
                    <a:pt x="3242" y="1037"/>
                  </a:lnTo>
                  <a:lnTo>
                    <a:pt x="3241" y="1038"/>
                  </a:lnTo>
                  <a:lnTo>
                    <a:pt x="3241" y="1038"/>
                  </a:lnTo>
                  <a:lnTo>
                    <a:pt x="3240" y="1040"/>
                  </a:lnTo>
                  <a:lnTo>
                    <a:pt x="3239" y="1040"/>
                  </a:lnTo>
                  <a:lnTo>
                    <a:pt x="3239" y="1041"/>
                  </a:lnTo>
                  <a:lnTo>
                    <a:pt x="3238" y="1042"/>
                  </a:lnTo>
                  <a:lnTo>
                    <a:pt x="3238" y="1042"/>
                  </a:lnTo>
                  <a:lnTo>
                    <a:pt x="3237" y="1041"/>
                  </a:lnTo>
                  <a:lnTo>
                    <a:pt x="3236" y="1040"/>
                  </a:lnTo>
                  <a:lnTo>
                    <a:pt x="3236" y="1039"/>
                  </a:lnTo>
                  <a:lnTo>
                    <a:pt x="3235" y="1038"/>
                  </a:lnTo>
                  <a:lnTo>
                    <a:pt x="3234" y="1037"/>
                  </a:lnTo>
                  <a:lnTo>
                    <a:pt x="3234" y="1036"/>
                  </a:lnTo>
                  <a:lnTo>
                    <a:pt x="3233" y="1034"/>
                  </a:lnTo>
                  <a:lnTo>
                    <a:pt x="3233" y="1033"/>
                  </a:lnTo>
                  <a:lnTo>
                    <a:pt x="3231" y="1030"/>
                  </a:lnTo>
                  <a:lnTo>
                    <a:pt x="3230" y="1028"/>
                  </a:lnTo>
                  <a:lnTo>
                    <a:pt x="3229" y="1025"/>
                  </a:lnTo>
                  <a:lnTo>
                    <a:pt x="3228" y="1022"/>
                  </a:lnTo>
                  <a:lnTo>
                    <a:pt x="3226" y="1019"/>
                  </a:lnTo>
                  <a:lnTo>
                    <a:pt x="3225" y="1017"/>
                  </a:lnTo>
                  <a:lnTo>
                    <a:pt x="3223" y="1014"/>
                  </a:lnTo>
                  <a:lnTo>
                    <a:pt x="3222" y="1011"/>
                  </a:lnTo>
                  <a:lnTo>
                    <a:pt x="3220" y="1008"/>
                  </a:lnTo>
                  <a:lnTo>
                    <a:pt x="3219" y="1006"/>
                  </a:lnTo>
                  <a:lnTo>
                    <a:pt x="3218" y="1003"/>
                  </a:lnTo>
                  <a:lnTo>
                    <a:pt x="3216" y="1000"/>
                  </a:lnTo>
                  <a:lnTo>
                    <a:pt x="3215" y="997"/>
                  </a:lnTo>
                  <a:lnTo>
                    <a:pt x="3213" y="994"/>
                  </a:lnTo>
                  <a:lnTo>
                    <a:pt x="3212" y="991"/>
                  </a:lnTo>
                  <a:lnTo>
                    <a:pt x="3211" y="988"/>
                  </a:lnTo>
                  <a:lnTo>
                    <a:pt x="3209" y="985"/>
                  </a:lnTo>
                  <a:lnTo>
                    <a:pt x="3208" y="982"/>
                  </a:lnTo>
                  <a:lnTo>
                    <a:pt x="3207" y="979"/>
                  </a:lnTo>
                  <a:lnTo>
                    <a:pt x="3205" y="976"/>
                  </a:lnTo>
                  <a:lnTo>
                    <a:pt x="3204" y="974"/>
                  </a:lnTo>
                  <a:lnTo>
                    <a:pt x="3203" y="971"/>
                  </a:lnTo>
                  <a:lnTo>
                    <a:pt x="3202" y="968"/>
                  </a:lnTo>
                  <a:lnTo>
                    <a:pt x="3200" y="965"/>
                  </a:lnTo>
                  <a:close/>
                  <a:moveTo>
                    <a:pt x="3652" y="965"/>
                  </a:moveTo>
                  <a:lnTo>
                    <a:pt x="3650" y="966"/>
                  </a:lnTo>
                  <a:lnTo>
                    <a:pt x="3647" y="966"/>
                  </a:lnTo>
                  <a:lnTo>
                    <a:pt x="3645" y="966"/>
                  </a:lnTo>
                  <a:lnTo>
                    <a:pt x="3643" y="967"/>
                  </a:lnTo>
                  <a:lnTo>
                    <a:pt x="3640" y="967"/>
                  </a:lnTo>
                  <a:lnTo>
                    <a:pt x="3638" y="967"/>
                  </a:lnTo>
                  <a:lnTo>
                    <a:pt x="3635" y="967"/>
                  </a:lnTo>
                  <a:lnTo>
                    <a:pt x="3633" y="967"/>
                  </a:lnTo>
                  <a:lnTo>
                    <a:pt x="3630" y="967"/>
                  </a:lnTo>
                  <a:lnTo>
                    <a:pt x="3628" y="967"/>
                  </a:lnTo>
                  <a:lnTo>
                    <a:pt x="3625" y="967"/>
                  </a:lnTo>
                  <a:lnTo>
                    <a:pt x="3623" y="967"/>
                  </a:lnTo>
                  <a:lnTo>
                    <a:pt x="3620" y="966"/>
                  </a:lnTo>
                  <a:lnTo>
                    <a:pt x="3617" y="966"/>
                  </a:lnTo>
                  <a:lnTo>
                    <a:pt x="3615" y="966"/>
                  </a:lnTo>
                  <a:lnTo>
                    <a:pt x="3612" y="966"/>
                  </a:lnTo>
                  <a:lnTo>
                    <a:pt x="3614" y="1017"/>
                  </a:lnTo>
                  <a:lnTo>
                    <a:pt x="3614" y="1093"/>
                  </a:lnTo>
                  <a:lnTo>
                    <a:pt x="3614" y="1093"/>
                  </a:lnTo>
                  <a:lnTo>
                    <a:pt x="3612" y="1138"/>
                  </a:lnTo>
                  <a:lnTo>
                    <a:pt x="3614" y="1138"/>
                  </a:lnTo>
                  <a:lnTo>
                    <a:pt x="3617" y="1138"/>
                  </a:lnTo>
                  <a:lnTo>
                    <a:pt x="3619" y="1138"/>
                  </a:lnTo>
                  <a:lnTo>
                    <a:pt x="3622" y="1137"/>
                  </a:lnTo>
                  <a:lnTo>
                    <a:pt x="3624" y="1137"/>
                  </a:lnTo>
                  <a:lnTo>
                    <a:pt x="3627" y="1137"/>
                  </a:lnTo>
                  <a:lnTo>
                    <a:pt x="3629" y="1137"/>
                  </a:lnTo>
                  <a:lnTo>
                    <a:pt x="3631" y="1137"/>
                  </a:lnTo>
                  <a:lnTo>
                    <a:pt x="3634" y="1137"/>
                  </a:lnTo>
                  <a:lnTo>
                    <a:pt x="3636" y="1137"/>
                  </a:lnTo>
                  <a:lnTo>
                    <a:pt x="3639" y="1137"/>
                  </a:lnTo>
                  <a:lnTo>
                    <a:pt x="3642" y="1137"/>
                  </a:lnTo>
                  <a:lnTo>
                    <a:pt x="3644" y="1138"/>
                  </a:lnTo>
                  <a:lnTo>
                    <a:pt x="3647" y="1138"/>
                  </a:lnTo>
                  <a:lnTo>
                    <a:pt x="3649" y="1138"/>
                  </a:lnTo>
                  <a:lnTo>
                    <a:pt x="3652" y="1138"/>
                  </a:lnTo>
                  <a:lnTo>
                    <a:pt x="3650" y="1059"/>
                  </a:lnTo>
                  <a:lnTo>
                    <a:pt x="3654" y="1064"/>
                  </a:lnTo>
                  <a:lnTo>
                    <a:pt x="3657" y="1070"/>
                  </a:lnTo>
                  <a:lnTo>
                    <a:pt x="3660" y="1074"/>
                  </a:lnTo>
                  <a:lnTo>
                    <a:pt x="3664" y="1079"/>
                  </a:lnTo>
                  <a:lnTo>
                    <a:pt x="3667" y="1085"/>
                  </a:lnTo>
                  <a:lnTo>
                    <a:pt x="3670" y="1090"/>
                  </a:lnTo>
                  <a:lnTo>
                    <a:pt x="3673" y="1095"/>
                  </a:lnTo>
                  <a:lnTo>
                    <a:pt x="3677" y="1100"/>
                  </a:lnTo>
                  <a:lnTo>
                    <a:pt x="3701" y="1138"/>
                  </a:lnTo>
                  <a:lnTo>
                    <a:pt x="3704" y="1138"/>
                  </a:lnTo>
                  <a:lnTo>
                    <a:pt x="3707" y="1138"/>
                  </a:lnTo>
                  <a:lnTo>
                    <a:pt x="3710" y="1137"/>
                  </a:lnTo>
                  <a:lnTo>
                    <a:pt x="3712" y="1137"/>
                  </a:lnTo>
                  <a:lnTo>
                    <a:pt x="3715" y="1137"/>
                  </a:lnTo>
                  <a:lnTo>
                    <a:pt x="3718" y="1137"/>
                  </a:lnTo>
                  <a:lnTo>
                    <a:pt x="3720" y="1137"/>
                  </a:lnTo>
                  <a:lnTo>
                    <a:pt x="3723" y="1137"/>
                  </a:lnTo>
                  <a:lnTo>
                    <a:pt x="3726" y="1137"/>
                  </a:lnTo>
                  <a:lnTo>
                    <a:pt x="3729" y="1137"/>
                  </a:lnTo>
                  <a:lnTo>
                    <a:pt x="3731" y="1137"/>
                  </a:lnTo>
                  <a:lnTo>
                    <a:pt x="3734" y="1137"/>
                  </a:lnTo>
                  <a:lnTo>
                    <a:pt x="3737" y="1138"/>
                  </a:lnTo>
                  <a:lnTo>
                    <a:pt x="3740" y="1138"/>
                  </a:lnTo>
                  <a:lnTo>
                    <a:pt x="3742" y="1138"/>
                  </a:lnTo>
                  <a:lnTo>
                    <a:pt x="3745" y="1138"/>
                  </a:lnTo>
                  <a:lnTo>
                    <a:pt x="3745" y="1135"/>
                  </a:lnTo>
                  <a:lnTo>
                    <a:pt x="3679" y="1038"/>
                  </a:lnTo>
                  <a:lnTo>
                    <a:pt x="3682" y="1034"/>
                  </a:lnTo>
                  <a:lnTo>
                    <a:pt x="3684" y="1031"/>
                  </a:lnTo>
                  <a:lnTo>
                    <a:pt x="3687" y="1028"/>
                  </a:lnTo>
                  <a:lnTo>
                    <a:pt x="3690" y="1025"/>
                  </a:lnTo>
                  <a:lnTo>
                    <a:pt x="3693" y="1021"/>
                  </a:lnTo>
                  <a:lnTo>
                    <a:pt x="3696" y="1018"/>
                  </a:lnTo>
                  <a:lnTo>
                    <a:pt x="3699" y="1015"/>
                  </a:lnTo>
                  <a:lnTo>
                    <a:pt x="3701" y="1012"/>
                  </a:lnTo>
                  <a:lnTo>
                    <a:pt x="3742" y="968"/>
                  </a:lnTo>
                  <a:lnTo>
                    <a:pt x="3743" y="966"/>
                  </a:lnTo>
                  <a:lnTo>
                    <a:pt x="3741" y="966"/>
                  </a:lnTo>
                  <a:lnTo>
                    <a:pt x="3739" y="966"/>
                  </a:lnTo>
                  <a:lnTo>
                    <a:pt x="3738" y="967"/>
                  </a:lnTo>
                  <a:lnTo>
                    <a:pt x="3736" y="967"/>
                  </a:lnTo>
                  <a:lnTo>
                    <a:pt x="3734" y="967"/>
                  </a:lnTo>
                  <a:lnTo>
                    <a:pt x="3732" y="967"/>
                  </a:lnTo>
                  <a:lnTo>
                    <a:pt x="3730" y="967"/>
                  </a:lnTo>
                  <a:lnTo>
                    <a:pt x="3729" y="967"/>
                  </a:lnTo>
                  <a:lnTo>
                    <a:pt x="3727" y="967"/>
                  </a:lnTo>
                  <a:lnTo>
                    <a:pt x="3725" y="967"/>
                  </a:lnTo>
                  <a:lnTo>
                    <a:pt x="3724" y="967"/>
                  </a:lnTo>
                  <a:lnTo>
                    <a:pt x="3722" y="967"/>
                  </a:lnTo>
                  <a:lnTo>
                    <a:pt x="3720" y="967"/>
                  </a:lnTo>
                  <a:lnTo>
                    <a:pt x="3718" y="966"/>
                  </a:lnTo>
                  <a:lnTo>
                    <a:pt x="3716" y="966"/>
                  </a:lnTo>
                  <a:lnTo>
                    <a:pt x="3715" y="966"/>
                  </a:lnTo>
                  <a:lnTo>
                    <a:pt x="3707" y="976"/>
                  </a:lnTo>
                  <a:lnTo>
                    <a:pt x="3699" y="986"/>
                  </a:lnTo>
                  <a:lnTo>
                    <a:pt x="3691" y="996"/>
                  </a:lnTo>
                  <a:lnTo>
                    <a:pt x="3683" y="1006"/>
                  </a:lnTo>
                  <a:lnTo>
                    <a:pt x="3675" y="1016"/>
                  </a:lnTo>
                  <a:lnTo>
                    <a:pt x="3667" y="1026"/>
                  </a:lnTo>
                  <a:lnTo>
                    <a:pt x="3658" y="1036"/>
                  </a:lnTo>
                  <a:lnTo>
                    <a:pt x="3650" y="1045"/>
                  </a:lnTo>
                  <a:lnTo>
                    <a:pt x="3650" y="1042"/>
                  </a:lnTo>
                  <a:lnTo>
                    <a:pt x="3651" y="1040"/>
                  </a:lnTo>
                  <a:lnTo>
                    <a:pt x="3651" y="1036"/>
                  </a:lnTo>
                  <a:lnTo>
                    <a:pt x="3651" y="1034"/>
                  </a:lnTo>
                  <a:lnTo>
                    <a:pt x="3651" y="1031"/>
                  </a:lnTo>
                  <a:lnTo>
                    <a:pt x="3651" y="1028"/>
                  </a:lnTo>
                  <a:lnTo>
                    <a:pt x="3651" y="1025"/>
                  </a:lnTo>
                  <a:lnTo>
                    <a:pt x="3651" y="1022"/>
                  </a:lnTo>
                  <a:lnTo>
                    <a:pt x="3651" y="1015"/>
                  </a:lnTo>
                  <a:lnTo>
                    <a:pt x="3651" y="1008"/>
                  </a:lnTo>
                  <a:lnTo>
                    <a:pt x="3651" y="1001"/>
                  </a:lnTo>
                  <a:lnTo>
                    <a:pt x="3651" y="994"/>
                  </a:lnTo>
                  <a:lnTo>
                    <a:pt x="3651" y="987"/>
                  </a:lnTo>
                  <a:lnTo>
                    <a:pt x="3652" y="980"/>
                  </a:lnTo>
                  <a:lnTo>
                    <a:pt x="3652" y="973"/>
                  </a:lnTo>
                  <a:lnTo>
                    <a:pt x="3652" y="965"/>
                  </a:lnTo>
                  <a:close/>
                  <a:moveTo>
                    <a:pt x="3879" y="965"/>
                  </a:moveTo>
                  <a:lnTo>
                    <a:pt x="3876" y="966"/>
                  </a:lnTo>
                  <a:lnTo>
                    <a:pt x="3874" y="966"/>
                  </a:lnTo>
                  <a:lnTo>
                    <a:pt x="3871" y="966"/>
                  </a:lnTo>
                  <a:lnTo>
                    <a:pt x="3869" y="967"/>
                  </a:lnTo>
                  <a:lnTo>
                    <a:pt x="3866" y="967"/>
                  </a:lnTo>
                  <a:lnTo>
                    <a:pt x="3863" y="967"/>
                  </a:lnTo>
                  <a:lnTo>
                    <a:pt x="3861" y="967"/>
                  </a:lnTo>
                  <a:lnTo>
                    <a:pt x="3858" y="967"/>
                  </a:lnTo>
                  <a:lnTo>
                    <a:pt x="3856" y="967"/>
                  </a:lnTo>
                  <a:lnTo>
                    <a:pt x="3853" y="967"/>
                  </a:lnTo>
                  <a:lnTo>
                    <a:pt x="3850" y="967"/>
                  </a:lnTo>
                  <a:lnTo>
                    <a:pt x="3848" y="967"/>
                  </a:lnTo>
                  <a:lnTo>
                    <a:pt x="3845" y="966"/>
                  </a:lnTo>
                  <a:lnTo>
                    <a:pt x="3843" y="966"/>
                  </a:lnTo>
                  <a:lnTo>
                    <a:pt x="3840" y="966"/>
                  </a:lnTo>
                  <a:lnTo>
                    <a:pt x="3837" y="966"/>
                  </a:lnTo>
                  <a:lnTo>
                    <a:pt x="3837" y="967"/>
                  </a:lnTo>
                  <a:lnTo>
                    <a:pt x="3837" y="968"/>
                  </a:lnTo>
                  <a:lnTo>
                    <a:pt x="3837" y="970"/>
                  </a:lnTo>
                  <a:lnTo>
                    <a:pt x="3837" y="971"/>
                  </a:lnTo>
                  <a:lnTo>
                    <a:pt x="3837" y="972"/>
                  </a:lnTo>
                  <a:lnTo>
                    <a:pt x="3838" y="974"/>
                  </a:lnTo>
                  <a:lnTo>
                    <a:pt x="3838" y="975"/>
                  </a:lnTo>
                  <a:lnTo>
                    <a:pt x="3838" y="976"/>
                  </a:lnTo>
                  <a:lnTo>
                    <a:pt x="3838" y="980"/>
                  </a:lnTo>
                  <a:lnTo>
                    <a:pt x="3838" y="984"/>
                  </a:lnTo>
                  <a:lnTo>
                    <a:pt x="3838" y="987"/>
                  </a:lnTo>
                  <a:lnTo>
                    <a:pt x="3838" y="991"/>
                  </a:lnTo>
                  <a:lnTo>
                    <a:pt x="3838" y="995"/>
                  </a:lnTo>
                  <a:lnTo>
                    <a:pt x="3838" y="998"/>
                  </a:lnTo>
                  <a:lnTo>
                    <a:pt x="3838" y="1002"/>
                  </a:lnTo>
                  <a:lnTo>
                    <a:pt x="3838" y="1005"/>
                  </a:lnTo>
                  <a:lnTo>
                    <a:pt x="3838" y="1009"/>
                  </a:lnTo>
                  <a:lnTo>
                    <a:pt x="3838" y="1013"/>
                  </a:lnTo>
                  <a:lnTo>
                    <a:pt x="3838" y="1017"/>
                  </a:lnTo>
                  <a:lnTo>
                    <a:pt x="3838" y="1021"/>
                  </a:lnTo>
                  <a:lnTo>
                    <a:pt x="3838" y="1025"/>
                  </a:lnTo>
                  <a:lnTo>
                    <a:pt x="3838" y="1029"/>
                  </a:lnTo>
                  <a:lnTo>
                    <a:pt x="3838" y="1033"/>
                  </a:lnTo>
                  <a:lnTo>
                    <a:pt x="3838" y="1037"/>
                  </a:lnTo>
                  <a:lnTo>
                    <a:pt x="3838" y="1041"/>
                  </a:lnTo>
                  <a:lnTo>
                    <a:pt x="3838" y="1045"/>
                  </a:lnTo>
                  <a:lnTo>
                    <a:pt x="3839" y="1049"/>
                  </a:lnTo>
                  <a:lnTo>
                    <a:pt x="3839" y="1053"/>
                  </a:lnTo>
                  <a:lnTo>
                    <a:pt x="3839" y="1057"/>
                  </a:lnTo>
                  <a:lnTo>
                    <a:pt x="3839" y="1060"/>
                  </a:lnTo>
                  <a:lnTo>
                    <a:pt x="3839" y="1064"/>
                  </a:lnTo>
                  <a:lnTo>
                    <a:pt x="3839" y="1068"/>
                  </a:lnTo>
                  <a:lnTo>
                    <a:pt x="3839" y="1070"/>
                  </a:lnTo>
                  <a:lnTo>
                    <a:pt x="3839" y="1072"/>
                  </a:lnTo>
                  <a:lnTo>
                    <a:pt x="3839" y="1075"/>
                  </a:lnTo>
                  <a:lnTo>
                    <a:pt x="3839" y="1077"/>
                  </a:lnTo>
                  <a:lnTo>
                    <a:pt x="3839" y="1079"/>
                  </a:lnTo>
                  <a:lnTo>
                    <a:pt x="3839" y="1081"/>
                  </a:lnTo>
                  <a:lnTo>
                    <a:pt x="3839" y="1083"/>
                  </a:lnTo>
                  <a:lnTo>
                    <a:pt x="3839" y="1085"/>
                  </a:lnTo>
                  <a:lnTo>
                    <a:pt x="3839" y="1087"/>
                  </a:lnTo>
                  <a:lnTo>
                    <a:pt x="3840" y="1089"/>
                  </a:lnTo>
                  <a:lnTo>
                    <a:pt x="3840" y="1090"/>
                  </a:lnTo>
                  <a:lnTo>
                    <a:pt x="3840" y="1092"/>
                  </a:lnTo>
                  <a:lnTo>
                    <a:pt x="3841" y="1094"/>
                  </a:lnTo>
                  <a:lnTo>
                    <a:pt x="3841" y="1096"/>
                  </a:lnTo>
                  <a:lnTo>
                    <a:pt x="3841" y="1098"/>
                  </a:lnTo>
                  <a:lnTo>
                    <a:pt x="3842" y="1099"/>
                  </a:lnTo>
                  <a:lnTo>
                    <a:pt x="3844" y="1105"/>
                  </a:lnTo>
                  <a:lnTo>
                    <a:pt x="3846" y="1111"/>
                  </a:lnTo>
                  <a:lnTo>
                    <a:pt x="3849" y="1115"/>
                  </a:lnTo>
                  <a:lnTo>
                    <a:pt x="3853" y="1120"/>
                  </a:lnTo>
                  <a:lnTo>
                    <a:pt x="3856" y="1124"/>
                  </a:lnTo>
                  <a:lnTo>
                    <a:pt x="3861" y="1127"/>
                  </a:lnTo>
                  <a:lnTo>
                    <a:pt x="3865" y="1130"/>
                  </a:lnTo>
                  <a:lnTo>
                    <a:pt x="3870" y="1133"/>
                  </a:lnTo>
                  <a:lnTo>
                    <a:pt x="3875" y="1135"/>
                  </a:lnTo>
                  <a:lnTo>
                    <a:pt x="3880" y="1137"/>
                  </a:lnTo>
                  <a:lnTo>
                    <a:pt x="3886" y="1138"/>
                  </a:lnTo>
                  <a:lnTo>
                    <a:pt x="3891" y="1139"/>
                  </a:lnTo>
                  <a:lnTo>
                    <a:pt x="3897" y="1141"/>
                  </a:lnTo>
                  <a:lnTo>
                    <a:pt x="3903" y="1141"/>
                  </a:lnTo>
                  <a:lnTo>
                    <a:pt x="3909" y="1141"/>
                  </a:lnTo>
                  <a:lnTo>
                    <a:pt x="3915" y="1142"/>
                  </a:lnTo>
                  <a:lnTo>
                    <a:pt x="3921" y="1141"/>
                  </a:lnTo>
                  <a:lnTo>
                    <a:pt x="3927" y="1141"/>
                  </a:lnTo>
                  <a:lnTo>
                    <a:pt x="3933" y="1140"/>
                  </a:lnTo>
                  <a:lnTo>
                    <a:pt x="3940" y="1139"/>
                  </a:lnTo>
                  <a:lnTo>
                    <a:pt x="3945" y="1137"/>
                  </a:lnTo>
                  <a:lnTo>
                    <a:pt x="3951" y="1135"/>
                  </a:lnTo>
                  <a:lnTo>
                    <a:pt x="3957" y="1131"/>
                  </a:lnTo>
                  <a:lnTo>
                    <a:pt x="3962" y="1128"/>
                  </a:lnTo>
                  <a:lnTo>
                    <a:pt x="3967" y="1125"/>
                  </a:lnTo>
                  <a:lnTo>
                    <a:pt x="3971" y="1121"/>
                  </a:lnTo>
                  <a:lnTo>
                    <a:pt x="3974" y="1117"/>
                  </a:lnTo>
                  <a:lnTo>
                    <a:pt x="3977" y="1113"/>
                  </a:lnTo>
                  <a:lnTo>
                    <a:pt x="3980" y="1109"/>
                  </a:lnTo>
                  <a:lnTo>
                    <a:pt x="3982" y="1105"/>
                  </a:lnTo>
                  <a:lnTo>
                    <a:pt x="3984" y="1100"/>
                  </a:lnTo>
                  <a:lnTo>
                    <a:pt x="3985" y="1096"/>
                  </a:lnTo>
                  <a:lnTo>
                    <a:pt x="3986" y="1091"/>
                  </a:lnTo>
                  <a:lnTo>
                    <a:pt x="3987" y="1086"/>
                  </a:lnTo>
                  <a:lnTo>
                    <a:pt x="3988" y="1081"/>
                  </a:lnTo>
                  <a:lnTo>
                    <a:pt x="3988" y="1076"/>
                  </a:lnTo>
                  <a:lnTo>
                    <a:pt x="3988" y="1066"/>
                  </a:lnTo>
                  <a:lnTo>
                    <a:pt x="3989" y="1055"/>
                  </a:lnTo>
                  <a:lnTo>
                    <a:pt x="3989" y="1052"/>
                  </a:lnTo>
                  <a:lnTo>
                    <a:pt x="3989" y="1048"/>
                  </a:lnTo>
                  <a:lnTo>
                    <a:pt x="3989" y="1045"/>
                  </a:lnTo>
                  <a:lnTo>
                    <a:pt x="3989" y="1041"/>
                  </a:lnTo>
                  <a:lnTo>
                    <a:pt x="3989" y="1038"/>
                  </a:lnTo>
                  <a:lnTo>
                    <a:pt x="3989" y="1034"/>
                  </a:lnTo>
                  <a:lnTo>
                    <a:pt x="3989" y="1031"/>
                  </a:lnTo>
                  <a:lnTo>
                    <a:pt x="3990" y="1027"/>
                  </a:lnTo>
                  <a:lnTo>
                    <a:pt x="3990" y="1024"/>
                  </a:lnTo>
                  <a:lnTo>
                    <a:pt x="3990" y="1021"/>
                  </a:lnTo>
                  <a:lnTo>
                    <a:pt x="3990" y="1018"/>
                  </a:lnTo>
                  <a:lnTo>
                    <a:pt x="3990" y="1015"/>
                  </a:lnTo>
                  <a:lnTo>
                    <a:pt x="3990" y="1012"/>
                  </a:lnTo>
                  <a:lnTo>
                    <a:pt x="3990" y="1008"/>
                  </a:lnTo>
                  <a:lnTo>
                    <a:pt x="3990" y="1006"/>
                  </a:lnTo>
                  <a:lnTo>
                    <a:pt x="3990" y="1003"/>
                  </a:lnTo>
                  <a:lnTo>
                    <a:pt x="3990" y="1003"/>
                  </a:lnTo>
                  <a:lnTo>
                    <a:pt x="3990" y="998"/>
                  </a:lnTo>
                  <a:lnTo>
                    <a:pt x="3990" y="993"/>
                  </a:lnTo>
                  <a:lnTo>
                    <a:pt x="3991" y="989"/>
                  </a:lnTo>
                  <a:lnTo>
                    <a:pt x="3991" y="984"/>
                  </a:lnTo>
                  <a:lnTo>
                    <a:pt x="3991" y="979"/>
                  </a:lnTo>
                  <a:lnTo>
                    <a:pt x="3991" y="975"/>
                  </a:lnTo>
                  <a:lnTo>
                    <a:pt x="3992" y="970"/>
                  </a:lnTo>
                  <a:lnTo>
                    <a:pt x="3992" y="966"/>
                  </a:lnTo>
                  <a:lnTo>
                    <a:pt x="3991" y="966"/>
                  </a:lnTo>
                  <a:lnTo>
                    <a:pt x="3989" y="966"/>
                  </a:lnTo>
                  <a:lnTo>
                    <a:pt x="3988" y="967"/>
                  </a:lnTo>
                  <a:lnTo>
                    <a:pt x="3986" y="967"/>
                  </a:lnTo>
                  <a:lnTo>
                    <a:pt x="3985" y="967"/>
                  </a:lnTo>
                  <a:lnTo>
                    <a:pt x="3983" y="967"/>
                  </a:lnTo>
                  <a:lnTo>
                    <a:pt x="3981" y="967"/>
                  </a:lnTo>
                  <a:lnTo>
                    <a:pt x="3979" y="967"/>
                  </a:lnTo>
                  <a:lnTo>
                    <a:pt x="3978" y="967"/>
                  </a:lnTo>
                  <a:lnTo>
                    <a:pt x="3976" y="967"/>
                  </a:lnTo>
                  <a:lnTo>
                    <a:pt x="3975" y="967"/>
                  </a:lnTo>
                  <a:lnTo>
                    <a:pt x="3973" y="967"/>
                  </a:lnTo>
                  <a:lnTo>
                    <a:pt x="3972" y="967"/>
                  </a:lnTo>
                  <a:lnTo>
                    <a:pt x="3970" y="966"/>
                  </a:lnTo>
                  <a:lnTo>
                    <a:pt x="3968" y="966"/>
                  </a:lnTo>
                  <a:lnTo>
                    <a:pt x="3967" y="966"/>
                  </a:lnTo>
                  <a:lnTo>
                    <a:pt x="3967" y="975"/>
                  </a:lnTo>
                  <a:lnTo>
                    <a:pt x="3968" y="985"/>
                  </a:lnTo>
                  <a:lnTo>
                    <a:pt x="3968" y="994"/>
                  </a:lnTo>
                  <a:lnTo>
                    <a:pt x="3968" y="1004"/>
                  </a:lnTo>
                  <a:lnTo>
                    <a:pt x="3969" y="1013"/>
                  </a:lnTo>
                  <a:lnTo>
                    <a:pt x="3969" y="1023"/>
                  </a:lnTo>
                  <a:lnTo>
                    <a:pt x="3969" y="1032"/>
                  </a:lnTo>
                  <a:lnTo>
                    <a:pt x="3969" y="1042"/>
                  </a:lnTo>
                  <a:lnTo>
                    <a:pt x="3969" y="1047"/>
                  </a:lnTo>
                  <a:lnTo>
                    <a:pt x="3969" y="1053"/>
                  </a:lnTo>
                  <a:lnTo>
                    <a:pt x="3968" y="1060"/>
                  </a:lnTo>
                  <a:lnTo>
                    <a:pt x="3968" y="1068"/>
                  </a:lnTo>
                  <a:lnTo>
                    <a:pt x="3968" y="1076"/>
                  </a:lnTo>
                  <a:lnTo>
                    <a:pt x="3967" y="1083"/>
                  </a:lnTo>
                  <a:lnTo>
                    <a:pt x="3966" y="1089"/>
                  </a:lnTo>
                  <a:lnTo>
                    <a:pt x="3964" y="1094"/>
                  </a:lnTo>
                  <a:lnTo>
                    <a:pt x="3962" y="1098"/>
                  </a:lnTo>
                  <a:lnTo>
                    <a:pt x="3961" y="1101"/>
                  </a:lnTo>
                  <a:lnTo>
                    <a:pt x="3959" y="1105"/>
                  </a:lnTo>
                  <a:lnTo>
                    <a:pt x="3957" y="1108"/>
                  </a:lnTo>
                  <a:lnTo>
                    <a:pt x="3955" y="1111"/>
                  </a:lnTo>
                  <a:lnTo>
                    <a:pt x="3952" y="1113"/>
                  </a:lnTo>
                  <a:lnTo>
                    <a:pt x="3950" y="1115"/>
                  </a:lnTo>
                  <a:lnTo>
                    <a:pt x="3947" y="1117"/>
                  </a:lnTo>
                  <a:lnTo>
                    <a:pt x="3944" y="1119"/>
                  </a:lnTo>
                  <a:lnTo>
                    <a:pt x="3942" y="1120"/>
                  </a:lnTo>
                  <a:lnTo>
                    <a:pt x="3938" y="1122"/>
                  </a:lnTo>
                  <a:lnTo>
                    <a:pt x="3935" y="1123"/>
                  </a:lnTo>
                  <a:lnTo>
                    <a:pt x="3931" y="1124"/>
                  </a:lnTo>
                  <a:lnTo>
                    <a:pt x="3928" y="1124"/>
                  </a:lnTo>
                  <a:lnTo>
                    <a:pt x="3923" y="1124"/>
                  </a:lnTo>
                  <a:lnTo>
                    <a:pt x="3919" y="1124"/>
                  </a:lnTo>
                  <a:lnTo>
                    <a:pt x="3915" y="1124"/>
                  </a:lnTo>
                  <a:lnTo>
                    <a:pt x="3911" y="1124"/>
                  </a:lnTo>
                  <a:lnTo>
                    <a:pt x="3908" y="1123"/>
                  </a:lnTo>
                  <a:lnTo>
                    <a:pt x="3904" y="1122"/>
                  </a:lnTo>
                  <a:lnTo>
                    <a:pt x="3900" y="1120"/>
                  </a:lnTo>
                  <a:lnTo>
                    <a:pt x="3897" y="1118"/>
                  </a:lnTo>
                  <a:lnTo>
                    <a:pt x="3893" y="1116"/>
                  </a:lnTo>
                  <a:lnTo>
                    <a:pt x="3891" y="1114"/>
                  </a:lnTo>
                  <a:lnTo>
                    <a:pt x="3888" y="1110"/>
                  </a:lnTo>
                  <a:lnTo>
                    <a:pt x="3885" y="1107"/>
                  </a:lnTo>
                  <a:lnTo>
                    <a:pt x="3883" y="1104"/>
                  </a:lnTo>
                  <a:lnTo>
                    <a:pt x="3881" y="1100"/>
                  </a:lnTo>
                  <a:lnTo>
                    <a:pt x="3880" y="1097"/>
                  </a:lnTo>
                  <a:lnTo>
                    <a:pt x="3879" y="1093"/>
                  </a:lnTo>
                  <a:lnTo>
                    <a:pt x="3878" y="1089"/>
                  </a:lnTo>
                  <a:lnTo>
                    <a:pt x="3877" y="1085"/>
                  </a:lnTo>
                  <a:lnTo>
                    <a:pt x="3876" y="1079"/>
                  </a:lnTo>
                  <a:lnTo>
                    <a:pt x="3876" y="1073"/>
                  </a:lnTo>
                  <a:lnTo>
                    <a:pt x="3876" y="1067"/>
                  </a:lnTo>
                  <a:lnTo>
                    <a:pt x="3875" y="1061"/>
                  </a:lnTo>
                  <a:lnTo>
                    <a:pt x="3875" y="1055"/>
                  </a:lnTo>
                  <a:lnTo>
                    <a:pt x="3875" y="1048"/>
                  </a:lnTo>
                  <a:lnTo>
                    <a:pt x="3875" y="1042"/>
                  </a:lnTo>
                  <a:lnTo>
                    <a:pt x="3875" y="1037"/>
                  </a:lnTo>
                  <a:lnTo>
                    <a:pt x="3875" y="1029"/>
                  </a:lnTo>
                  <a:lnTo>
                    <a:pt x="3876" y="1022"/>
                  </a:lnTo>
                  <a:lnTo>
                    <a:pt x="3876" y="1015"/>
                  </a:lnTo>
                  <a:lnTo>
                    <a:pt x="3876" y="1007"/>
                  </a:lnTo>
                  <a:lnTo>
                    <a:pt x="3876" y="1000"/>
                  </a:lnTo>
                  <a:lnTo>
                    <a:pt x="3876" y="993"/>
                  </a:lnTo>
                  <a:lnTo>
                    <a:pt x="3877" y="985"/>
                  </a:lnTo>
                  <a:lnTo>
                    <a:pt x="3877" y="978"/>
                  </a:lnTo>
                  <a:lnTo>
                    <a:pt x="3878" y="976"/>
                  </a:lnTo>
                  <a:lnTo>
                    <a:pt x="3878" y="975"/>
                  </a:lnTo>
                  <a:lnTo>
                    <a:pt x="3878" y="973"/>
                  </a:lnTo>
                  <a:lnTo>
                    <a:pt x="3878" y="972"/>
                  </a:lnTo>
                  <a:lnTo>
                    <a:pt x="3878" y="970"/>
                  </a:lnTo>
                  <a:lnTo>
                    <a:pt x="3878" y="969"/>
                  </a:lnTo>
                  <a:lnTo>
                    <a:pt x="3878" y="967"/>
                  </a:lnTo>
                  <a:lnTo>
                    <a:pt x="3879" y="965"/>
                  </a:lnTo>
                  <a:close/>
                  <a:moveTo>
                    <a:pt x="4576" y="965"/>
                  </a:moveTo>
                  <a:lnTo>
                    <a:pt x="4574" y="966"/>
                  </a:lnTo>
                  <a:lnTo>
                    <a:pt x="4571" y="966"/>
                  </a:lnTo>
                  <a:lnTo>
                    <a:pt x="4568" y="966"/>
                  </a:lnTo>
                  <a:lnTo>
                    <a:pt x="4566" y="967"/>
                  </a:lnTo>
                  <a:lnTo>
                    <a:pt x="4563" y="967"/>
                  </a:lnTo>
                  <a:lnTo>
                    <a:pt x="4561" y="967"/>
                  </a:lnTo>
                  <a:lnTo>
                    <a:pt x="4558" y="967"/>
                  </a:lnTo>
                  <a:lnTo>
                    <a:pt x="4555" y="967"/>
                  </a:lnTo>
                  <a:lnTo>
                    <a:pt x="4553" y="967"/>
                  </a:lnTo>
                  <a:lnTo>
                    <a:pt x="4550" y="967"/>
                  </a:lnTo>
                  <a:lnTo>
                    <a:pt x="4548" y="967"/>
                  </a:lnTo>
                  <a:lnTo>
                    <a:pt x="4545" y="967"/>
                  </a:lnTo>
                  <a:lnTo>
                    <a:pt x="4542" y="966"/>
                  </a:lnTo>
                  <a:lnTo>
                    <a:pt x="4540" y="966"/>
                  </a:lnTo>
                  <a:lnTo>
                    <a:pt x="4537" y="966"/>
                  </a:lnTo>
                  <a:lnTo>
                    <a:pt x="4535" y="966"/>
                  </a:lnTo>
                  <a:lnTo>
                    <a:pt x="4535" y="970"/>
                  </a:lnTo>
                  <a:lnTo>
                    <a:pt x="4535" y="973"/>
                  </a:lnTo>
                  <a:lnTo>
                    <a:pt x="4535" y="977"/>
                  </a:lnTo>
                  <a:lnTo>
                    <a:pt x="4535" y="981"/>
                  </a:lnTo>
                  <a:lnTo>
                    <a:pt x="4535" y="985"/>
                  </a:lnTo>
                  <a:lnTo>
                    <a:pt x="4535" y="989"/>
                  </a:lnTo>
                  <a:lnTo>
                    <a:pt x="4536" y="993"/>
                  </a:lnTo>
                  <a:lnTo>
                    <a:pt x="4536" y="997"/>
                  </a:lnTo>
                  <a:lnTo>
                    <a:pt x="4536" y="1000"/>
                  </a:lnTo>
                  <a:lnTo>
                    <a:pt x="4536" y="1003"/>
                  </a:lnTo>
                  <a:lnTo>
                    <a:pt x="4536" y="1006"/>
                  </a:lnTo>
                  <a:lnTo>
                    <a:pt x="4536" y="1009"/>
                  </a:lnTo>
                  <a:lnTo>
                    <a:pt x="4536" y="1012"/>
                  </a:lnTo>
                  <a:lnTo>
                    <a:pt x="4536" y="1016"/>
                  </a:lnTo>
                  <a:lnTo>
                    <a:pt x="4536" y="1019"/>
                  </a:lnTo>
                  <a:lnTo>
                    <a:pt x="4536" y="1022"/>
                  </a:lnTo>
                  <a:lnTo>
                    <a:pt x="4536" y="1026"/>
                  </a:lnTo>
                  <a:lnTo>
                    <a:pt x="4536" y="1031"/>
                  </a:lnTo>
                  <a:lnTo>
                    <a:pt x="4536" y="1035"/>
                  </a:lnTo>
                  <a:lnTo>
                    <a:pt x="4536" y="1039"/>
                  </a:lnTo>
                  <a:lnTo>
                    <a:pt x="4536" y="1043"/>
                  </a:lnTo>
                  <a:lnTo>
                    <a:pt x="4536" y="1047"/>
                  </a:lnTo>
                  <a:lnTo>
                    <a:pt x="4536" y="1052"/>
                  </a:lnTo>
                  <a:lnTo>
                    <a:pt x="4536" y="1056"/>
                  </a:lnTo>
                  <a:lnTo>
                    <a:pt x="4536" y="1062"/>
                  </a:lnTo>
                  <a:lnTo>
                    <a:pt x="4536" y="1067"/>
                  </a:lnTo>
                  <a:lnTo>
                    <a:pt x="4536" y="1073"/>
                  </a:lnTo>
                  <a:lnTo>
                    <a:pt x="4536" y="1079"/>
                  </a:lnTo>
                  <a:lnTo>
                    <a:pt x="4536" y="1084"/>
                  </a:lnTo>
                  <a:lnTo>
                    <a:pt x="4535" y="1090"/>
                  </a:lnTo>
                  <a:lnTo>
                    <a:pt x="4535" y="1095"/>
                  </a:lnTo>
                  <a:lnTo>
                    <a:pt x="4535" y="1101"/>
                  </a:lnTo>
                  <a:lnTo>
                    <a:pt x="4535" y="1106"/>
                  </a:lnTo>
                  <a:lnTo>
                    <a:pt x="4535" y="1111"/>
                  </a:lnTo>
                  <a:lnTo>
                    <a:pt x="4535" y="1117"/>
                  </a:lnTo>
                  <a:lnTo>
                    <a:pt x="4535" y="1122"/>
                  </a:lnTo>
                  <a:lnTo>
                    <a:pt x="4535" y="1128"/>
                  </a:lnTo>
                  <a:lnTo>
                    <a:pt x="4535" y="1133"/>
                  </a:lnTo>
                  <a:lnTo>
                    <a:pt x="4534" y="1138"/>
                  </a:lnTo>
                  <a:lnTo>
                    <a:pt x="4534" y="1143"/>
                  </a:lnTo>
                  <a:lnTo>
                    <a:pt x="4533" y="1148"/>
                  </a:lnTo>
                  <a:lnTo>
                    <a:pt x="4532" y="1152"/>
                  </a:lnTo>
                  <a:lnTo>
                    <a:pt x="4531" y="1156"/>
                  </a:lnTo>
                  <a:lnTo>
                    <a:pt x="4529" y="1159"/>
                  </a:lnTo>
                  <a:lnTo>
                    <a:pt x="4526" y="1161"/>
                  </a:lnTo>
                  <a:lnTo>
                    <a:pt x="4523" y="1163"/>
                  </a:lnTo>
                  <a:lnTo>
                    <a:pt x="4519" y="1165"/>
                  </a:lnTo>
                  <a:lnTo>
                    <a:pt x="4514" y="1167"/>
                  </a:lnTo>
                  <a:lnTo>
                    <a:pt x="4518" y="1178"/>
                  </a:lnTo>
                  <a:lnTo>
                    <a:pt x="4526" y="1177"/>
                  </a:lnTo>
                  <a:lnTo>
                    <a:pt x="4533" y="1175"/>
                  </a:lnTo>
                  <a:lnTo>
                    <a:pt x="4537" y="1174"/>
                  </a:lnTo>
                  <a:lnTo>
                    <a:pt x="4540" y="1173"/>
                  </a:lnTo>
                  <a:lnTo>
                    <a:pt x="4543" y="1172"/>
                  </a:lnTo>
                  <a:lnTo>
                    <a:pt x="4546" y="1170"/>
                  </a:lnTo>
                  <a:lnTo>
                    <a:pt x="4549" y="1168"/>
                  </a:lnTo>
                  <a:lnTo>
                    <a:pt x="4552" y="1166"/>
                  </a:lnTo>
                  <a:lnTo>
                    <a:pt x="4555" y="1164"/>
                  </a:lnTo>
                  <a:lnTo>
                    <a:pt x="4557" y="1161"/>
                  </a:lnTo>
                  <a:lnTo>
                    <a:pt x="4560" y="1159"/>
                  </a:lnTo>
                  <a:lnTo>
                    <a:pt x="4562" y="1156"/>
                  </a:lnTo>
                  <a:lnTo>
                    <a:pt x="4565" y="1153"/>
                  </a:lnTo>
                  <a:lnTo>
                    <a:pt x="4566" y="1150"/>
                  </a:lnTo>
                  <a:lnTo>
                    <a:pt x="4568" y="1146"/>
                  </a:lnTo>
                  <a:lnTo>
                    <a:pt x="4570" y="1144"/>
                  </a:lnTo>
                  <a:lnTo>
                    <a:pt x="4571" y="1140"/>
                  </a:lnTo>
                  <a:lnTo>
                    <a:pt x="4572" y="1137"/>
                  </a:lnTo>
                  <a:lnTo>
                    <a:pt x="4573" y="1130"/>
                  </a:lnTo>
                  <a:lnTo>
                    <a:pt x="4574" y="1124"/>
                  </a:lnTo>
                  <a:lnTo>
                    <a:pt x="4574" y="1117"/>
                  </a:lnTo>
                  <a:lnTo>
                    <a:pt x="4574" y="1110"/>
                  </a:lnTo>
                  <a:lnTo>
                    <a:pt x="4574" y="1103"/>
                  </a:lnTo>
                  <a:lnTo>
                    <a:pt x="4574" y="1096"/>
                  </a:lnTo>
                  <a:lnTo>
                    <a:pt x="4574" y="1089"/>
                  </a:lnTo>
                  <a:lnTo>
                    <a:pt x="4574" y="1082"/>
                  </a:lnTo>
                  <a:lnTo>
                    <a:pt x="4574" y="1075"/>
                  </a:lnTo>
                  <a:lnTo>
                    <a:pt x="4574" y="1067"/>
                  </a:lnTo>
                  <a:lnTo>
                    <a:pt x="4574" y="1060"/>
                  </a:lnTo>
                  <a:lnTo>
                    <a:pt x="4574" y="1053"/>
                  </a:lnTo>
                  <a:lnTo>
                    <a:pt x="4574" y="1045"/>
                  </a:lnTo>
                  <a:lnTo>
                    <a:pt x="4574" y="1038"/>
                  </a:lnTo>
                  <a:lnTo>
                    <a:pt x="4574" y="1037"/>
                  </a:lnTo>
                  <a:lnTo>
                    <a:pt x="4574" y="1036"/>
                  </a:lnTo>
                  <a:lnTo>
                    <a:pt x="4574" y="1035"/>
                  </a:lnTo>
                  <a:lnTo>
                    <a:pt x="4574" y="1034"/>
                  </a:lnTo>
                  <a:lnTo>
                    <a:pt x="4574" y="1032"/>
                  </a:lnTo>
                  <a:lnTo>
                    <a:pt x="4574" y="1031"/>
                  </a:lnTo>
                  <a:lnTo>
                    <a:pt x="4574" y="1030"/>
                  </a:lnTo>
                  <a:lnTo>
                    <a:pt x="4574" y="1029"/>
                  </a:lnTo>
                  <a:lnTo>
                    <a:pt x="4574" y="1025"/>
                  </a:lnTo>
                  <a:lnTo>
                    <a:pt x="4574" y="1021"/>
                  </a:lnTo>
                  <a:lnTo>
                    <a:pt x="4574" y="1017"/>
                  </a:lnTo>
                  <a:lnTo>
                    <a:pt x="4574" y="1014"/>
                  </a:lnTo>
                  <a:lnTo>
                    <a:pt x="4574" y="1010"/>
                  </a:lnTo>
                  <a:lnTo>
                    <a:pt x="4574" y="1006"/>
                  </a:lnTo>
                  <a:lnTo>
                    <a:pt x="4574" y="1002"/>
                  </a:lnTo>
                  <a:lnTo>
                    <a:pt x="4574" y="998"/>
                  </a:lnTo>
                  <a:lnTo>
                    <a:pt x="4574" y="994"/>
                  </a:lnTo>
                  <a:lnTo>
                    <a:pt x="4575" y="990"/>
                  </a:lnTo>
                  <a:lnTo>
                    <a:pt x="4575" y="986"/>
                  </a:lnTo>
                  <a:lnTo>
                    <a:pt x="4575" y="982"/>
                  </a:lnTo>
                  <a:lnTo>
                    <a:pt x="4575" y="978"/>
                  </a:lnTo>
                  <a:lnTo>
                    <a:pt x="4576" y="974"/>
                  </a:lnTo>
                  <a:lnTo>
                    <a:pt x="4576" y="969"/>
                  </a:lnTo>
                  <a:lnTo>
                    <a:pt x="4576" y="965"/>
                  </a:lnTo>
                  <a:close/>
                  <a:moveTo>
                    <a:pt x="5015" y="965"/>
                  </a:moveTo>
                  <a:lnTo>
                    <a:pt x="5016" y="968"/>
                  </a:lnTo>
                  <a:lnTo>
                    <a:pt x="5016" y="971"/>
                  </a:lnTo>
                  <a:lnTo>
                    <a:pt x="5016" y="974"/>
                  </a:lnTo>
                  <a:lnTo>
                    <a:pt x="5016" y="976"/>
                  </a:lnTo>
                  <a:lnTo>
                    <a:pt x="5016" y="979"/>
                  </a:lnTo>
                  <a:lnTo>
                    <a:pt x="5016" y="982"/>
                  </a:lnTo>
                  <a:lnTo>
                    <a:pt x="5016" y="985"/>
                  </a:lnTo>
                  <a:lnTo>
                    <a:pt x="5016" y="988"/>
                  </a:lnTo>
                  <a:lnTo>
                    <a:pt x="5016" y="992"/>
                  </a:lnTo>
                  <a:lnTo>
                    <a:pt x="5017" y="997"/>
                  </a:lnTo>
                  <a:lnTo>
                    <a:pt x="5017" y="1001"/>
                  </a:lnTo>
                  <a:lnTo>
                    <a:pt x="5017" y="1006"/>
                  </a:lnTo>
                  <a:lnTo>
                    <a:pt x="5017" y="1011"/>
                  </a:lnTo>
                  <a:lnTo>
                    <a:pt x="5018" y="1015"/>
                  </a:lnTo>
                  <a:lnTo>
                    <a:pt x="5018" y="1020"/>
                  </a:lnTo>
                  <a:lnTo>
                    <a:pt x="5018" y="1025"/>
                  </a:lnTo>
                  <a:lnTo>
                    <a:pt x="5018" y="1028"/>
                  </a:lnTo>
                  <a:lnTo>
                    <a:pt x="5018" y="1031"/>
                  </a:lnTo>
                  <a:lnTo>
                    <a:pt x="5018" y="1034"/>
                  </a:lnTo>
                  <a:lnTo>
                    <a:pt x="5018" y="1037"/>
                  </a:lnTo>
                  <a:lnTo>
                    <a:pt x="5018" y="1040"/>
                  </a:lnTo>
                  <a:lnTo>
                    <a:pt x="5018" y="1044"/>
                  </a:lnTo>
                  <a:lnTo>
                    <a:pt x="5018" y="1047"/>
                  </a:lnTo>
                  <a:lnTo>
                    <a:pt x="5018" y="1050"/>
                  </a:lnTo>
                  <a:lnTo>
                    <a:pt x="5018" y="1061"/>
                  </a:lnTo>
                  <a:lnTo>
                    <a:pt x="5018" y="1072"/>
                  </a:lnTo>
                  <a:lnTo>
                    <a:pt x="5017" y="1083"/>
                  </a:lnTo>
                  <a:lnTo>
                    <a:pt x="5017" y="1094"/>
                  </a:lnTo>
                  <a:lnTo>
                    <a:pt x="5017" y="1105"/>
                  </a:lnTo>
                  <a:lnTo>
                    <a:pt x="5016" y="1116"/>
                  </a:lnTo>
                  <a:lnTo>
                    <a:pt x="5016" y="1127"/>
                  </a:lnTo>
                  <a:lnTo>
                    <a:pt x="5015" y="1138"/>
                  </a:lnTo>
                  <a:lnTo>
                    <a:pt x="5018" y="1138"/>
                  </a:lnTo>
                  <a:lnTo>
                    <a:pt x="5021" y="1138"/>
                  </a:lnTo>
                  <a:lnTo>
                    <a:pt x="5023" y="1138"/>
                  </a:lnTo>
                  <a:lnTo>
                    <a:pt x="5026" y="1138"/>
                  </a:lnTo>
                  <a:lnTo>
                    <a:pt x="5029" y="1138"/>
                  </a:lnTo>
                  <a:lnTo>
                    <a:pt x="5032" y="1138"/>
                  </a:lnTo>
                  <a:lnTo>
                    <a:pt x="5035" y="1137"/>
                  </a:lnTo>
                  <a:lnTo>
                    <a:pt x="5037" y="1137"/>
                  </a:lnTo>
                  <a:lnTo>
                    <a:pt x="5038" y="1137"/>
                  </a:lnTo>
                  <a:lnTo>
                    <a:pt x="5039" y="1137"/>
                  </a:lnTo>
                  <a:lnTo>
                    <a:pt x="5040" y="1137"/>
                  </a:lnTo>
                  <a:lnTo>
                    <a:pt x="5040" y="1137"/>
                  </a:lnTo>
                  <a:lnTo>
                    <a:pt x="5041" y="1137"/>
                  </a:lnTo>
                  <a:lnTo>
                    <a:pt x="5042" y="1137"/>
                  </a:lnTo>
                  <a:lnTo>
                    <a:pt x="5043" y="1138"/>
                  </a:lnTo>
                  <a:lnTo>
                    <a:pt x="5044" y="1138"/>
                  </a:lnTo>
                  <a:lnTo>
                    <a:pt x="5049" y="1138"/>
                  </a:lnTo>
                  <a:lnTo>
                    <a:pt x="5054" y="1138"/>
                  </a:lnTo>
                  <a:lnTo>
                    <a:pt x="5059" y="1138"/>
                  </a:lnTo>
                  <a:lnTo>
                    <a:pt x="5064" y="1138"/>
                  </a:lnTo>
                  <a:lnTo>
                    <a:pt x="5069" y="1138"/>
                  </a:lnTo>
                  <a:lnTo>
                    <a:pt x="5074" y="1138"/>
                  </a:lnTo>
                  <a:lnTo>
                    <a:pt x="5079" y="1138"/>
                  </a:lnTo>
                  <a:lnTo>
                    <a:pt x="5085" y="1138"/>
                  </a:lnTo>
                  <a:lnTo>
                    <a:pt x="5094" y="1138"/>
                  </a:lnTo>
                  <a:lnTo>
                    <a:pt x="5103" y="1137"/>
                  </a:lnTo>
                  <a:lnTo>
                    <a:pt x="5111" y="1136"/>
                  </a:lnTo>
                  <a:lnTo>
                    <a:pt x="5119" y="1134"/>
                  </a:lnTo>
                  <a:lnTo>
                    <a:pt x="5123" y="1133"/>
                  </a:lnTo>
                  <a:lnTo>
                    <a:pt x="5127" y="1131"/>
                  </a:lnTo>
                  <a:lnTo>
                    <a:pt x="5131" y="1130"/>
                  </a:lnTo>
                  <a:lnTo>
                    <a:pt x="5135" y="1127"/>
                  </a:lnTo>
                  <a:lnTo>
                    <a:pt x="5138" y="1125"/>
                  </a:lnTo>
                  <a:lnTo>
                    <a:pt x="5142" y="1122"/>
                  </a:lnTo>
                  <a:lnTo>
                    <a:pt x="5146" y="1120"/>
                  </a:lnTo>
                  <a:lnTo>
                    <a:pt x="5149" y="1116"/>
                  </a:lnTo>
                  <a:lnTo>
                    <a:pt x="5153" y="1113"/>
                  </a:lnTo>
                  <a:lnTo>
                    <a:pt x="5157" y="1109"/>
                  </a:lnTo>
                  <a:lnTo>
                    <a:pt x="5160" y="1105"/>
                  </a:lnTo>
                  <a:lnTo>
                    <a:pt x="5163" y="1102"/>
                  </a:lnTo>
                  <a:lnTo>
                    <a:pt x="5166" y="1098"/>
                  </a:lnTo>
                  <a:lnTo>
                    <a:pt x="5168" y="1094"/>
                  </a:lnTo>
                  <a:lnTo>
                    <a:pt x="5170" y="1090"/>
                  </a:lnTo>
                  <a:lnTo>
                    <a:pt x="5172" y="1085"/>
                  </a:lnTo>
                  <a:lnTo>
                    <a:pt x="5174" y="1081"/>
                  </a:lnTo>
                  <a:lnTo>
                    <a:pt x="5175" y="1077"/>
                  </a:lnTo>
                  <a:lnTo>
                    <a:pt x="5176" y="1072"/>
                  </a:lnTo>
                  <a:lnTo>
                    <a:pt x="5178" y="1068"/>
                  </a:lnTo>
                  <a:lnTo>
                    <a:pt x="5178" y="1063"/>
                  </a:lnTo>
                  <a:lnTo>
                    <a:pt x="5179" y="1058"/>
                  </a:lnTo>
                  <a:lnTo>
                    <a:pt x="5179" y="1053"/>
                  </a:lnTo>
                  <a:lnTo>
                    <a:pt x="5179" y="1047"/>
                  </a:lnTo>
                  <a:lnTo>
                    <a:pt x="5179" y="1040"/>
                  </a:lnTo>
                  <a:lnTo>
                    <a:pt x="5178" y="1032"/>
                  </a:lnTo>
                  <a:lnTo>
                    <a:pt x="5176" y="1024"/>
                  </a:lnTo>
                  <a:lnTo>
                    <a:pt x="5174" y="1017"/>
                  </a:lnTo>
                  <a:lnTo>
                    <a:pt x="5172" y="1010"/>
                  </a:lnTo>
                  <a:lnTo>
                    <a:pt x="5168" y="1003"/>
                  </a:lnTo>
                  <a:lnTo>
                    <a:pt x="5164" y="996"/>
                  </a:lnTo>
                  <a:lnTo>
                    <a:pt x="5159" y="990"/>
                  </a:lnTo>
                  <a:lnTo>
                    <a:pt x="5156" y="987"/>
                  </a:lnTo>
                  <a:lnTo>
                    <a:pt x="5154" y="984"/>
                  </a:lnTo>
                  <a:lnTo>
                    <a:pt x="5151" y="982"/>
                  </a:lnTo>
                  <a:lnTo>
                    <a:pt x="5148" y="980"/>
                  </a:lnTo>
                  <a:lnTo>
                    <a:pt x="5145" y="978"/>
                  </a:lnTo>
                  <a:lnTo>
                    <a:pt x="5143" y="976"/>
                  </a:lnTo>
                  <a:lnTo>
                    <a:pt x="5139" y="975"/>
                  </a:lnTo>
                  <a:lnTo>
                    <a:pt x="5135" y="973"/>
                  </a:lnTo>
                  <a:lnTo>
                    <a:pt x="5130" y="971"/>
                  </a:lnTo>
                  <a:lnTo>
                    <a:pt x="5126" y="970"/>
                  </a:lnTo>
                  <a:lnTo>
                    <a:pt x="5122" y="969"/>
                  </a:lnTo>
                  <a:lnTo>
                    <a:pt x="5118" y="968"/>
                  </a:lnTo>
                  <a:lnTo>
                    <a:pt x="5114" y="967"/>
                  </a:lnTo>
                  <a:lnTo>
                    <a:pt x="5110" y="967"/>
                  </a:lnTo>
                  <a:lnTo>
                    <a:pt x="5105" y="967"/>
                  </a:lnTo>
                  <a:lnTo>
                    <a:pt x="5100" y="966"/>
                  </a:lnTo>
                  <a:lnTo>
                    <a:pt x="5096" y="966"/>
                  </a:lnTo>
                  <a:lnTo>
                    <a:pt x="5093" y="966"/>
                  </a:lnTo>
                  <a:lnTo>
                    <a:pt x="5090" y="966"/>
                  </a:lnTo>
                  <a:lnTo>
                    <a:pt x="5086" y="966"/>
                  </a:lnTo>
                  <a:lnTo>
                    <a:pt x="5083" y="966"/>
                  </a:lnTo>
                  <a:lnTo>
                    <a:pt x="5079" y="966"/>
                  </a:lnTo>
                  <a:lnTo>
                    <a:pt x="5076" y="966"/>
                  </a:lnTo>
                  <a:lnTo>
                    <a:pt x="5073" y="966"/>
                  </a:lnTo>
                  <a:lnTo>
                    <a:pt x="5069" y="966"/>
                  </a:lnTo>
                  <a:lnTo>
                    <a:pt x="5066" y="966"/>
                  </a:lnTo>
                  <a:lnTo>
                    <a:pt x="5063" y="966"/>
                  </a:lnTo>
                  <a:lnTo>
                    <a:pt x="5059" y="966"/>
                  </a:lnTo>
                  <a:lnTo>
                    <a:pt x="5056" y="966"/>
                  </a:lnTo>
                  <a:lnTo>
                    <a:pt x="5053" y="966"/>
                  </a:lnTo>
                  <a:lnTo>
                    <a:pt x="5049" y="966"/>
                  </a:lnTo>
                  <a:lnTo>
                    <a:pt x="5046" y="966"/>
                  </a:lnTo>
                  <a:lnTo>
                    <a:pt x="5042" y="966"/>
                  </a:lnTo>
                  <a:lnTo>
                    <a:pt x="5038" y="966"/>
                  </a:lnTo>
                  <a:lnTo>
                    <a:pt x="5035" y="966"/>
                  </a:lnTo>
                  <a:lnTo>
                    <a:pt x="5031" y="966"/>
                  </a:lnTo>
                  <a:lnTo>
                    <a:pt x="5027" y="966"/>
                  </a:lnTo>
                  <a:lnTo>
                    <a:pt x="5023" y="966"/>
                  </a:lnTo>
                  <a:lnTo>
                    <a:pt x="5019" y="966"/>
                  </a:lnTo>
                  <a:lnTo>
                    <a:pt x="5015" y="965"/>
                  </a:lnTo>
                  <a:close/>
                  <a:moveTo>
                    <a:pt x="26" y="966"/>
                  </a:moveTo>
                  <a:lnTo>
                    <a:pt x="16" y="1042"/>
                  </a:lnTo>
                  <a:lnTo>
                    <a:pt x="15" y="1047"/>
                  </a:lnTo>
                  <a:lnTo>
                    <a:pt x="14" y="1054"/>
                  </a:lnTo>
                  <a:lnTo>
                    <a:pt x="13" y="1060"/>
                  </a:lnTo>
                  <a:lnTo>
                    <a:pt x="12" y="1066"/>
                  </a:lnTo>
                  <a:lnTo>
                    <a:pt x="11" y="1072"/>
                  </a:lnTo>
                  <a:lnTo>
                    <a:pt x="11" y="1078"/>
                  </a:lnTo>
                  <a:lnTo>
                    <a:pt x="9" y="1085"/>
                  </a:lnTo>
                  <a:lnTo>
                    <a:pt x="9" y="1090"/>
                  </a:lnTo>
                  <a:lnTo>
                    <a:pt x="8" y="1095"/>
                  </a:lnTo>
                  <a:lnTo>
                    <a:pt x="7" y="1100"/>
                  </a:lnTo>
                  <a:lnTo>
                    <a:pt x="6" y="1105"/>
                  </a:lnTo>
                  <a:lnTo>
                    <a:pt x="6" y="1110"/>
                  </a:lnTo>
                  <a:lnTo>
                    <a:pt x="5" y="1115"/>
                  </a:lnTo>
                  <a:lnTo>
                    <a:pt x="4" y="1120"/>
                  </a:lnTo>
                  <a:lnTo>
                    <a:pt x="3" y="1124"/>
                  </a:lnTo>
                  <a:lnTo>
                    <a:pt x="2" y="1129"/>
                  </a:lnTo>
                  <a:lnTo>
                    <a:pt x="2" y="1130"/>
                  </a:lnTo>
                  <a:lnTo>
                    <a:pt x="1" y="1131"/>
                  </a:lnTo>
                  <a:lnTo>
                    <a:pt x="1" y="1132"/>
                  </a:lnTo>
                  <a:lnTo>
                    <a:pt x="1" y="1133"/>
                  </a:lnTo>
                  <a:lnTo>
                    <a:pt x="0" y="1135"/>
                  </a:lnTo>
                  <a:lnTo>
                    <a:pt x="0" y="1136"/>
                  </a:lnTo>
                  <a:lnTo>
                    <a:pt x="0" y="1137"/>
                  </a:lnTo>
                  <a:lnTo>
                    <a:pt x="0" y="1138"/>
                  </a:lnTo>
                  <a:lnTo>
                    <a:pt x="2" y="1138"/>
                  </a:lnTo>
                  <a:lnTo>
                    <a:pt x="3" y="1138"/>
                  </a:lnTo>
                  <a:lnTo>
                    <a:pt x="4" y="1137"/>
                  </a:lnTo>
                  <a:lnTo>
                    <a:pt x="6" y="1137"/>
                  </a:lnTo>
                  <a:lnTo>
                    <a:pt x="7" y="1137"/>
                  </a:lnTo>
                  <a:lnTo>
                    <a:pt x="9" y="1137"/>
                  </a:lnTo>
                  <a:lnTo>
                    <a:pt x="10" y="1137"/>
                  </a:lnTo>
                  <a:lnTo>
                    <a:pt x="11" y="1137"/>
                  </a:lnTo>
                  <a:lnTo>
                    <a:pt x="13" y="1137"/>
                  </a:lnTo>
                  <a:lnTo>
                    <a:pt x="15" y="1137"/>
                  </a:lnTo>
                  <a:lnTo>
                    <a:pt x="16" y="1137"/>
                  </a:lnTo>
                  <a:lnTo>
                    <a:pt x="18" y="1137"/>
                  </a:lnTo>
                  <a:lnTo>
                    <a:pt x="19" y="1137"/>
                  </a:lnTo>
                  <a:lnTo>
                    <a:pt x="20" y="1138"/>
                  </a:lnTo>
                  <a:lnTo>
                    <a:pt x="22" y="1138"/>
                  </a:lnTo>
                  <a:lnTo>
                    <a:pt x="24" y="1138"/>
                  </a:lnTo>
                  <a:lnTo>
                    <a:pt x="24" y="1136"/>
                  </a:lnTo>
                  <a:lnTo>
                    <a:pt x="24" y="1134"/>
                  </a:lnTo>
                  <a:lnTo>
                    <a:pt x="24" y="1132"/>
                  </a:lnTo>
                  <a:lnTo>
                    <a:pt x="24" y="1130"/>
                  </a:lnTo>
                  <a:lnTo>
                    <a:pt x="24" y="1128"/>
                  </a:lnTo>
                  <a:lnTo>
                    <a:pt x="24" y="1127"/>
                  </a:lnTo>
                  <a:lnTo>
                    <a:pt x="24" y="1125"/>
                  </a:lnTo>
                  <a:lnTo>
                    <a:pt x="24" y="1123"/>
                  </a:lnTo>
                  <a:lnTo>
                    <a:pt x="25" y="1120"/>
                  </a:lnTo>
                  <a:lnTo>
                    <a:pt x="25" y="1116"/>
                  </a:lnTo>
                  <a:lnTo>
                    <a:pt x="25" y="1113"/>
                  </a:lnTo>
                  <a:lnTo>
                    <a:pt x="25" y="1110"/>
                  </a:lnTo>
                  <a:lnTo>
                    <a:pt x="26" y="1107"/>
                  </a:lnTo>
                  <a:lnTo>
                    <a:pt x="26" y="1104"/>
                  </a:lnTo>
                  <a:lnTo>
                    <a:pt x="26" y="1101"/>
                  </a:lnTo>
                  <a:lnTo>
                    <a:pt x="26" y="1098"/>
                  </a:lnTo>
                  <a:lnTo>
                    <a:pt x="26" y="1094"/>
                  </a:lnTo>
                  <a:lnTo>
                    <a:pt x="27" y="1091"/>
                  </a:lnTo>
                  <a:lnTo>
                    <a:pt x="27" y="1087"/>
                  </a:lnTo>
                  <a:lnTo>
                    <a:pt x="28" y="1084"/>
                  </a:lnTo>
                  <a:lnTo>
                    <a:pt x="28" y="1080"/>
                  </a:lnTo>
                  <a:lnTo>
                    <a:pt x="28" y="1077"/>
                  </a:lnTo>
                  <a:lnTo>
                    <a:pt x="28" y="1073"/>
                  </a:lnTo>
                  <a:lnTo>
                    <a:pt x="29" y="1069"/>
                  </a:lnTo>
                  <a:lnTo>
                    <a:pt x="29" y="1064"/>
                  </a:lnTo>
                  <a:lnTo>
                    <a:pt x="30" y="1058"/>
                  </a:lnTo>
                  <a:lnTo>
                    <a:pt x="31" y="1053"/>
                  </a:lnTo>
                  <a:lnTo>
                    <a:pt x="31" y="1047"/>
                  </a:lnTo>
                  <a:lnTo>
                    <a:pt x="32" y="1042"/>
                  </a:lnTo>
                  <a:lnTo>
                    <a:pt x="33" y="1036"/>
                  </a:lnTo>
                  <a:lnTo>
                    <a:pt x="34" y="1031"/>
                  </a:lnTo>
                  <a:lnTo>
                    <a:pt x="34" y="1025"/>
                  </a:lnTo>
                  <a:lnTo>
                    <a:pt x="39" y="1034"/>
                  </a:lnTo>
                  <a:lnTo>
                    <a:pt x="43" y="1043"/>
                  </a:lnTo>
                  <a:lnTo>
                    <a:pt x="48" y="1052"/>
                  </a:lnTo>
                  <a:lnTo>
                    <a:pt x="52" y="1061"/>
                  </a:lnTo>
                  <a:lnTo>
                    <a:pt x="56" y="1070"/>
                  </a:lnTo>
                  <a:lnTo>
                    <a:pt x="61" y="1079"/>
                  </a:lnTo>
                  <a:lnTo>
                    <a:pt x="65" y="1089"/>
                  </a:lnTo>
                  <a:lnTo>
                    <a:pt x="70" y="1098"/>
                  </a:lnTo>
                  <a:lnTo>
                    <a:pt x="89" y="1138"/>
                  </a:lnTo>
                  <a:lnTo>
                    <a:pt x="91" y="1138"/>
                  </a:lnTo>
                  <a:lnTo>
                    <a:pt x="92" y="1138"/>
                  </a:lnTo>
                  <a:lnTo>
                    <a:pt x="93" y="1138"/>
                  </a:lnTo>
                  <a:lnTo>
                    <a:pt x="94" y="1138"/>
                  </a:lnTo>
                  <a:lnTo>
                    <a:pt x="95" y="1138"/>
                  </a:lnTo>
                  <a:lnTo>
                    <a:pt x="97" y="1138"/>
                  </a:lnTo>
                  <a:lnTo>
                    <a:pt x="98" y="1138"/>
                  </a:lnTo>
                  <a:lnTo>
                    <a:pt x="99" y="1138"/>
                  </a:lnTo>
                  <a:lnTo>
                    <a:pt x="106" y="1124"/>
                  </a:lnTo>
                  <a:lnTo>
                    <a:pt x="112" y="1109"/>
                  </a:lnTo>
                  <a:lnTo>
                    <a:pt x="119" y="1094"/>
                  </a:lnTo>
                  <a:lnTo>
                    <a:pt x="127" y="1080"/>
                  </a:lnTo>
                  <a:lnTo>
                    <a:pt x="133" y="1065"/>
                  </a:lnTo>
                  <a:lnTo>
                    <a:pt x="140" y="1051"/>
                  </a:lnTo>
                  <a:lnTo>
                    <a:pt x="148" y="1036"/>
                  </a:lnTo>
                  <a:lnTo>
                    <a:pt x="155" y="1022"/>
                  </a:lnTo>
                  <a:lnTo>
                    <a:pt x="156" y="1036"/>
                  </a:lnTo>
                  <a:lnTo>
                    <a:pt x="158" y="1051"/>
                  </a:lnTo>
                  <a:lnTo>
                    <a:pt x="159" y="1066"/>
                  </a:lnTo>
                  <a:lnTo>
                    <a:pt x="161" y="1080"/>
                  </a:lnTo>
                  <a:lnTo>
                    <a:pt x="162" y="1095"/>
                  </a:lnTo>
                  <a:lnTo>
                    <a:pt x="164" y="1109"/>
                  </a:lnTo>
                  <a:lnTo>
                    <a:pt x="165" y="1124"/>
                  </a:lnTo>
                  <a:lnTo>
                    <a:pt x="166" y="1138"/>
                  </a:lnTo>
                  <a:lnTo>
                    <a:pt x="168" y="1138"/>
                  </a:lnTo>
                  <a:lnTo>
                    <a:pt x="171" y="1138"/>
                  </a:lnTo>
                  <a:lnTo>
                    <a:pt x="173" y="1138"/>
                  </a:lnTo>
                  <a:lnTo>
                    <a:pt x="176" y="1137"/>
                  </a:lnTo>
                  <a:lnTo>
                    <a:pt x="178" y="1137"/>
                  </a:lnTo>
                  <a:lnTo>
                    <a:pt x="181" y="1137"/>
                  </a:lnTo>
                  <a:lnTo>
                    <a:pt x="183" y="1137"/>
                  </a:lnTo>
                  <a:lnTo>
                    <a:pt x="186" y="1137"/>
                  </a:lnTo>
                  <a:lnTo>
                    <a:pt x="188" y="1137"/>
                  </a:lnTo>
                  <a:lnTo>
                    <a:pt x="191" y="1137"/>
                  </a:lnTo>
                  <a:lnTo>
                    <a:pt x="194" y="1137"/>
                  </a:lnTo>
                  <a:lnTo>
                    <a:pt x="196" y="1137"/>
                  </a:lnTo>
                  <a:lnTo>
                    <a:pt x="199" y="1138"/>
                  </a:lnTo>
                  <a:lnTo>
                    <a:pt x="201" y="1138"/>
                  </a:lnTo>
                  <a:lnTo>
                    <a:pt x="204" y="1138"/>
                  </a:lnTo>
                  <a:lnTo>
                    <a:pt x="207" y="1138"/>
                  </a:lnTo>
                  <a:lnTo>
                    <a:pt x="207" y="1137"/>
                  </a:lnTo>
                  <a:lnTo>
                    <a:pt x="206" y="1135"/>
                  </a:lnTo>
                  <a:lnTo>
                    <a:pt x="206" y="1134"/>
                  </a:lnTo>
                  <a:lnTo>
                    <a:pt x="206" y="1133"/>
                  </a:lnTo>
                  <a:lnTo>
                    <a:pt x="205" y="1131"/>
                  </a:lnTo>
                  <a:lnTo>
                    <a:pt x="205" y="1130"/>
                  </a:lnTo>
                  <a:lnTo>
                    <a:pt x="205" y="1129"/>
                  </a:lnTo>
                  <a:lnTo>
                    <a:pt x="205" y="1128"/>
                  </a:lnTo>
                  <a:lnTo>
                    <a:pt x="204" y="1122"/>
                  </a:lnTo>
                  <a:lnTo>
                    <a:pt x="203" y="1117"/>
                  </a:lnTo>
                  <a:lnTo>
                    <a:pt x="202" y="1111"/>
                  </a:lnTo>
                  <a:lnTo>
                    <a:pt x="202" y="1106"/>
                  </a:lnTo>
                  <a:lnTo>
                    <a:pt x="201" y="1100"/>
                  </a:lnTo>
                  <a:lnTo>
                    <a:pt x="200" y="1095"/>
                  </a:lnTo>
                  <a:lnTo>
                    <a:pt x="200" y="1089"/>
                  </a:lnTo>
                  <a:lnTo>
                    <a:pt x="199" y="1084"/>
                  </a:lnTo>
                  <a:lnTo>
                    <a:pt x="197" y="1069"/>
                  </a:lnTo>
                  <a:lnTo>
                    <a:pt x="195" y="1054"/>
                  </a:lnTo>
                  <a:lnTo>
                    <a:pt x="193" y="1040"/>
                  </a:lnTo>
                  <a:lnTo>
                    <a:pt x="192" y="1025"/>
                  </a:lnTo>
                  <a:lnTo>
                    <a:pt x="190" y="1010"/>
                  </a:lnTo>
                  <a:lnTo>
                    <a:pt x="188" y="995"/>
                  </a:lnTo>
                  <a:lnTo>
                    <a:pt x="186" y="980"/>
                  </a:lnTo>
                  <a:lnTo>
                    <a:pt x="185" y="966"/>
                  </a:lnTo>
                  <a:lnTo>
                    <a:pt x="183" y="966"/>
                  </a:lnTo>
                  <a:lnTo>
                    <a:pt x="180" y="967"/>
                  </a:lnTo>
                  <a:lnTo>
                    <a:pt x="178" y="967"/>
                  </a:lnTo>
                  <a:lnTo>
                    <a:pt x="175" y="967"/>
                  </a:lnTo>
                  <a:lnTo>
                    <a:pt x="173" y="967"/>
                  </a:lnTo>
                  <a:lnTo>
                    <a:pt x="171" y="967"/>
                  </a:lnTo>
                  <a:lnTo>
                    <a:pt x="169" y="967"/>
                  </a:lnTo>
                  <a:lnTo>
                    <a:pt x="166" y="966"/>
                  </a:lnTo>
                  <a:lnTo>
                    <a:pt x="166" y="966"/>
                  </a:lnTo>
                  <a:lnTo>
                    <a:pt x="166" y="966"/>
                  </a:lnTo>
                  <a:lnTo>
                    <a:pt x="165" y="966"/>
                  </a:lnTo>
                  <a:lnTo>
                    <a:pt x="165" y="966"/>
                  </a:lnTo>
                  <a:lnTo>
                    <a:pt x="164" y="966"/>
                  </a:lnTo>
                  <a:lnTo>
                    <a:pt x="164" y="966"/>
                  </a:lnTo>
                  <a:lnTo>
                    <a:pt x="164" y="966"/>
                  </a:lnTo>
                  <a:lnTo>
                    <a:pt x="163" y="966"/>
                  </a:lnTo>
                  <a:lnTo>
                    <a:pt x="158" y="977"/>
                  </a:lnTo>
                  <a:lnTo>
                    <a:pt x="153" y="989"/>
                  </a:lnTo>
                  <a:lnTo>
                    <a:pt x="147" y="1000"/>
                  </a:lnTo>
                  <a:lnTo>
                    <a:pt x="142" y="1011"/>
                  </a:lnTo>
                  <a:lnTo>
                    <a:pt x="136" y="1022"/>
                  </a:lnTo>
                  <a:lnTo>
                    <a:pt x="131" y="1034"/>
                  </a:lnTo>
                  <a:lnTo>
                    <a:pt x="125" y="1045"/>
                  </a:lnTo>
                  <a:lnTo>
                    <a:pt x="119" y="1056"/>
                  </a:lnTo>
                  <a:lnTo>
                    <a:pt x="104" y="1085"/>
                  </a:lnTo>
                  <a:lnTo>
                    <a:pt x="97" y="1070"/>
                  </a:lnTo>
                  <a:lnTo>
                    <a:pt x="90" y="1055"/>
                  </a:lnTo>
                  <a:lnTo>
                    <a:pt x="82" y="1040"/>
                  </a:lnTo>
                  <a:lnTo>
                    <a:pt x="75" y="1026"/>
                  </a:lnTo>
                  <a:lnTo>
                    <a:pt x="68" y="1011"/>
                  </a:lnTo>
                  <a:lnTo>
                    <a:pt x="60" y="996"/>
                  </a:lnTo>
                  <a:lnTo>
                    <a:pt x="53" y="981"/>
                  </a:lnTo>
                  <a:lnTo>
                    <a:pt x="47" y="966"/>
                  </a:lnTo>
                  <a:lnTo>
                    <a:pt x="45" y="966"/>
                  </a:lnTo>
                  <a:lnTo>
                    <a:pt x="44" y="966"/>
                  </a:lnTo>
                  <a:lnTo>
                    <a:pt x="43" y="966"/>
                  </a:lnTo>
                  <a:lnTo>
                    <a:pt x="41" y="967"/>
                  </a:lnTo>
                  <a:lnTo>
                    <a:pt x="40" y="967"/>
                  </a:lnTo>
                  <a:lnTo>
                    <a:pt x="39" y="967"/>
                  </a:lnTo>
                  <a:lnTo>
                    <a:pt x="37" y="967"/>
                  </a:lnTo>
                  <a:lnTo>
                    <a:pt x="36" y="967"/>
                  </a:lnTo>
                  <a:lnTo>
                    <a:pt x="35" y="967"/>
                  </a:lnTo>
                  <a:lnTo>
                    <a:pt x="34" y="967"/>
                  </a:lnTo>
                  <a:lnTo>
                    <a:pt x="32" y="967"/>
                  </a:lnTo>
                  <a:lnTo>
                    <a:pt x="31" y="967"/>
                  </a:lnTo>
                  <a:lnTo>
                    <a:pt x="30" y="966"/>
                  </a:lnTo>
                  <a:lnTo>
                    <a:pt x="28" y="966"/>
                  </a:lnTo>
                  <a:lnTo>
                    <a:pt x="27" y="966"/>
                  </a:lnTo>
                  <a:lnTo>
                    <a:pt x="26" y="966"/>
                  </a:lnTo>
                  <a:close/>
                  <a:moveTo>
                    <a:pt x="983" y="966"/>
                  </a:moveTo>
                  <a:lnTo>
                    <a:pt x="983" y="969"/>
                  </a:lnTo>
                  <a:lnTo>
                    <a:pt x="983" y="974"/>
                  </a:lnTo>
                  <a:lnTo>
                    <a:pt x="983" y="979"/>
                  </a:lnTo>
                  <a:lnTo>
                    <a:pt x="984" y="984"/>
                  </a:lnTo>
                  <a:lnTo>
                    <a:pt x="984" y="989"/>
                  </a:lnTo>
                  <a:lnTo>
                    <a:pt x="984" y="994"/>
                  </a:lnTo>
                  <a:lnTo>
                    <a:pt x="985" y="999"/>
                  </a:lnTo>
                  <a:lnTo>
                    <a:pt x="985" y="1004"/>
                  </a:lnTo>
                  <a:lnTo>
                    <a:pt x="985" y="1009"/>
                  </a:lnTo>
                  <a:lnTo>
                    <a:pt x="985" y="1012"/>
                  </a:lnTo>
                  <a:lnTo>
                    <a:pt x="985" y="1016"/>
                  </a:lnTo>
                  <a:lnTo>
                    <a:pt x="985" y="1020"/>
                  </a:lnTo>
                  <a:lnTo>
                    <a:pt x="985" y="1023"/>
                  </a:lnTo>
                  <a:lnTo>
                    <a:pt x="985" y="1027"/>
                  </a:lnTo>
                  <a:lnTo>
                    <a:pt x="985" y="1031"/>
                  </a:lnTo>
                  <a:lnTo>
                    <a:pt x="985" y="1035"/>
                  </a:lnTo>
                  <a:lnTo>
                    <a:pt x="985" y="1038"/>
                  </a:lnTo>
                  <a:lnTo>
                    <a:pt x="985" y="1043"/>
                  </a:lnTo>
                  <a:lnTo>
                    <a:pt x="985" y="1048"/>
                  </a:lnTo>
                  <a:lnTo>
                    <a:pt x="985" y="1053"/>
                  </a:lnTo>
                  <a:lnTo>
                    <a:pt x="985" y="1058"/>
                  </a:lnTo>
                  <a:lnTo>
                    <a:pt x="985" y="1062"/>
                  </a:lnTo>
                  <a:lnTo>
                    <a:pt x="985" y="1067"/>
                  </a:lnTo>
                  <a:lnTo>
                    <a:pt x="985" y="1072"/>
                  </a:lnTo>
                  <a:lnTo>
                    <a:pt x="985" y="1077"/>
                  </a:lnTo>
                  <a:lnTo>
                    <a:pt x="984" y="1083"/>
                  </a:lnTo>
                  <a:lnTo>
                    <a:pt x="984" y="1088"/>
                  </a:lnTo>
                  <a:lnTo>
                    <a:pt x="984" y="1094"/>
                  </a:lnTo>
                  <a:lnTo>
                    <a:pt x="984" y="1100"/>
                  </a:lnTo>
                  <a:lnTo>
                    <a:pt x="984" y="1106"/>
                  </a:lnTo>
                  <a:lnTo>
                    <a:pt x="983" y="1112"/>
                  </a:lnTo>
                  <a:lnTo>
                    <a:pt x="983" y="1118"/>
                  </a:lnTo>
                  <a:lnTo>
                    <a:pt x="983" y="1124"/>
                  </a:lnTo>
                  <a:lnTo>
                    <a:pt x="983" y="1126"/>
                  </a:lnTo>
                  <a:lnTo>
                    <a:pt x="983" y="1128"/>
                  </a:lnTo>
                  <a:lnTo>
                    <a:pt x="983" y="1129"/>
                  </a:lnTo>
                  <a:lnTo>
                    <a:pt x="983" y="1131"/>
                  </a:lnTo>
                  <a:lnTo>
                    <a:pt x="983" y="1133"/>
                  </a:lnTo>
                  <a:lnTo>
                    <a:pt x="983" y="1135"/>
                  </a:lnTo>
                  <a:lnTo>
                    <a:pt x="983" y="1137"/>
                  </a:lnTo>
                  <a:lnTo>
                    <a:pt x="982" y="1138"/>
                  </a:lnTo>
                  <a:lnTo>
                    <a:pt x="985" y="1138"/>
                  </a:lnTo>
                  <a:lnTo>
                    <a:pt x="988" y="1138"/>
                  </a:lnTo>
                  <a:lnTo>
                    <a:pt x="991" y="1138"/>
                  </a:lnTo>
                  <a:lnTo>
                    <a:pt x="994" y="1138"/>
                  </a:lnTo>
                  <a:lnTo>
                    <a:pt x="996" y="1137"/>
                  </a:lnTo>
                  <a:lnTo>
                    <a:pt x="999" y="1137"/>
                  </a:lnTo>
                  <a:lnTo>
                    <a:pt x="1002" y="1137"/>
                  </a:lnTo>
                  <a:lnTo>
                    <a:pt x="1005" y="1137"/>
                  </a:lnTo>
                  <a:lnTo>
                    <a:pt x="1009" y="1137"/>
                  </a:lnTo>
                  <a:lnTo>
                    <a:pt x="1012" y="1137"/>
                  </a:lnTo>
                  <a:lnTo>
                    <a:pt x="1016" y="1137"/>
                  </a:lnTo>
                  <a:lnTo>
                    <a:pt x="1020" y="1137"/>
                  </a:lnTo>
                  <a:lnTo>
                    <a:pt x="1024" y="1137"/>
                  </a:lnTo>
                  <a:lnTo>
                    <a:pt x="1027" y="1137"/>
                  </a:lnTo>
                  <a:lnTo>
                    <a:pt x="1031" y="1137"/>
                  </a:lnTo>
                  <a:lnTo>
                    <a:pt x="1035" y="1137"/>
                  </a:lnTo>
                  <a:lnTo>
                    <a:pt x="1040" y="1137"/>
                  </a:lnTo>
                  <a:lnTo>
                    <a:pt x="1046" y="1137"/>
                  </a:lnTo>
                  <a:lnTo>
                    <a:pt x="1052" y="1137"/>
                  </a:lnTo>
                  <a:lnTo>
                    <a:pt x="1057" y="1137"/>
                  </a:lnTo>
                  <a:lnTo>
                    <a:pt x="1063" y="1138"/>
                  </a:lnTo>
                  <a:lnTo>
                    <a:pt x="1069" y="1138"/>
                  </a:lnTo>
                  <a:lnTo>
                    <a:pt x="1074" y="1138"/>
                  </a:lnTo>
                  <a:lnTo>
                    <a:pt x="1080" y="1138"/>
                  </a:lnTo>
                  <a:lnTo>
                    <a:pt x="1080" y="1138"/>
                  </a:lnTo>
                  <a:lnTo>
                    <a:pt x="1080" y="1137"/>
                  </a:lnTo>
                  <a:lnTo>
                    <a:pt x="1080" y="1137"/>
                  </a:lnTo>
                  <a:lnTo>
                    <a:pt x="1080" y="1137"/>
                  </a:lnTo>
                  <a:lnTo>
                    <a:pt x="1080" y="1136"/>
                  </a:lnTo>
                  <a:lnTo>
                    <a:pt x="1080" y="1136"/>
                  </a:lnTo>
                  <a:lnTo>
                    <a:pt x="1080" y="1135"/>
                  </a:lnTo>
                  <a:lnTo>
                    <a:pt x="1080" y="1135"/>
                  </a:lnTo>
                  <a:lnTo>
                    <a:pt x="1080" y="1133"/>
                  </a:lnTo>
                  <a:lnTo>
                    <a:pt x="1079" y="1131"/>
                  </a:lnTo>
                  <a:lnTo>
                    <a:pt x="1079" y="1128"/>
                  </a:lnTo>
                  <a:lnTo>
                    <a:pt x="1079" y="1126"/>
                  </a:lnTo>
                  <a:lnTo>
                    <a:pt x="1079" y="1124"/>
                  </a:lnTo>
                  <a:lnTo>
                    <a:pt x="1080" y="1121"/>
                  </a:lnTo>
                  <a:lnTo>
                    <a:pt x="1080" y="1119"/>
                  </a:lnTo>
                  <a:lnTo>
                    <a:pt x="1080" y="1116"/>
                  </a:lnTo>
                  <a:lnTo>
                    <a:pt x="1073" y="1117"/>
                  </a:lnTo>
                  <a:lnTo>
                    <a:pt x="1066" y="1118"/>
                  </a:lnTo>
                  <a:lnTo>
                    <a:pt x="1058" y="1118"/>
                  </a:lnTo>
                  <a:lnTo>
                    <a:pt x="1051" y="1119"/>
                  </a:lnTo>
                  <a:lnTo>
                    <a:pt x="1044" y="1119"/>
                  </a:lnTo>
                  <a:lnTo>
                    <a:pt x="1037" y="1120"/>
                  </a:lnTo>
                  <a:lnTo>
                    <a:pt x="1029" y="1120"/>
                  </a:lnTo>
                  <a:lnTo>
                    <a:pt x="1022" y="1120"/>
                  </a:lnTo>
                  <a:lnTo>
                    <a:pt x="1022" y="1116"/>
                  </a:lnTo>
                  <a:lnTo>
                    <a:pt x="1022" y="1112"/>
                  </a:lnTo>
                  <a:lnTo>
                    <a:pt x="1022" y="1108"/>
                  </a:lnTo>
                  <a:lnTo>
                    <a:pt x="1022" y="1104"/>
                  </a:lnTo>
                  <a:lnTo>
                    <a:pt x="1022" y="1100"/>
                  </a:lnTo>
                  <a:lnTo>
                    <a:pt x="1022" y="1096"/>
                  </a:lnTo>
                  <a:lnTo>
                    <a:pt x="1022" y="1092"/>
                  </a:lnTo>
                  <a:lnTo>
                    <a:pt x="1022" y="1088"/>
                  </a:lnTo>
                  <a:lnTo>
                    <a:pt x="1022" y="1084"/>
                  </a:lnTo>
                  <a:lnTo>
                    <a:pt x="1022" y="1080"/>
                  </a:lnTo>
                  <a:lnTo>
                    <a:pt x="1022" y="1076"/>
                  </a:lnTo>
                  <a:lnTo>
                    <a:pt x="1022" y="1072"/>
                  </a:lnTo>
                  <a:lnTo>
                    <a:pt x="1022" y="1068"/>
                  </a:lnTo>
                  <a:lnTo>
                    <a:pt x="1022" y="1064"/>
                  </a:lnTo>
                  <a:lnTo>
                    <a:pt x="1022" y="1060"/>
                  </a:lnTo>
                  <a:lnTo>
                    <a:pt x="1022" y="1056"/>
                  </a:lnTo>
                  <a:lnTo>
                    <a:pt x="1024" y="1056"/>
                  </a:lnTo>
                  <a:lnTo>
                    <a:pt x="1025" y="1056"/>
                  </a:lnTo>
                  <a:lnTo>
                    <a:pt x="1027" y="1056"/>
                  </a:lnTo>
                  <a:lnTo>
                    <a:pt x="1028" y="1056"/>
                  </a:lnTo>
                  <a:lnTo>
                    <a:pt x="1029" y="1056"/>
                  </a:lnTo>
                  <a:lnTo>
                    <a:pt x="1031" y="1056"/>
                  </a:lnTo>
                  <a:lnTo>
                    <a:pt x="1033" y="1056"/>
                  </a:lnTo>
                  <a:lnTo>
                    <a:pt x="1034" y="1056"/>
                  </a:lnTo>
                  <a:lnTo>
                    <a:pt x="1040" y="1057"/>
                  </a:lnTo>
                  <a:lnTo>
                    <a:pt x="1046" y="1057"/>
                  </a:lnTo>
                  <a:lnTo>
                    <a:pt x="1051" y="1057"/>
                  </a:lnTo>
                  <a:lnTo>
                    <a:pt x="1057" y="1057"/>
                  </a:lnTo>
                  <a:lnTo>
                    <a:pt x="1062" y="1057"/>
                  </a:lnTo>
                  <a:lnTo>
                    <a:pt x="1068" y="1058"/>
                  </a:lnTo>
                  <a:lnTo>
                    <a:pt x="1074" y="1058"/>
                  </a:lnTo>
                  <a:lnTo>
                    <a:pt x="1079" y="1058"/>
                  </a:lnTo>
                  <a:lnTo>
                    <a:pt x="1079" y="1057"/>
                  </a:lnTo>
                  <a:lnTo>
                    <a:pt x="1079" y="1056"/>
                  </a:lnTo>
                  <a:lnTo>
                    <a:pt x="1078" y="1055"/>
                  </a:lnTo>
                  <a:lnTo>
                    <a:pt x="1078" y="1053"/>
                  </a:lnTo>
                  <a:lnTo>
                    <a:pt x="1078" y="1052"/>
                  </a:lnTo>
                  <a:lnTo>
                    <a:pt x="1078" y="1051"/>
                  </a:lnTo>
                  <a:lnTo>
                    <a:pt x="1078" y="1050"/>
                  </a:lnTo>
                  <a:lnTo>
                    <a:pt x="1078" y="1049"/>
                  </a:lnTo>
                  <a:lnTo>
                    <a:pt x="1078" y="1047"/>
                  </a:lnTo>
                  <a:lnTo>
                    <a:pt x="1078" y="1046"/>
                  </a:lnTo>
                  <a:lnTo>
                    <a:pt x="1078" y="1044"/>
                  </a:lnTo>
                  <a:lnTo>
                    <a:pt x="1078" y="1043"/>
                  </a:lnTo>
                  <a:lnTo>
                    <a:pt x="1078" y="1041"/>
                  </a:lnTo>
                  <a:lnTo>
                    <a:pt x="1079" y="1040"/>
                  </a:lnTo>
                  <a:lnTo>
                    <a:pt x="1079" y="1038"/>
                  </a:lnTo>
                  <a:lnTo>
                    <a:pt x="1079" y="1037"/>
                  </a:lnTo>
                  <a:lnTo>
                    <a:pt x="1022" y="1039"/>
                  </a:lnTo>
                  <a:lnTo>
                    <a:pt x="1022" y="1035"/>
                  </a:lnTo>
                  <a:lnTo>
                    <a:pt x="1022" y="1032"/>
                  </a:lnTo>
                  <a:lnTo>
                    <a:pt x="1022" y="1029"/>
                  </a:lnTo>
                  <a:lnTo>
                    <a:pt x="1022" y="1025"/>
                  </a:lnTo>
                  <a:lnTo>
                    <a:pt x="1022" y="1021"/>
                  </a:lnTo>
                  <a:lnTo>
                    <a:pt x="1022" y="1018"/>
                  </a:lnTo>
                  <a:lnTo>
                    <a:pt x="1022" y="1014"/>
                  </a:lnTo>
                  <a:lnTo>
                    <a:pt x="1022" y="1011"/>
                  </a:lnTo>
                  <a:lnTo>
                    <a:pt x="1022" y="1008"/>
                  </a:lnTo>
                  <a:lnTo>
                    <a:pt x="1022" y="1004"/>
                  </a:lnTo>
                  <a:lnTo>
                    <a:pt x="1022" y="1001"/>
                  </a:lnTo>
                  <a:lnTo>
                    <a:pt x="1022" y="998"/>
                  </a:lnTo>
                  <a:lnTo>
                    <a:pt x="1022" y="995"/>
                  </a:lnTo>
                  <a:lnTo>
                    <a:pt x="1022" y="991"/>
                  </a:lnTo>
                  <a:lnTo>
                    <a:pt x="1022" y="988"/>
                  </a:lnTo>
                  <a:lnTo>
                    <a:pt x="1023" y="985"/>
                  </a:lnTo>
                  <a:lnTo>
                    <a:pt x="1030" y="985"/>
                  </a:lnTo>
                  <a:lnTo>
                    <a:pt x="1037" y="985"/>
                  </a:lnTo>
                  <a:lnTo>
                    <a:pt x="1044" y="985"/>
                  </a:lnTo>
                  <a:lnTo>
                    <a:pt x="1052" y="986"/>
                  </a:lnTo>
                  <a:lnTo>
                    <a:pt x="1059" y="986"/>
                  </a:lnTo>
                  <a:lnTo>
                    <a:pt x="1066" y="986"/>
                  </a:lnTo>
                  <a:lnTo>
                    <a:pt x="1073" y="987"/>
                  </a:lnTo>
                  <a:lnTo>
                    <a:pt x="1080" y="988"/>
                  </a:lnTo>
                  <a:lnTo>
                    <a:pt x="1080" y="987"/>
                  </a:lnTo>
                  <a:lnTo>
                    <a:pt x="1080" y="987"/>
                  </a:lnTo>
                  <a:lnTo>
                    <a:pt x="1080" y="986"/>
                  </a:lnTo>
                  <a:lnTo>
                    <a:pt x="1080" y="986"/>
                  </a:lnTo>
                  <a:lnTo>
                    <a:pt x="1080" y="986"/>
                  </a:lnTo>
                  <a:lnTo>
                    <a:pt x="1080" y="985"/>
                  </a:lnTo>
                  <a:lnTo>
                    <a:pt x="1080" y="985"/>
                  </a:lnTo>
                  <a:lnTo>
                    <a:pt x="1080" y="982"/>
                  </a:lnTo>
                  <a:lnTo>
                    <a:pt x="1079" y="980"/>
                  </a:lnTo>
                  <a:lnTo>
                    <a:pt x="1079" y="978"/>
                  </a:lnTo>
                  <a:lnTo>
                    <a:pt x="1079" y="975"/>
                  </a:lnTo>
                  <a:lnTo>
                    <a:pt x="1079" y="973"/>
                  </a:lnTo>
                  <a:lnTo>
                    <a:pt x="1080" y="971"/>
                  </a:lnTo>
                  <a:lnTo>
                    <a:pt x="1080" y="968"/>
                  </a:lnTo>
                  <a:lnTo>
                    <a:pt x="1080" y="966"/>
                  </a:lnTo>
                  <a:lnTo>
                    <a:pt x="1073" y="966"/>
                  </a:lnTo>
                  <a:lnTo>
                    <a:pt x="1066" y="966"/>
                  </a:lnTo>
                  <a:lnTo>
                    <a:pt x="1059" y="967"/>
                  </a:lnTo>
                  <a:lnTo>
                    <a:pt x="1052" y="967"/>
                  </a:lnTo>
                  <a:lnTo>
                    <a:pt x="1044" y="967"/>
                  </a:lnTo>
                  <a:lnTo>
                    <a:pt x="1037" y="967"/>
                  </a:lnTo>
                  <a:lnTo>
                    <a:pt x="1030" y="967"/>
                  </a:lnTo>
                  <a:lnTo>
                    <a:pt x="1023" y="967"/>
                  </a:lnTo>
                  <a:lnTo>
                    <a:pt x="1018" y="967"/>
                  </a:lnTo>
                  <a:lnTo>
                    <a:pt x="1013" y="967"/>
                  </a:lnTo>
                  <a:lnTo>
                    <a:pt x="1008" y="967"/>
                  </a:lnTo>
                  <a:lnTo>
                    <a:pt x="1003" y="967"/>
                  </a:lnTo>
                  <a:lnTo>
                    <a:pt x="998" y="966"/>
                  </a:lnTo>
                  <a:lnTo>
                    <a:pt x="993" y="966"/>
                  </a:lnTo>
                  <a:lnTo>
                    <a:pt x="988" y="966"/>
                  </a:lnTo>
                  <a:lnTo>
                    <a:pt x="983" y="966"/>
                  </a:lnTo>
                  <a:close/>
                  <a:moveTo>
                    <a:pt x="1163" y="966"/>
                  </a:moveTo>
                  <a:lnTo>
                    <a:pt x="1163" y="966"/>
                  </a:lnTo>
                  <a:lnTo>
                    <a:pt x="1163" y="967"/>
                  </a:lnTo>
                  <a:lnTo>
                    <a:pt x="1164" y="967"/>
                  </a:lnTo>
                  <a:lnTo>
                    <a:pt x="1164" y="967"/>
                  </a:lnTo>
                  <a:lnTo>
                    <a:pt x="1164" y="968"/>
                  </a:lnTo>
                  <a:lnTo>
                    <a:pt x="1164" y="968"/>
                  </a:lnTo>
                  <a:lnTo>
                    <a:pt x="1164" y="969"/>
                  </a:lnTo>
                  <a:lnTo>
                    <a:pt x="1164" y="971"/>
                  </a:lnTo>
                  <a:lnTo>
                    <a:pt x="1164" y="973"/>
                  </a:lnTo>
                  <a:lnTo>
                    <a:pt x="1164" y="976"/>
                  </a:lnTo>
                  <a:lnTo>
                    <a:pt x="1164" y="978"/>
                  </a:lnTo>
                  <a:lnTo>
                    <a:pt x="1164" y="981"/>
                  </a:lnTo>
                  <a:lnTo>
                    <a:pt x="1164" y="983"/>
                  </a:lnTo>
                  <a:lnTo>
                    <a:pt x="1164" y="986"/>
                  </a:lnTo>
                  <a:lnTo>
                    <a:pt x="1163" y="988"/>
                  </a:lnTo>
                  <a:lnTo>
                    <a:pt x="1166" y="988"/>
                  </a:lnTo>
                  <a:lnTo>
                    <a:pt x="1169" y="987"/>
                  </a:lnTo>
                  <a:lnTo>
                    <a:pt x="1172" y="987"/>
                  </a:lnTo>
                  <a:lnTo>
                    <a:pt x="1175" y="987"/>
                  </a:lnTo>
                  <a:lnTo>
                    <a:pt x="1178" y="986"/>
                  </a:lnTo>
                  <a:lnTo>
                    <a:pt x="1181" y="986"/>
                  </a:lnTo>
                  <a:lnTo>
                    <a:pt x="1184" y="986"/>
                  </a:lnTo>
                  <a:lnTo>
                    <a:pt x="1188" y="986"/>
                  </a:lnTo>
                  <a:lnTo>
                    <a:pt x="1190" y="985"/>
                  </a:lnTo>
                  <a:lnTo>
                    <a:pt x="1193" y="985"/>
                  </a:lnTo>
                  <a:lnTo>
                    <a:pt x="1195" y="985"/>
                  </a:lnTo>
                  <a:lnTo>
                    <a:pt x="1198" y="985"/>
                  </a:lnTo>
                  <a:lnTo>
                    <a:pt x="1201" y="985"/>
                  </a:lnTo>
                  <a:lnTo>
                    <a:pt x="1204" y="984"/>
                  </a:lnTo>
                  <a:lnTo>
                    <a:pt x="1206" y="984"/>
                  </a:lnTo>
                  <a:lnTo>
                    <a:pt x="1209" y="984"/>
                  </a:lnTo>
                  <a:lnTo>
                    <a:pt x="1209" y="988"/>
                  </a:lnTo>
                  <a:lnTo>
                    <a:pt x="1210" y="993"/>
                  </a:lnTo>
                  <a:lnTo>
                    <a:pt x="1210" y="997"/>
                  </a:lnTo>
                  <a:lnTo>
                    <a:pt x="1210" y="1001"/>
                  </a:lnTo>
                  <a:lnTo>
                    <a:pt x="1210" y="1005"/>
                  </a:lnTo>
                  <a:lnTo>
                    <a:pt x="1210" y="1009"/>
                  </a:lnTo>
                  <a:lnTo>
                    <a:pt x="1210" y="1013"/>
                  </a:lnTo>
                  <a:lnTo>
                    <a:pt x="1210" y="1017"/>
                  </a:lnTo>
                  <a:lnTo>
                    <a:pt x="1210" y="1028"/>
                  </a:lnTo>
                  <a:lnTo>
                    <a:pt x="1210" y="1038"/>
                  </a:lnTo>
                  <a:lnTo>
                    <a:pt x="1210" y="1049"/>
                  </a:lnTo>
                  <a:lnTo>
                    <a:pt x="1210" y="1060"/>
                  </a:lnTo>
                  <a:lnTo>
                    <a:pt x="1210" y="1070"/>
                  </a:lnTo>
                  <a:lnTo>
                    <a:pt x="1209" y="1081"/>
                  </a:lnTo>
                  <a:lnTo>
                    <a:pt x="1209" y="1092"/>
                  </a:lnTo>
                  <a:lnTo>
                    <a:pt x="1209" y="1102"/>
                  </a:lnTo>
                  <a:lnTo>
                    <a:pt x="1208" y="1107"/>
                  </a:lnTo>
                  <a:lnTo>
                    <a:pt x="1208" y="1111"/>
                  </a:lnTo>
                  <a:lnTo>
                    <a:pt x="1208" y="1116"/>
                  </a:lnTo>
                  <a:lnTo>
                    <a:pt x="1208" y="1120"/>
                  </a:lnTo>
                  <a:lnTo>
                    <a:pt x="1208" y="1125"/>
                  </a:lnTo>
                  <a:lnTo>
                    <a:pt x="1207" y="1130"/>
                  </a:lnTo>
                  <a:lnTo>
                    <a:pt x="1207" y="1134"/>
                  </a:lnTo>
                  <a:lnTo>
                    <a:pt x="1207" y="1138"/>
                  </a:lnTo>
                  <a:lnTo>
                    <a:pt x="1210" y="1138"/>
                  </a:lnTo>
                  <a:lnTo>
                    <a:pt x="1212" y="1138"/>
                  </a:lnTo>
                  <a:lnTo>
                    <a:pt x="1215" y="1138"/>
                  </a:lnTo>
                  <a:lnTo>
                    <a:pt x="1218" y="1137"/>
                  </a:lnTo>
                  <a:lnTo>
                    <a:pt x="1220" y="1137"/>
                  </a:lnTo>
                  <a:lnTo>
                    <a:pt x="1223" y="1137"/>
                  </a:lnTo>
                  <a:lnTo>
                    <a:pt x="1225" y="1137"/>
                  </a:lnTo>
                  <a:lnTo>
                    <a:pt x="1228" y="1137"/>
                  </a:lnTo>
                  <a:lnTo>
                    <a:pt x="1230" y="1137"/>
                  </a:lnTo>
                  <a:lnTo>
                    <a:pt x="1233" y="1137"/>
                  </a:lnTo>
                  <a:lnTo>
                    <a:pt x="1235" y="1137"/>
                  </a:lnTo>
                  <a:lnTo>
                    <a:pt x="1238" y="1137"/>
                  </a:lnTo>
                  <a:lnTo>
                    <a:pt x="1241" y="1138"/>
                  </a:lnTo>
                  <a:lnTo>
                    <a:pt x="1243" y="1138"/>
                  </a:lnTo>
                  <a:lnTo>
                    <a:pt x="1246" y="1138"/>
                  </a:lnTo>
                  <a:lnTo>
                    <a:pt x="1248" y="1138"/>
                  </a:lnTo>
                  <a:lnTo>
                    <a:pt x="1248" y="1133"/>
                  </a:lnTo>
                  <a:lnTo>
                    <a:pt x="1248" y="1128"/>
                  </a:lnTo>
                  <a:lnTo>
                    <a:pt x="1248" y="1123"/>
                  </a:lnTo>
                  <a:lnTo>
                    <a:pt x="1247" y="1118"/>
                  </a:lnTo>
                  <a:lnTo>
                    <a:pt x="1247" y="1113"/>
                  </a:lnTo>
                  <a:lnTo>
                    <a:pt x="1247" y="1108"/>
                  </a:lnTo>
                  <a:lnTo>
                    <a:pt x="1247" y="1103"/>
                  </a:lnTo>
                  <a:lnTo>
                    <a:pt x="1247" y="1098"/>
                  </a:lnTo>
                  <a:lnTo>
                    <a:pt x="1247" y="1094"/>
                  </a:lnTo>
                  <a:lnTo>
                    <a:pt x="1247" y="1090"/>
                  </a:lnTo>
                  <a:lnTo>
                    <a:pt x="1247" y="1086"/>
                  </a:lnTo>
                  <a:lnTo>
                    <a:pt x="1247" y="1082"/>
                  </a:lnTo>
                  <a:lnTo>
                    <a:pt x="1247" y="1078"/>
                  </a:lnTo>
                  <a:lnTo>
                    <a:pt x="1247" y="1073"/>
                  </a:lnTo>
                  <a:lnTo>
                    <a:pt x="1247" y="1070"/>
                  </a:lnTo>
                  <a:lnTo>
                    <a:pt x="1247" y="1066"/>
                  </a:lnTo>
                  <a:lnTo>
                    <a:pt x="1247" y="1058"/>
                  </a:lnTo>
                  <a:lnTo>
                    <a:pt x="1247" y="1050"/>
                  </a:lnTo>
                  <a:lnTo>
                    <a:pt x="1247" y="1042"/>
                  </a:lnTo>
                  <a:lnTo>
                    <a:pt x="1247" y="1034"/>
                  </a:lnTo>
                  <a:lnTo>
                    <a:pt x="1247" y="1027"/>
                  </a:lnTo>
                  <a:lnTo>
                    <a:pt x="1247" y="1019"/>
                  </a:lnTo>
                  <a:lnTo>
                    <a:pt x="1247" y="1011"/>
                  </a:lnTo>
                  <a:lnTo>
                    <a:pt x="1247" y="1003"/>
                  </a:lnTo>
                  <a:lnTo>
                    <a:pt x="1248" y="1003"/>
                  </a:lnTo>
                  <a:lnTo>
                    <a:pt x="1248" y="984"/>
                  </a:lnTo>
                  <a:lnTo>
                    <a:pt x="1254" y="984"/>
                  </a:lnTo>
                  <a:lnTo>
                    <a:pt x="1259" y="984"/>
                  </a:lnTo>
                  <a:lnTo>
                    <a:pt x="1265" y="985"/>
                  </a:lnTo>
                  <a:lnTo>
                    <a:pt x="1270" y="985"/>
                  </a:lnTo>
                  <a:lnTo>
                    <a:pt x="1276" y="986"/>
                  </a:lnTo>
                  <a:lnTo>
                    <a:pt x="1281" y="986"/>
                  </a:lnTo>
                  <a:lnTo>
                    <a:pt x="1287" y="987"/>
                  </a:lnTo>
                  <a:lnTo>
                    <a:pt x="1293" y="988"/>
                  </a:lnTo>
                  <a:lnTo>
                    <a:pt x="1292" y="986"/>
                  </a:lnTo>
                  <a:lnTo>
                    <a:pt x="1292" y="985"/>
                  </a:lnTo>
                  <a:lnTo>
                    <a:pt x="1292" y="984"/>
                  </a:lnTo>
                  <a:lnTo>
                    <a:pt x="1292" y="982"/>
                  </a:lnTo>
                  <a:lnTo>
                    <a:pt x="1292" y="980"/>
                  </a:lnTo>
                  <a:lnTo>
                    <a:pt x="1292" y="979"/>
                  </a:lnTo>
                  <a:lnTo>
                    <a:pt x="1292" y="977"/>
                  </a:lnTo>
                  <a:lnTo>
                    <a:pt x="1292" y="976"/>
                  </a:lnTo>
                  <a:lnTo>
                    <a:pt x="1292" y="975"/>
                  </a:lnTo>
                  <a:lnTo>
                    <a:pt x="1292" y="973"/>
                  </a:lnTo>
                  <a:lnTo>
                    <a:pt x="1292" y="972"/>
                  </a:lnTo>
                  <a:lnTo>
                    <a:pt x="1292" y="971"/>
                  </a:lnTo>
                  <a:lnTo>
                    <a:pt x="1292" y="969"/>
                  </a:lnTo>
                  <a:lnTo>
                    <a:pt x="1292" y="968"/>
                  </a:lnTo>
                  <a:lnTo>
                    <a:pt x="1292" y="967"/>
                  </a:lnTo>
                  <a:lnTo>
                    <a:pt x="1293" y="966"/>
                  </a:lnTo>
                  <a:lnTo>
                    <a:pt x="1288" y="966"/>
                  </a:lnTo>
                  <a:lnTo>
                    <a:pt x="1283" y="966"/>
                  </a:lnTo>
                  <a:lnTo>
                    <a:pt x="1278" y="966"/>
                  </a:lnTo>
                  <a:lnTo>
                    <a:pt x="1273" y="966"/>
                  </a:lnTo>
                  <a:lnTo>
                    <a:pt x="1268" y="967"/>
                  </a:lnTo>
                  <a:lnTo>
                    <a:pt x="1264" y="967"/>
                  </a:lnTo>
                  <a:lnTo>
                    <a:pt x="1259" y="967"/>
                  </a:lnTo>
                  <a:lnTo>
                    <a:pt x="1254" y="967"/>
                  </a:lnTo>
                  <a:lnTo>
                    <a:pt x="1250" y="967"/>
                  </a:lnTo>
                  <a:lnTo>
                    <a:pt x="1247" y="967"/>
                  </a:lnTo>
                  <a:lnTo>
                    <a:pt x="1244" y="967"/>
                  </a:lnTo>
                  <a:lnTo>
                    <a:pt x="1241" y="967"/>
                  </a:lnTo>
                  <a:lnTo>
                    <a:pt x="1237" y="967"/>
                  </a:lnTo>
                  <a:lnTo>
                    <a:pt x="1234" y="967"/>
                  </a:lnTo>
                  <a:lnTo>
                    <a:pt x="1231" y="967"/>
                  </a:lnTo>
                  <a:lnTo>
                    <a:pt x="1228" y="967"/>
                  </a:lnTo>
                  <a:lnTo>
                    <a:pt x="1222" y="967"/>
                  </a:lnTo>
                  <a:lnTo>
                    <a:pt x="1216" y="967"/>
                  </a:lnTo>
                  <a:lnTo>
                    <a:pt x="1210" y="967"/>
                  </a:lnTo>
                  <a:lnTo>
                    <a:pt x="1205" y="967"/>
                  </a:lnTo>
                  <a:lnTo>
                    <a:pt x="1199" y="967"/>
                  </a:lnTo>
                  <a:lnTo>
                    <a:pt x="1193" y="967"/>
                  </a:lnTo>
                  <a:lnTo>
                    <a:pt x="1188" y="966"/>
                  </a:lnTo>
                  <a:lnTo>
                    <a:pt x="1182" y="966"/>
                  </a:lnTo>
                  <a:lnTo>
                    <a:pt x="1179" y="966"/>
                  </a:lnTo>
                  <a:lnTo>
                    <a:pt x="1177" y="966"/>
                  </a:lnTo>
                  <a:lnTo>
                    <a:pt x="1175" y="966"/>
                  </a:lnTo>
                  <a:lnTo>
                    <a:pt x="1172" y="966"/>
                  </a:lnTo>
                  <a:lnTo>
                    <a:pt x="1170" y="966"/>
                  </a:lnTo>
                  <a:lnTo>
                    <a:pt x="1167" y="966"/>
                  </a:lnTo>
                  <a:lnTo>
                    <a:pt x="1165" y="966"/>
                  </a:lnTo>
                  <a:lnTo>
                    <a:pt x="1163" y="966"/>
                  </a:lnTo>
                  <a:close/>
                  <a:moveTo>
                    <a:pt x="1387" y="966"/>
                  </a:moveTo>
                  <a:lnTo>
                    <a:pt x="1387" y="970"/>
                  </a:lnTo>
                  <a:lnTo>
                    <a:pt x="1388" y="974"/>
                  </a:lnTo>
                  <a:lnTo>
                    <a:pt x="1388" y="978"/>
                  </a:lnTo>
                  <a:lnTo>
                    <a:pt x="1388" y="983"/>
                  </a:lnTo>
                  <a:lnTo>
                    <a:pt x="1388" y="987"/>
                  </a:lnTo>
                  <a:lnTo>
                    <a:pt x="1389" y="991"/>
                  </a:lnTo>
                  <a:lnTo>
                    <a:pt x="1389" y="995"/>
                  </a:lnTo>
                  <a:lnTo>
                    <a:pt x="1389" y="999"/>
                  </a:lnTo>
                  <a:lnTo>
                    <a:pt x="1389" y="1004"/>
                  </a:lnTo>
                  <a:lnTo>
                    <a:pt x="1389" y="1008"/>
                  </a:lnTo>
                  <a:lnTo>
                    <a:pt x="1389" y="1012"/>
                  </a:lnTo>
                  <a:lnTo>
                    <a:pt x="1389" y="1016"/>
                  </a:lnTo>
                  <a:lnTo>
                    <a:pt x="1389" y="1020"/>
                  </a:lnTo>
                  <a:lnTo>
                    <a:pt x="1389" y="1024"/>
                  </a:lnTo>
                  <a:lnTo>
                    <a:pt x="1389" y="1028"/>
                  </a:lnTo>
                  <a:lnTo>
                    <a:pt x="1389" y="1032"/>
                  </a:lnTo>
                  <a:lnTo>
                    <a:pt x="1389" y="1034"/>
                  </a:lnTo>
                  <a:lnTo>
                    <a:pt x="1389" y="1036"/>
                  </a:lnTo>
                  <a:lnTo>
                    <a:pt x="1389" y="1037"/>
                  </a:lnTo>
                  <a:lnTo>
                    <a:pt x="1389" y="1039"/>
                  </a:lnTo>
                  <a:lnTo>
                    <a:pt x="1389" y="1041"/>
                  </a:lnTo>
                  <a:lnTo>
                    <a:pt x="1389" y="1042"/>
                  </a:lnTo>
                  <a:lnTo>
                    <a:pt x="1389" y="1044"/>
                  </a:lnTo>
                  <a:lnTo>
                    <a:pt x="1389" y="1046"/>
                  </a:lnTo>
                  <a:lnTo>
                    <a:pt x="1389" y="1057"/>
                  </a:lnTo>
                  <a:lnTo>
                    <a:pt x="1389" y="1069"/>
                  </a:lnTo>
                  <a:lnTo>
                    <a:pt x="1389" y="1081"/>
                  </a:lnTo>
                  <a:lnTo>
                    <a:pt x="1389" y="1092"/>
                  </a:lnTo>
                  <a:lnTo>
                    <a:pt x="1388" y="1104"/>
                  </a:lnTo>
                  <a:lnTo>
                    <a:pt x="1387" y="1115"/>
                  </a:lnTo>
                  <a:lnTo>
                    <a:pt x="1387" y="1127"/>
                  </a:lnTo>
                  <a:lnTo>
                    <a:pt x="1386" y="1138"/>
                  </a:lnTo>
                  <a:lnTo>
                    <a:pt x="1389" y="1138"/>
                  </a:lnTo>
                  <a:lnTo>
                    <a:pt x="1391" y="1138"/>
                  </a:lnTo>
                  <a:lnTo>
                    <a:pt x="1394" y="1137"/>
                  </a:lnTo>
                  <a:lnTo>
                    <a:pt x="1397" y="1137"/>
                  </a:lnTo>
                  <a:lnTo>
                    <a:pt x="1400" y="1137"/>
                  </a:lnTo>
                  <a:lnTo>
                    <a:pt x="1402" y="1137"/>
                  </a:lnTo>
                  <a:lnTo>
                    <a:pt x="1405" y="1137"/>
                  </a:lnTo>
                  <a:lnTo>
                    <a:pt x="1408" y="1137"/>
                  </a:lnTo>
                  <a:lnTo>
                    <a:pt x="1411" y="1137"/>
                  </a:lnTo>
                  <a:lnTo>
                    <a:pt x="1413" y="1137"/>
                  </a:lnTo>
                  <a:lnTo>
                    <a:pt x="1416" y="1137"/>
                  </a:lnTo>
                  <a:lnTo>
                    <a:pt x="1418" y="1137"/>
                  </a:lnTo>
                  <a:lnTo>
                    <a:pt x="1421" y="1138"/>
                  </a:lnTo>
                  <a:lnTo>
                    <a:pt x="1423" y="1138"/>
                  </a:lnTo>
                  <a:lnTo>
                    <a:pt x="1426" y="1138"/>
                  </a:lnTo>
                  <a:lnTo>
                    <a:pt x="1428" y="1138"/>
                  </a:lnTo>
                  <a:lnTo>
                    <a:pt x="1428" y="1133"/>
                  </a:lnTo>
                  <a:lnTo>
                    <a:pt x="1428" y="1129"/>
                  </a:lnTo>
                  <a:lnTo>
                    <a:pt x="1427" y="1124"/>
                  </a:lnTo>
                  <a:lnTo>
                    <a:pt x="1427" y="1120"/>
                  </a:lnTo>
                  <a:lnTo>
                    <a:pt x="1427" y="1115"/>
                  </a:lnTo>
                  <a:lnTo>
                    <a:pt x="1427" y="1110"/>
                  </a:lnTo>
                  <a:lnTo>
                    <a:pt x="1426" y="1105"/>
                  </a:lnTo>
                  <a:lnTo>
                    <a:pt x="1426" y="1101"/>
                  </a:lnTo>
                  <a:lnTo>
                    <a:pt x="1426" y="1094"/>
                  </a:lnTo>
                  <a:lnTo>
                    <a:pt x="1426" y="1088"/>
                  </a:lnTo>
                  <a:lnTo>
                    <a:pt x="1426" y="1081"/>
                  </a:lnTo>
                  <a:lnTo>
                    <a:pt x="1425" y="1075"/>
                  </a:lnTo>
                  <a:lnTo>
                    <a:pt x="1425" y="1068"/>
                  </a:lnTo>
                  <a:lnTo>
                    <a:pt x="1425" y="1062"/>
                  </a:lnTo>
                  <a:lnTo>
                    <a:pt x="1425" y="1055"/>
                  </a:lnTo>
                  <a:lnTo>
                    <a:pt x="1425" y="1049"/>
                  </a:lnTo>
                  <a:lnTo>
                    <a:pt x="1425" y="1043"/>
                  </a:lnTo>
                  <a:lnTo>
                    <a:pt x="1425" y="1036"/>
                  </a:lnTo>
                  <a:lnTo>
                    <a:pt x="1425" y="1030"/>
                  </a:lnTo>
                  <a:lnTo>
                    <a:pt x="1425" y="1024"/>
                  </a:lnTo>
                  <a:lnTo>
                    <a:pt x="1426" y="1018"/>
                  </a:lnTo>
                  <a:lnTo>
                    <a:pt x="1426" y="1012"/>
                  </a:lnTo>
                  <a:lnTo>
                    <a:pt x="1426" y="1005"/>
                  </a:lnTo>
                  <a:lnTo>
                    <a:pt x="1426" y="999"/>
                  </a:lnTo>
                  <a:lnTo>
                    <a:pt x="1426" y="995"/>
                  </a:lnTo>
                  <a:lnTo>
                    <a:pt x="1426" y="991"/>
                  </a:lnTo>
                  <a:lnTo>
                    <a:pt x="1427" y="987"/>
                  </a:lnTo>
                  <a:lnTo>
                    <a:pt x="1427" y="982"/>
                  </a:lnTo>
                  <a:lnTo>
                    <a:pt x="1427" y="978"/>
                  </a:lnTo>
                  <a:lnTo>
                    <a:pt x="1428" y="974"/>
                  </a:lnTo>
                  <a:lnTo>
                    <a:pt x="1428" y="970"/>
                  </a:lnTo>
                  <a:lnTo>
                    <a:pt x="1428" y="966"/>
                  </a:lnTo>
                  <a:lnTo>
                    <a:pt x="1426" y="966"/>
                  </a:lnTo>
                  <a:lnTo>
                    <a:pt x="1423" y="966"/>
                  </a:lnTo>
                  <a:lnTo>
                    <a:pt x="1421" y="966"/>
                  </a:lnTo>
                  <a:lnTo>
                    <a:pt x="1418" y="967"/>
                  </a:lnTo>
                  <a:lnTo>
                    <a:pt x="1415" y="967"/>
                  </a:lnTo>
                  <a:lnTo>
                    <a:pt x="1413" y="967"/>
                  </a:lnTo>
                  <a:lnTo>
                    <a:pt x="1410" y="967"/>
                  </a:lnTo>
                  <a:lnTo>
                    <a:pt x="1408" y="967"/>
                  </a:lnTo>
                  <a:lnTo>
                    <a:pt x="1405" y="967"/>
                  </a:lnTo>
                  <a:lnTo>
                    <a:pt x="1402" y="967"/>
                  </a:lnTo>
                  <a:lnTo>
                    <a:pt x="1400" y="967"/>
                  </a:lnTo>
                  <a:lnTo>
                    <a:pt x="1397" y="967"/>
                  </a:lnTo>
                  <a:lnTo>
                    <a:pt x="1395" y="966"/>
                  </a:lnTo>
                  <a:lnTo>
                    <a:pt x="1392" y="966"/>
                  </a:lnTo>
                  <a:lnTo>
                    <a:pt x="1390" y="966"/>
                  </a:lnTo>
                  <a:lnTo>
                    <a:pt x="1387" y="966"/>
                  </a:lnTo>
                  <a:close/>
                  <a:moveTo>
                    <a:pt x="1543" y="966"/>
                  </a:moveTo>
                  <a:lnTo>
                    <a:pt x="1543" y="967"/>
                  </a:lnTo>
                  <a:lnTo>
                    <a:pt x="1543" y="969"/>
                  </a:lnTo>
                  <a:lnTo>
                    <a:pt x="1543" y="970"/>
                  </a:lnTo>
                  <a:lnTo>
                    <a:pt x="1543" y="972"/>
                  </a:lnTo>
                  <a:lnTo>
                    <a:pt x="1543" y="973"/>
                  </a:lnTo>
                  <a:lnTo>
                    <a:pt x="1543" y="975"/>
                  </a:lnTo>
                  <a:lnTo>
                    <a:pt x="1543" y="976"/>
                  </a:lnTo>
                  <a:lnTo>
                    <a:pt x="1543" y="978"/>
                  </a:lnTo>
                  <a:lnTo>
                    <a:pt x="1543" y="983"/>
                  </a:lnTo>
                  <a:lnTo>
                    <a:pt x="1543" y="988"/>
                  </a:lnTo>
                  <a:lnTo>
                    <a:pt x="1543" y="993"/>
                  </a:lnTo>
                  <a:lnTo>
                    <a:pt x="1543" y="998"/>
                  </a:lnTo>
                  <a:lnTo>
                    <a:pt x="1543" y="1003"/>
                  </a:lnTo>
                  <a:lnTo>
                    <a:pt x="1543" y="1008"/>
                  </a:lnTo>
                  <a:lnTo>
                    <a:pt x="1543" y="1013"/>
                  </a:lnTo>
                  <a:lnTo>
                    <a:pt x="1543" y="1018"/>
                  </a:lnTo>
                  <a:lnTo>
                    <a:pt x="1543" y="1033"/>
                  </a:lnTo>
                  <a:lnTo>
                    <a:pt x="1543" y="1048"/>
                  </a:lnTo>
                  <a:lnTo>
                    <a:pt x="1543" y="1063"/>
                  </a:lnTo>
                  <a:lnTo>
                    <a:pt x="1542" y="1078"/>
                  </a:lnTo>
                  <a:lnTo>
                    <a:pt x="1542" y="1093"/>
                  </a:lnTo>
                  <a:lnTo>
                    <a:pt x="1541" y="1108"/>
                  </a:lnTo>
                  <a:lnTo>
                    <a:pt x="1540" y="1123"/>
                  </a:lnTo>
                  <a:lnTo>
                    <a:pt x="1539" y="1138"/>
                  </a:lnTo>
                  <a:lnTo>
                    <a:pt x="1540" y="1138"/>
                  </a:lnTo>
                  <a:lnTo>
                    <a:pt x="1542" y="1138"/>
                  </a:lnTo>
                  <a:lnTo>
                    <a:pt x="1543" y="1137"/>
                  </a:lnTo>
                  <a:lnTo>
                    <a:pt x="1545" y="1137"/>
                  </a:lnTo>
                  <a:lnTo>
                    <a:pt x="1546" y="1137"/>
                  </a:lnTo>
                  <a:lnTo>
                    <a:pt x="1548" y="1137"/>
                  </a:lnTo>
                  <a:lnTo>
                    <a:pt x="1549" y="1137"/>
                  </a:lnTo>
                  <a:lnTo>
                    <a:pt x="1550" y="1137"/>
                  </a:lnTo>
                  <a:lnTo>
                    <a:pt x="1551" y="1137"/>
                  </a:lnTo>
                  <a:lnTo>
                    <a:pt x="1553" y="1137"/>
                  </a:lnTo>
                  <a:lnTo>
                    <a:pt x="1554" y="1137"/>
                  </a:lnTo>
                  <a:lnTo>
                    <a:pt x="1555" y="1137"/>
                  </a:lnTo>
                  <a:lnTo>
                    <a:pt x="1557" y="1137"/>
                  </a:lnTo>
                  <a:lnTo>
                    <a:pt x="1558" y="1138"/>
                  </a:lnTo>
                  <a:lnTo>
                    <a:pt x="1559" y="1138"/>
                  </a:lnTo>
                  <a:lnTo>
                    <a:pt x="1560" y="1138"/>
                  </a:lnTo>
                  <a:lnTo>
                    <a:pt x="1562" y="1138"/>
                  </a:lnTo>
                  <a:lnTo>
                    <a:pt x="1561" y="1130"/>
                  </a:lnTo>
                  <a:lnTo>
                    <a:pt x="1561" y="1122"/>
                  </a:lnTo>
                  <a:lnTo>
                    <a:pt x="1561" y="1114"/>
                  </a:lnTo>
                  <a:lnTo>
                    <a:pt x="1561" y="1106"/>
                  </a:lnTo>
                  <a:lnTo>
                    <a:pt x="1561" y="1098"/>
                  </a:lnTo>
                  <a:lnTo>
                    <a:pt x="1560" y="1090"/>
                  </a:lnTo>
                  <a:lnTo>
                    <a:pt x="1560" y="1082"/>
                  </a:lnTo>
                  <a:lnTo>
                    <a:pt x="1560" y="1074"/>
                  </a:lnTo>
                  <a:lnTo>
                    <a:pt x="1560" y="1071"/>
                  </a:lnTo>
                  <a:lnTo>
                    <a:pt x="1560" y="1068"/>
                  </a:lnTo>
                  <a:lnTo>
                    <a:pt x="1560" y="1065"/>
                  </a:lnTo>
                  <a:lnTo>
                    <a:pt x="1560" y="1062"/>
                  </a:lnTo>
                  <a:lnTo>
                    <a:pt x="1560" y="1059"/>
                  </a:lnTo>
                  <a:lnTo>
                    <a:pt x="1560" y="1057"/>
                  </a:lnTo>
                  <a:lnTo>
                    <a:pt x="1560" y="1053"/>
                  </a:lnTo>
                  <a:lnTo>
                    <a:pt x="1560" y="1051"/>
                  </a:lnTo>
                  <a:lnTo>
                    <a:pt x="1560" y="1047"/>
                  </a:lnTo>
                  <a:lnTo>
                    <a:pt x="1561" y="1042"/>
                  </a:lnTo>
                  <a:lnTo>
                    <a:pt x="1561" y="1038"/>
                  </a:lnTo>
                  <a:lnTo>
                    <a:pt x="1561" y="1034"/>
                  </a:lnTo>
                  <a:lnTo>
                    <a:pt x="1561" y="1030"/>
                  </a:lnTo>
                  <a:lnTo>
                    <a:pt x="1561" y="1025"/>
                  </a:lnTo>
                  <a:lnTo>
                    <a:pt x="1561" y="1021"/>
                  </a:lnTo>
                  <a:lnTo>
                    <a:pt x="1561" y="1017"/>
                  </a:lnTo>
                  <a:lnTo>
                    <a:pt x="1589" y="1046"/>
                  </a:lnTo>
                  <a:lnTo>
                    <a:pt x="1599" y="1057"/>
                  </a:lnTo>
                  <a:lnTo>
                    <a:pt x="1610" y="1068"/>
                  </a:lnTo>
                  <a:lnTo>
                    <a:pt x="1620" y="1080"/>
                  </a:lnTo>
                  <a:lnTo>
                    <a:pt x="1630" y="1091"/>
                  </a:lnTo>
                  <a:lnTo>
                    <a:pt x="1641" y="1103"/>
                  </a:lnTo>
                  <a:lnTo>
                    <a:pt x="1651" y="1115"/>
                  </a:lnTo>
                  <a:lnTo>
                    <a:pt x="1661" y="1126"/>
                  </a:lnTo>
                  <a:lnTo>
                    <a:pt x="1671" y="1138"/>
                  </a:lnTo>
                  <a:lnTo>
                    <a:pt x="1673" y="1138"/>
                  </a:lnTo>
                  <a:lnTo>
                    <a:pt x="1676" y="1137"/>
                  </a:lnTo>
                  <a:lnTo>
                    <a:pt x="1678" y="1137"/>
                  </a:lnTo>
                  <a:lnTo>
                    <a:pt x="1680" y="1137"/>
                  </a:lnTo>
                  <a:lnTo>
                    <a:pt x="1682" y="1137"/>
                  </a:lnTo>
                  <a:lnTo>
                    <a:pt x="1684" y="1137"/>
                  </a:lnTo>
                  <a:lnTo>
                    <a:pt x="1687" y="1137"/>
                  </a:lnTo>
                  <a:lnTo>
                    <a:pt x="1689" y="1138"/>
                  </a:lnTo>
                  <a:lnTo>
                    <a:pt x="1689" y="1138"/>
                  </a:lnTo>
                  <a:lnTo>
                    <a:pt x="1690" y="1138"/>
                  </a:lnTo>
                  <a:lnTo>
                    <a:pt x="1690" y="1138"/>
                  </a:lnTo>
                  <a:lnTo>
                    <a:pt x="1691" y="1138"/>
                  </a:lnTo>
                  <a:lnTo>
                    <a:pt x="1691" y="1138"/>
                  </a:lnTo>
                  <a:lnTo>
                    <a:pt x="1691" y="1138"/>
                  </a:lnTo>
                  <a:lnTo>
                    <a:pt x="1692" y="1138"/>
                  </a:lnTo>
                  <a:lnTo>
                    <a:pt x="1692" y="1131"/>
                  </a:lnTo>
                  <a:lnTo>
                    <a:pt x="1692" y="1125"/>
                  </a:lnTo>
                  <a:lnTo>
                    <a:pt x="1692" y="1118"/>
                  </a:lnTo>
                  <a:lnTo>
                    <a:pt x="1692" y="1112"/>
                  </a:lnTo>
                  <a:lnTo>
                    <a:pt x="1692" y="1105"/>
                  </a:lnTo>
                  <a:lnTo>
                    <a:pt x="1692" y="1098"/>
                  </a:lnTo>
                  <a:lnTo>
                    <a:pt x="1692" y="1092"/>
                  </a:lnTo>
                  <a:lnTo>
                    <a:pt x="1692" y="1085"/>
                  </a:lnTo>
                  <a:lnTo>
                    <a:pt x="1692" y="1082"/>
                  </a:lnTo>
                  <a:lnTo>
                    <a:pt x="1692" y="1079"/>
                  </a:lnTo>
                  <a:lnTo>
                    <a:pt x="1692" y="1075"/>
                  </a:lnTo>
                  <a:lnTo>
                    <a:pt x="1692" y="1072"/>
                  </a:lnTo>
                  <a:lnTo>
                    <a:pt x="1692" y="1069"/>
                  </a:lnTo>
                  <a:lnTo>
                    <a:pt x="1692" y="1066"/>
                  </a:lnTo>
                  <a:lnTo>
                    <a:pt x="1692" y="1062"/>
                  </a:lnTo>
                  <a:lnTo>
                    <a:pt x="1692" y="1059"/>
                  </a:lnTo>
                  <a:lnTo>
                    <a:pt x="1692" y="1053"/>
                  </a:lnTo>
                  <a:lnTo>
                    <a:pt x="1692" y="1047"/>
                  </a:lnTo>
                  <a:lnTo>
                    <a:pt x="1692" y="1042"/>
                  </a:lnTo>
                  <a:lnTo>
                    <a:pt x="1692" y="1036"/>
                  </a:lnTo>
                  <a:lnTo>
                    <a:pt x="1693" y="1030"/>
                  </a:lnTo>
                  <a:lnTo>
                    <a:pt x="1693" y="1024"/>
                  </a:lnTo>
                  <a:lnTo>
                    <a:pt x="1693" y="1018"/>
                  </a:lnTo>
                  <a:lnTo>
                    <a:pt x="1693" y="1012"/>
                  </a:lnTo>
                  <a:lnTo>
                    <a:pt x="1693" y="1008"/>
                  </a:lnTo>
                  <a:lnTo>
                    <a:pt x="1693" y="1004"/>
                  </a:lnTo>
                  <a:lnTo>
                    <a:pt x="1694" y="1000"/>
                  </a:lnTo>
                  <a:lnTo>
                    <a:pt x="1694" y="996"/>
                  </a:lnTo>
                  <a:lnTo>
                    <a:pt x="1694" y="992"/>
                  </a:lnTo>
                  <a:lnTo>
                    <a:pt x="1695" y="988"/>
                  </a:lnTo>
                  <a:lnTo>
                    <a:pt x="1695" y="984"/>
                  </a:lnTo>
                  <a:lnTo>
                    <a:pt x="1695" y="980"/>
                  </a:lnTo>
                  <a:lnTo>
                    <a:pt x="1695" y="978"/>
                  </a:lnTo>
                  <a:lnTo>
                    <a:pt x="1695" y="976"/>
                  </a:lnTo>
                  <a:lnTo>
                    <a:pt x="1695" y="975"/>
                  </a:lnTo>
                  <a:lnTo>
                    <a:pt x="1695" y="973"/>
                  </a:lnTo>
                  <a:lnTo>
                    <a:pt x="1695" y="971"/>
                  </a:lnTo>
                  <a:lnTo>
                    <a:pt x="1695" y="969"/>
                  </a:lnTo>
                  <a:lnTo>
                    <a:pt x="1696" y="968"/>
                  </a:lnTo>
                  <a:lnTo>
                    <a:pt x="1696" y="966"/>
                  </a:lnTo>
                  <a:lnTo>
                    <a:pt x="1694" y="966"/>
                  </a:lnTo>
                  <a:lnTo>
                    <a:pt x="1693" y="966"/>
                  </a:lnTo>
                  <a:lnTo>
                    <a:pt x="1691" y="966"/>
                  </a:lnTo>
                  <a:lnTo>
                    <a:pt x="1690" y="967"/>
                  </a:lnTo>
                  <a:lnTo>
                    <a:pt x="1689" y="967"/>
                  </a:lnTo>
                  <a:lnTo>
                    <a:pt x="1687" y="967"/>
                  </a:lnTo>
                  <a:lnTo>
                    <a:pt x="1686" y="967"/>
                  </a:lnTo>
                  <a:lnTo>
                    <a:pt x="1684" y="967"/>
                  </a:lnTo>
                  <a:lnTo>
                    <a:pt x="1683" y="967"/>
                  </a:lnTo>
                  <a:lnTo>
                    <a:pt x="1682" y="967"/>
                  </a:lnTo>
                  <a:lnTo>
                    <a:pt x="1680" y="967"/>
                  </a:lnTo>
                  <a:lnTo>
                    <a:pt x="1679" y="967"/>
                  </a:lnTo>
                  <a:lnTo>
                    <a:pt x="1677" y="966"/>
                  </a:lnTo>
                  <a:lnTo>
                    <a:pt x="1676" y="966"/>
                  </a:lnTo>
                  <a:lnTo>
                    <a:pt x="1675" y="966"/>
                  </a:lnTo>
                  <a:lnTo>
                    <a:pt x="1673" y="966"/>
                  </a:lnTo>
                  <a:lnTo>
                    <a:pt x="1673" y="971"/>
                  </a:lnTo>
                  <a:lnTo>
                    <a:pt x="1674" y="974"/>
                  </a:lnTo>
                  <a:lnTo>
                    <a:pt x="1674" y="978"/>
                  </a:lnTo>
                  <a:lnTo>
                    <a:pt x="1674" y="982"/>
                  </a:lnTo>
                  <a:lnTo>
                    <a:pt x="1674" y="986"/>
                  </a:lnTo>
                  <a:lnTo>
                    <a:pt x="1675" y="990"/>
                  </a:lnTo>
                  <a:lnTo>
                    <a:pt x="1675" y="993"/>
                  </a:lnTo>
                  <a:lnTo>
                    <a:pt x="1675" y="997"/>
                  </a:lnTo>
                  <a:lnTo>
                    <a:pt x="1675" y="1001"/>
                  </a:lnTo>
                  <a:lnTo>
                    <a:pt x="1675" y="1004"/>
                  </a:lnTo>
                  <a:lnTo>
                    <a:pt x="1675" y="1008"/>
                  </a:lnTo>
                  <a:lnTo>
                    <a:pt x="1675" y="1012"/>
                  </a:lnTo>
                  <a:lnTo>
                    <a:pt x="1675" y="1015"/>
                  </a:lnTo>
                  <a:lnTo>
                    <a:pt x="1675" y="1019"/>
                  </a:lnTo>
                  <a:lnTo>
                    <a:pt x="1675" y="1022"/>
                  </a:lnTo>
                  <a:lnTo>
                    <a:pt x="1675" y="1025"/>
                  </a:lnTo>
                  <a:lnTo>
                    <a:pt x="1675" y="1029"/>
                  </a:lnTo>
                  <a:lnTo>
                    <a:pt x="1675" y="1036"/>
                  </a:lnTo>
                  <a:lnTo>
                    <a:pt x="1675" y="1043"/>
                  </a:lnTo>
                  <a:lnTo>
                    <a:pt x="1675" y="1050"/>
                  </a:lnTo>
                  <a:lnTo>
                    <a:pt x="1675" y="1057"/>
                  </a:lnTo>
                  <a:lnTo>
                    <a:pt x="1675" y="1064"/>
                  </a:lnTo>
                  <a:lnTo>
                    <a:pt x="1675" y="1071"/>
                  </a:lnTo>
                  <a:lnTo>
                    <a:pt x="1675" y="1078"/>
                  </a:lnTo>
                  <a:lnTo>
                    <a:pt x="1675" y="1085"/>
                  </a:lnTo>
                  <a:lnTo>
                    <a:pt x="1662" y="1070"/>
                  </a:lnTo>
                  <a:lnTo>
                    <a:pt x="1648" y="1055"/>
                  </a:lnTo>
                  <a:lnTo>
                    <a:pt x="1634" y="1040"/>
                  </a:lnTo>
                  <a:lnTo>
                    <a:pt x="1620" y="1025"/>
                  </a:lnTo>
                  <a:lnTo>
                    <a:pt x="1607" y="1010"/>
                  </a:lnTo>
                  <a:lnTo>
                    <a:pt x="1593" y="995"/>
                  </a:lnTo>
                  <a:lnTo>
                    <a:pt x="1579" y="981"/>
                  </a:lnTo>
                  <a:lnTo>
                    <a:pt x="1565" y="966"/>
                  </a:lnTo>
                  <a:lnTo>
                    <a:pt x="1564" y="966"/>
                  </a:lnTo>
                  <a:lnTo>
                    <a:pt x="1563" y="966"/>
                  </a:lnTo>
                  <a:lnTo>
                    <a:pt x="1561" y="967"/>
                  </a:lnTo>
                  <a:lnTo>
                    <a:pt x="1560" y="967"/>
                  </a:lnTo>
                  <a:lnTo>
                    <a:pt x="1558" y="967"/>
                  </a:lnTo>
                  <a:lnTo>
                    <a:pt x="1557" y="967"/>
                  </a:lnTo>
                  <a:lnTo>
                    <a:pt x="1555" y="967"/>
                  </a:lnTo>
                  <a:lnTo>
                    <a:pt x="1554" y="967"/>
                  </a:lnTo>
                  <a:lnTo>
                    <a:pt x="1553" y="967"/>
                  </a:lnTo>
                  <a:lnTo>
                    <a:pt x="1551" y="967"/>
                  </a:lnTo>
                  <a:lnTo>
                    <a:pt x="1550" y="967"/>
                  </a:lnTo>
                  <a:lnTo>
                    <a:pt x="1548" y="967"/>
                  </a:lnTo>
                  <a:lnTo>
                    <a:pt x="1547" y="967"/>
                  </a:lnTo>
                  <a:lnTo>
                    <a:pt x="1546" y="966"/>
                  </a:lnTo>
                  <a:lnTo>
                    <a:pt x="1544" y="966"/>
                  </a:lnTo>
                  <a:lnTo>
                    <a:pt x="1543" y="966"/>
                  </a:lnTo>
                  <a:close/>
                  <a:moveTo>
                    <a:pt x="2331" y="966"/>
                  </a:moveTo>
                  <a:lnTo>
                    <a:pt x="2340" y="988"/>
                  </a:lnTo>
                  <a:lnTo>
                    <a:pt x="2349" y="1009"/>
                  </a:lnTo>
                  <a:lnTo>
                    <a:pt x="2358" y="1031"/>
                  </a:lnTo>
                  <a:lnTo>
                    <a:pt x="2366" y="1052"/>
                  </a:lnTo>
                  <a:lnTo>
                    <a:pt x="2375" y="1073"/>
                  </a:lnTo>
                  <a:lnTo>
                    <a:pt x="2383" y="1095"/>
                  </a:lnTo>
                  <a:lnTo>
                    <a:pt x="2391" y="1117"/>
                  </a:lnTo>
                  <a:lnTo>
                    <a:pt x="2399" y="1138"/>
                  </a:lnTo>
                  <a:lnTo>
                    <a:pt x="2400" y="1138"/>
                  </a:lnTo>
                  <a:lnTo>
                    <a:pt x="2402" y="1138"/>
                  </a:lnTo>
                  <a:lnTo>
                    <a:pt x="2403" y="1137"/>
                  </a:lnTo>
                  <a:lnTo>
                    <a:pt x="2405" y="1137"/>
                  </a:lnTo>
                  <a:lnTo>
                    <a:pt x="2406" y="1137"/>
                  </a:lnTo>
                  <a:lnTo>
                    <a:pt x="2407" y="1137"/>
                  </a:lnTo>
                  <a:lnTo>
                    <a:pt x="2409" y="1137"/>
                  </a:lnTo>
                  <a:lnTo>
                    <a:pt x="2411" y="1137"/>
                  </a:lnTo>
                  <a:lnTo>
                    <a:pt x="2412" y="1137"/>
                  </a:lnTo>
                  <a:lnTo>
                    <a:pt x="2413" y="1137"/>
                  </a:lnTo>
                  <a:lnTo>
                    <a:pt x="2415" y="1137"/>
                  </a:lnTo>
                  <a:lnTo>
                    <a:pt x="2416" y="1137"/>
                  </a:lnTo>
                  <a:lnTo>
                    <a:pt x="2417" y="1138"/>
                  </a:lnTo>
                  <a:lnTo>
                    <a:pt x="2419" y="1138"/>
                  </a:lnTo>
                  <a:lnTo>
                    <a:pt x="2420" y="1138"/>
                  </a:lnTo>
                  <a:lnTo>
                    <a:pt x="2422" y="1138"/>
                  </a:lnTo>
                  <a:lnTo>
                    <a:pt x="2430" y="1116"/>
                  </a:lnTo>
                  <a:lnTo>
                    <a:pt x="2437" y="1095"/>
                  </a:lnTo>
                  <a:lnTo>
                    <a:pt x="2446" y="1073"/>
                  </a:lnTo>
                  <a:lnTo>
                    <a:pt x="2455" y="1052"/>
                  </a:lnTo>
                  <a:lnTo>
                    <a:pt x="2464" y="1031"/>
                  </a:lnTo>
                  <a:lnTo>
                    <a:pt x="2473" y="1009"/>
                  </a:lnTo>
                  <a:lnTo>
                    <a:pt x="2482" y="988"/>
                  </a:lnTo>
                  <a:lnTo>
                    <a:pt x="2491" y="966"/>
                  </a:lnTo>
                  <a:lnTo>
                    <a:pt x="2488" y="966"/>
                  </a:lnTo>
                  <a:lnTo>
                    <a:pt x="2486" y="967"/>
                  </a:lnTo>
                  <a:lnTo>
                    <a:pt x="2484" y="967"/>
                  </a:lnTo>
                  <a:lnTo>
                    <a:pt x="2481" y="967"/>
                  </a:lnTo>
                  <a:lnTo>
                    <a:pt x="2478" y="967"/>
                  </a:lnTo>
                  <a:lnTo>
                    <a:pt x="2476" y="967"/>
                  </a:lnTo>
                  <a:lnTo>
                    <a:pt x="2473" y="967"/>
                  </a:lnTo>
                  <a:lnTo>
                    <a:pt x="2471" y="966"/>
                  </a:lnTo>
                  <a:lnTo>
                    <a:pt x="2471" y="966"/>
                  </a:lnTo>
                  <a:lnTo>
                    <a:pt x="2470" y="966"/>
                  </a:lnTo>
                  <a:lnTo>
                    <a:pt x="2470" y="966"/>
                  </a:lnTo>
                  <a:lnTo>
                    <a:pt x="2470" y="966"/>
                  </a:lnTo>
                  <a:lnTo>
                    <a:pt x="2469" y="966"/>
                  </a:lnTo>
                  <a:lnTo>
                    <a:pt x="2469" y="966"/>
                  </a:lnTo>
                  <a:lnTo>
                    <a:pt x="2469" y="966"/>
                  </a:lnTo>
                  <a:lnTo>
                    <a:pt x="2468" y="966"/>
                  </a:lnTo>
                  <a:lnTo>
                    <a:pt x="2463" y="982"/>
                  </a:lnTo>
                  <a:lnTo>
                    <a:pt x="2458" y="997"/>
                  </a:lnTo>
                  <a:lnTo>
                    <a:pt x="2452" y="1013"/>
                  </a:lnTo>
                  <a:lnTo>
                    <a:pt x="2446" y="1029"/>
                  </a:lnTo>
                  <a:lnTo>
                    <a:pt x="2440" y="1045"/>
                  </a:lnTo>
                  <a:lnTo>
                    <a:pt x="2433" y="1060"/>
                  </a:lnTo>
                  <a:lnTo>
                    <a:pt x="2427" y="1076"/>
                  </a:lnTo>
                  <a:lnTo>
                    <a:pt x="2421" y="1091"/>
                  </a:lnTo>
                  <a:lnTo>
                    <a:pt x="2415" y="1076"/>
                  </a:lnTo>
                  <a:lnTo>
                    <a:pt x="2409" y="1060"/>
                  </a:lnTo>
                  <a:lnTo>
                    <a:pt x="2403" y="1044"/>
                  </a:lnTo>
                  <a:lnTo>
                    <a:pt x="2398" y="1029"/>
                  </a:lnTo>
                  <a:lnTo>
                    <a:pt x="2392" y="1013"/>
                  </a:lnTo>
                  <a:lnTo>
                    <a:pt x="2386" y="997"/>
                  </a:lnTo>
                  <a:lnTo>
                    <a:pt x="2381" y="982"/>
                  </a:lnTo>
                  <a:lnTo>
                    <a:pt x="2376" y="966"/>
                  </a:lnTo>
                  <a:lnTo>
                    <a:pt x="2373" y="966"/>
                  </a:lnTo>
                  <a:lnTo>
                    <a:pt x="2370" y="966"/>
                  </a:lnTo>
                  <a:lnTo>
                    <a:pt x="2368" y="967"/>
                  </a:lnTo>
                  <a:lnTo>
                    <a:pt x="2365" y="967"/>
                  </a:lnTo>
                  <a:lnTo>
                    <a:pt x="2362" y="967"/>
                  </a:lnTo>
                  <a:lnTo>
                    <a:pt x="2359" y="967"/>
                  </a:lnTo>
                  <a:lnTo>
                    <a:pt x="2357" y="967"/>
                  </a:lnTo>
                  <a:lnTo>
                    <a:pt x="2354" y="967"/>
                  </a:lnTo>
                  <a:lnTo>
                    <a:pt x="2351" y="967"/>
                  </a:lnTo>
                  <a:lnTo>
                    <a:pt x="2348" y="967"/>
                  </a:lnTo>
                  <a:lnTo>
                    <a:pt x="2346" y="967"/>
                  </a:lnTo>
                  <a:lnTo>
                    <a:pt x="2343" y="967"/>
                  </a:lnTo>
                  <a:lnTo>
                    <a:pt x="2340" y="966"/>
                  </a:lnTo>
                  <a:lnTo>
                    <a:pt x="2337" y="966"/>
                  </a:lnTo>
                  <a:lnTo>
                    <a:pt x="2334" y="966"/>
                  </a:lnTo>
                  <a:lnTo>
                    <a:pt x="2331" y="966"/>
                  </a:lnTo>
                  <a:close/>
                  <a:moveTo>
                    <a:pt x="2919" y="966"/>
                  </a:moveTo>
                  <a:lnTo>
                    <a:pt x="2928" y="988"/>
                  </a:lnTo>
                  <a:lnTo>
                    <a:pt x="2937" y="1009"/>
                  </a:lnTo>
                  <a:lnTo>
                    <a:pt x="2946" y="1031"/>
                  </a:lnTo>
                  <a:lnTo>
                    <a:pt x="2954" y="1052"/>
                  </a:lnTo>
                  <a:lnTo>
                    <a:pt x="2963" y="1073"/>
                  </a:lnTo>
                  <a:lnTo>
                    <a:pt x="2970" y="1095"/>
                  </a:lnTo>
                  <a:lnTo>
                    <a:pt x="2979" y="1117"/>
                  </a:lnTo>
                  <a:lnTo>
                    <a:pt x="2987" y="1138"/>
                  </a:lnTo>
                  <a:lnTo>
                    <a:pt x="2988" y="1138"/>
                  </a:lnTo>
                  <a:lnTo>
                    <a:pt x="2989" y="1138"/>
                  </a:lnTo>
                  <a:lnTo>
                    <a:pt x="2991" y="1137"/>
                  </a:lnTo>
                  <a:lnTo>
                    <a:pt x="2992" y="1137"/>
                  </a:lnTo>
                  <a:lnTo>
                    <a:pt x="2994" y="1137"/>
                  </a:lnTo>
                  <a:lnTo>
                    <a:pt x="2995" y="1137"/>
                  </a:lnTo>
                  <a:lnTo>
                    <a:pt x="2996" y="1137"/>
                  </a:lnTo>
                  <a:lnTo>
                    <a:pt x="2998" y="1137"/>
                  </a:lnTo>
                  <a:lnTo>
                    <a:pt x="2999" y="1137"/>
                  </a:lnTo>
                  <a:lnTo>
                    <a:pt x="3001" y="1137"/>
                  </a:lnTo>
                  <a:lnTo>
                    <a:pt x="3002" y="1137"/>
                  </a:lnTo>
                  <a:lnTo>
                    <a:pt x="3004" y="1137"/>
                  </a:lnTo>
                  <a:lnTo>
                    <a:pt x="3005" y="1138"/>
                  </a:lnTo>
                  <a:lnTo>
                    <a:pt x="3006" y="1138"/>
                  </a:lnTo>
                  <a:lnTo>
                    <a:pt x="3008" y="1138"/>
                  </a:lnTo>
                  <a:lnTo>
                    <a:pt x="3009" y="1138"/>
                  </a:lnTo>
                  <a:lnTo>
                    <a:pt x="3017" y="1116"/>
                  </a:lnTo>
                  <a:lnTo>
                    <a:pt x="3025" y="1095"/>
                  </a:lnTo>
                  <a:lnTo>
                    <a:pt x="3034" y="1073"/>
                  </a:lnTo>
                  <a:lnTo>
                    <a:pt x="3042" y="1052"/>
                  </a:lnTo>
                  <a:lnTo>
                    <a:pt x="3051" y="1031"/>
                  </a:lnTo>
                  <a:lnTo>
                    <a:pt x="3060" y="1009"/>
                  </a:lnTo>
                  <a:lnTo>
                    <a:pt x="3069" y="988"/>
                  </a:lnTo>
                  <a:lnTo>
                    <a:pt x="3079" y="966"/>
                  </a:lnTo>
                  <a:lnTo>
                    <a:pt x="3076" y="966"/>
                  </a:lnTo>
                  <a:lnTo>
                    <a:pt x="3073" y="967"/>
                  </a:lnTo>
                  <a:lnTo>
                    <a:pt x="3071" y="967"/>
                  </a:lnTo>
                  <a:lnTo>
                    <a:pt x="3069" y="967"/>
                  </a:lnTo>
                  <a:lnTo>
                    <a:pt x="3066" y="967"/>
                  </a:lnTo>
                  <a:lnTo>
                    <a:pt x="3064" y="967"/>
                  </a:lnTo>
                  <a:lnTo>
                    <a:pt x="3061" y="967"/>
                  </a:lnTo>
                  <a:lnTo>
                    <a:pt x="3059" y="966"/>
                  </a:lnTo>
                  <a:lnTo>
                    <a:pt x="3058" y="966"/>
                  </a:lnTo>
                  <a:lnTo>
                    <a:pt x="3058" y="966"/>
                  </a:lnTo>
                  <a:lnTo>
                    <a:pt x="3058" y="966"/>
                  </a:lnTo>
                  <a:lnTo>
                    <a:pt x="3057" y="966"/>
                  </a:lnTo>
                  <a:lnTo>
                    <a:pt x="3057" y="966"/>
                  </a:lnTo>
                  <a:lnTo>
                    <a:pt x="3056" y="966"/>
                  </a:lnTo>
                  <a:lnTo>
                    <a:pt x="3056" y="966"/>
                  </a:lnTo>
                  <a:lnTo>
                    <a:pt x="3056" y="966"/>
                  </a:lnTo>
                  <a:lnTo>
                    <a:pt x="3050" y="982"/>
                  </a:lnTo>
                  <a:lnTo>
                    <a:pt x="3045" y="997"/>
                  </a:lnTo>
                  <a:lnTo>
                    <a:pt x="3039" y="1013"/>
                  </a:lnTo>
                  <a:lnTo>
                    <a:pt x="3033" y="1029"/>
                  </a:lnTo>
                  <a:lnTo>
                    <a:pt x="3027" y="1045"/>
                  </a:lnTo>
                  <a:lnTo>
                    <a:pt x="3021" y="1060"/>
                  </a:lnTo>
                  <a:lnTo>
                    <a:pt x="3015" y="1076"/>
                  </a:lnTo>
                  <a:lnTo>
                    <a:pt x="3008" y="1091"/>
                  </a:lnTo>
                  <a:lnTo>
                    <a:pt x="3002" y="1076"/>
                  </a:lnTo>
                  <a:lnTo>
                    <a:pt x="2997" y="1060"/>
                  </a:lnTo>
                  <a:lnTo>
                    <a:pt x="2991" y="1044"/>
                  </a:lnTo>
                  <a:lnTo>
                    <a:pt x="2985" y="1029"/>
                  </a:lnTo>
                  <a:lnTo>
                    <a:pt x="2979" y="1013"/>
                  </a:lnTo>
                  <a:lnTo>
                    <a:pt x="2974" y="997"/>
                  </a:lnTo>
                  <a:lnTo>
                    <a:pt x="2968" y="982"/>
                  </a:lnTo>
                  <a:lnTo>
                    <a:pt x="2963" y="966"/>
                  </a:lnTo>
                  <a:lnTo>
                    <a:pt x="2961" y="966"/>
                  </a:lnTo>
                  <a:lnTo>
                    <a:pt x="2958" y="966"/>
                  </a:lnTo>
                  <a:lnTo>
                    <a:pt x="2955" y="967"/>
                  </a:lnTo>
                  <a:lnTo>
                    <a:pt x="2952" y="967"/>
                  </a:lnTo>
                  <a:lnTo>
                    <a:pt x="2950" y="967"/>
                  </a:lnTo>
                  <a:lnTo>
                    <a:pt x="2947" y="967"/>
                  </a:lnTo>
                  <a:lnTo>
                    <a:pt x="2944" y="967"/>
                  </a:lnTo>
                  <a:lnTo>
                    <a:pt x="2941" y="967"/>
                  </a:lnTo>
                  <a:lnTo>
                    <a:pt x="2939" y="967"/>
                  </a:lnTo>
                  <a:lnTo>
                    <a:pt x="2936" y="967"/>
                  </a:lnTo>
                  <a:lnTo>
                    <a:pt x="2933" y="967"/>
                  </a:lnTo>
                  <a:lnTo>
                    <a:pt x="2930" y="967"/>
                  </a:lnTo>
                  <a:lnTo>
                    <a:pt x="2928" y="966"/>
                  </a:lnTo>
                  <a:lnTo>
                    <a:pt x="2925" y="966"/>
                  </a:lnTo>
                  <a:lnTo>
                    <a:pt x="2922" y="966"/>
                  </a:lnTo>
                  <a:lnTo>
                    <a:pt x="2919" y="966"/>
                  </a:lnTo>
                  <a:close/>
                  <a:moveTo>
                    <a:pt x="3387" y="966"/>
                  </a:moveTo>
                  <a:lnTo>
                    <a:pt x="3387" y="966"/>
                  </a:lnTo>
                  <a:lnTo>
                    <a:pt x="3387" y="967"/>
                  </a:lnTo>
                  <a:lnTo>
                    <a:pt x="3387" y="967"/>
                  </a:lnTo>
                  <a:lnTo>
                    <a:pt x="3387" y="967"/>
                  </a:lnTo>
                  <a:lnTo>
                    <a:pt x="3387" y="968"/>
                  </a:lnTo>
                  <a:lnTo>
                    <a:pt x="3388" y="968"/>
                  </a:lnTo>
                  <a:lnTo>
                    <a:pt x="3388" y="969"/>
                  </a:lnTo>
                  <a:lnTo>
                    <a:pt x="3388" y="971"/>
                  </a:lnTo>
                  <a:lnTo>
                    <a:pt x="3388" y="973"/>
                  </a:lnTo>
                  <a:lnTo>
                    <a:pt x="3388" y="975"/>
                  </a:lnTo>
                  <a:lnTo>
                    <a:pt x="3388" y="978"/>
                  </a:lnTo>
                  <a:lnTo>
                    <a:pt x="3388" y="980"/>
                  </a:lnTo>
                  <a:lnTo>
                    <a:pt x="3388" y="982"/>
                  </a:lnTo>
                  <a:lnTo>
                    <a:pt x="3388" y="984"/>
                  </a:lnTo>
                  <a:lnTo>
                    <a:pt x="3387" y="987"/>
                  </a:lnTo>
                  <a:lnTo>
                    <a:pt x="3394" y="986"/>
                  </a:lnTo>
                  <a:lnTo>
                    <a:pt x="3402" y="986"/>
                  </a:lnTo>
                  <a:lnTo>
                    <a:pt x="3409" y="986"/>
                  </a:lnTo>
                  <a:lnTo>
                    <a:pt x="3416" y="985"/>
                  </a:lnTo>
                  <a:lnTo>
                    <a:pt x="3424" y="985"/>
                  </a:lnTo>
                  <a:lnTo>
                    <a:pt x="3431" y="985"/>
                  </a:lnTo>
                  <a:lnTo>
                    <a:pt x="3439" y="984"/>
                  </a:lnTo>
                  <a:lnTo>
                    <a:pt x="3446" y="984"/>
                  </a:lnTo>
                  <a:lnTo>
                    <a:pt x="3449" y="984"/>
                  </a:lnTo>
                  <a:lnTo>
                    <a:pt x="3451" y="984"/>
                  </a:lnTo>
                  <a:lnTo>
                    <a:pt x="3453" y="984"/>
                  </a:lnTo>
                  <a:lnTo>
                    <a:pt x="3456" y="984"/>
                  </a:lnTo>
                  <a:lnTo>
                    <a:pt x="3459" y="984"/>
                  </a:lnTo>
                  <a:lnTo>
                    <a:pt x="3461" y="984"/>
                  </a:lnTo>
                  <a:lnTo>
                    <a:pt x="3463" y="984"/>
                  </a:lnTo>
                  <a:lnTo>
                    <a:pt x="3466" y="984"/>
                  </a:lnTo>
                  <a:lnTo>
                    <a:pt x="3455" y="1003"/>
                  </a:lnTo>
                  <a:lnTo>
                    <a:pt x="3445" y="1023"/>
                  </a:lnTo>
                  <a:lnTo>
                    <a:pt x="3434" y="1042"/>
                  </a:lnTo>
                  <a:lnTo>
                    <a:pt x="3423" y="1060"/>
                  </a:lnTo>
                  <a:lnTo>
                    <a:pt x="3411" y="1079"/>
                  </a:lnTo>
                  <a:lnTo>
                    <a:pt x="3400" y="1098"/>
                  </a:lnTo>
                  <a:lnTo>
                    <a:pt x="3388" y="1116"/>
                  </a:lnTo>
                  <a:lnTo>
                    <a:pt x="3377" y="1134"/>
                  </a:lnTo>
                  <a:lnTo>
                    <a:pt x="3377" y="1138"/>
                  </a:lnTo>
                  <a:lnTo>
                    <a:pt x="3380" y="1138"/>
                  </a:lnTo>
                  <a:lnTo>
                    <a:pt x="3383" y="1138"/>
                  </a:lnTo>
                  <a:lnTo>
                    <a:pt x="3387" y="1138"/>
                  </a:lnTo>
                  <a:lnTo>
                    <a:pt x="3390" y="1138"/>
                  </a:lnTo>
                  <a:lnTo>
                    <a:pt x="3394" y="1138"/>
                  </a:lnTo>
                  <a:lnTo>
                    <a:pt x="3397" y="1138"/>
                  </a:lnTo>
                  <a:lnTo>
                    <a:pt x="3401" y="1137"/>
                  </a:lnTo>
                  <a:lnTo>
                    <a:pt x="3404" y="1137"/>
                  </a:lnTo>
                  <a:lnTo>
                    <a:pt x="3410" y="1137"/>
                  </a:lnTo>
                  <a:lnTo>
                    <a:pt x="3417" y="1137"/>
                  </a:lnTo>
                  <a:lnTo>
                    <a:pt x="3423" y="1137"/>
                  </a:lnTo>
                  <a:lnTo>
                    <a:pt x="3430" y="1137"/>
                  </a:lnTo>
                  <a:lnTo>
                    <a:pt x="3436" y="1137"/>
                  </a:lnTo>
                  <a:lnTo>
                    <a:pt x="3442" y="1137"/>
                  </a:lnTo>
                  <a:lnTo>
                    <a:pt x="3449" y="1137"/>
                  </a:lnTo>
                  <a:lnTo>
                    <a:pt x="3455" y="1137"/>
                  </a:lnTo>
                  <a:lnTo>
                    <a:pt x="3460" y="1137"/>
                  </a:lnTo>
                  <a:lnTo>
                    <a:pt x="3464" y="1137"/>
                  </a:lnTo>
                  <a:lnTo>
                    <a:pt x="3469" y="1137"/>
                  </a:lnTo>
                  <a:lnTo>
                    <a:pt x="3474" y="1137"/>
                  </a:lnTo>
                  <a:lnTo>
                    <a:pt x="3478" y="1137"/>
                  </a:lnTo>
                  <a:lnTo>
                    <a:pt x="3483" y="1137"/>
                  </a:lnTo>
                  <a:lnTo>
                    <a:pt x="3487" y="1137"/>
                  </a:lnTo>
                  <a:lnTo>
                    <a:pt x="3492" y="1137"/>
                  </a:lnTo>
                  <a:lnTo>
                    <a:pt x="3495" y="1137"/>
                  </a:lnTo>
                  <a:lnTo>
                    <a:pt x="3498" y="1138"/>
                  </a:lnTo>
                  <a:lnTo>
                    <a:pt x="3502" y="1138"/>
                  </a:lnTo>
                  <a:lnTo>
                    <a:pt x="3505" y="1138"/>
                  </a:lnTo>
                  <a:lnTo>
                    <a:pt x="3508" y="1138"/>
                  </a:lnTo>
                  <a:lnTo>
                    <a:pt x="3512" y="1138"/>
                  </a:lnTo>
                  <a:lnTo>
                    <a:pt x="3515" y="1138"/>
                  </a:lnTo>
                  <a:lnTo>
                    <a:pt x="3519" y="1138"/>
                  </a:lnTo>
                  <a:lnTo>
                    <a:pt x="3519" y="1138"/>
                  </a:lnTo>
                  <a:lnTo>
                    <a:pt x="3518" y="1137"/>
                  </a:lnTo>
                  <a:lnTo>
                    <a:pt x="3518" y="1137"/>
                  </a:lnTo>
                  <a:lnTo>
                    <a:pt x="3518" y="1135"/>
                  </a:lnTo>
                  <a:lnTo>
                    <a:pt x="3518" y="1134"/>
                  </a:lnTo>
                  <a:lnTo>
                    <a:pt x="3518" y="1133"/>
                  </a:lnTo>
                  <a:lnTo>
                    <a:pt x="3518" y="1133"/>
                  </a:lnTo>
                  <a:lnTo>
                    <a:pt x="3518" y="1132"/>
                  </a:lnTo>
                  <a:lnTo>
                    <a:pt x="3517" y="1131"/>
                  </a:lnTo>
                  <a:lnTo>
                    <a:pt x="3517" y="1129"/>
                  </a:lnTo>
                  <a:lnTo>
                    <a:pt x="3517" y="1128"/>
                  </a:lnTo>
                  <a:lnTo>
                    <a:pt x="3517" y="1126"/>
                  </a:lnTo>
                  <a:lnTo>
                    <a:pt x="3517" y="1125"/>
                  </a:lnTo>
                  <a:lnTo>
                    <a:pt x="3517" y="1123"/>
                  </a:lnTo>
                  <a:lnTo>
                    <a:pt x="3518" y="1122"/>
                  </a:lnTo>
                  <a:lnTo>
                    <a:pt x="3518" y="1120"/>
                  </a:lnTo>
                  <a:lnTo>
                    <a:pt x="3518" y="1120"/>
                  </a:lnTo>
                  <a:lnTo>
                    <a:pt x="3518" y="1119"/>
                  </a:lnTo>
                  <a:lnTo>
                    <a:pt x="3518" y="1119"/>
                  </a:lnTo>
                  <a:lnTo>
                    <a:pt x="3518" y="1118"/>
                  </a:lnTo>
                  <a:lnTo>
                    <a:pt x="3518" y="1118"/>
                  </a:lnTo>
                  <a:lnTo>
                    <a:pt x="3518" y="1118"/>
                  </a:lnTo>
                  <a:lnTo>
                    <a:pt x="3519" y="1117"/>
                  </a:lnTo>
                  <a:lnTo>
                    <a:pt x="3507" y="1118"/>
                  </a:lnTo>
                  <a:lnTo>
                    <a:pt x="3496" y="1118"/>
                  </a:lnTo>
                  <a:lnTo>
                    <a:pt x="3486" y="1119"/>
                  </a:lnTo>
                  <a:lnTo>
                    <a:pt x="3475" y="1119"/>
                  </a:lnTo>
                  <a:lnTo>
                    <a:pt x="3464" y="1120"/>
                  </a:lnTo>
                  <a:lnTo>
                    <a:pt x="3453" y="1120"/>
                  </a:lnTo>
                  <a:lnTo>
                    <a:pt x="3442" y="1120"/>
                  </a:lnTo>
                  <a:lnTo>
                    <a:pt x="3431" y="1120"/>
                  </a:lnTo>
                  <a:lnTo>
                    <a:pt x="3430" y="1118"/>
                  </a:lnTo>
                  <a:lnTo>
                    <a:pt x="3441" y="1100"/>
                  </a:lnTo>
                  <a:lnTo>
                    <a:pt x="3452" y="1081"/>
                  </a:lnTo>
                  <a:lnTo>
                    <a:pt x="3463" y="1062"/>
                  </a:lnTo>
                  <a:lnTo>
                    <a:pt x="3474" y="1044"/>
                  </a:lnTo>
                  <a:lnTo>
                    <a:pt x="3485" y="1025"/>
                  </a:lnTo>
                  <a:lnTo>
                    <a:pt x="3496" y="1006"/>
                  </a:lnTo>
                  <a:lnTo>
                    <a:pt x="3507" y="988"/>
                  </a:lnTo>
                  <a:lnTo>
                    <a:pt x="3519" y="970"/>
                  </a:lnTo>
                  <a:lnTo>
                    <a:pt x="3519" y="966"/>
                  </a:lnTo>
                  <a:lnTo>
                    <a:pt x="3515" y="966"/>
                  </a:lnTo>
                  <a:lnTo>
                    <a:pt x="3510" y="966"/>
                  </a:lnTo>
                  <a:lnTo>
                    <a:pt x="3506" y="966"/>
                  </a:lnTo>
                  <a:lnTo>
                    <a:pt x="3502" y="966"/>
                  </a:lnTo>
                  <a:lnTo>
                    <a:pt x="3498" y="966"/>
                  </a:lnTo>
                  <a:lnTo>
                    <a:pt x="3494" y="966"/>
                  </a:lnTo>
                  <a:lnTo>
                    <a:pt x="3490" y="967"/>
                  </a:lnTo>
                  <a:lnTo>
                    <a:pt x="3485" y="967"/>
                  </a:lnTo>
                  <a:lnTo>
                    <a:pt x="3482" y="967"/>
                  </a:lnTo>
                  <a:lnTo>
                    <a:pt x="3478" y="967"/>
                  </a:lnTo>
                  <a:lnTo>
                    <a:pt x="3475" y="967"/>
                  </a:lnTo>
                  <a:lnTo>
                    <a:pt x="3471" y="967"/>
                  </a:lnTo>
                  <a:lnTo>
                    <a:pt x="3467" y="967"/>
                  </a:lnTo>
                  <a:lnTo>
                    <a:pt x="3464" y="967"/>
                  </a:lnTo>
                  <a:lnTo>
                    <a:pt x="3460" y="967"/>
                  </a:lnTo>
                  <a:lnTo>
                    <a:pt x="3457" y="967"/>
                  </a:lnTo>
                  <a:lnTo>
                    <a:pt x="3452" y="967"/>
                  </a:lnTo>
                  <a:lnTo>
                    <a:pt x="3448" y="967"/>
                  </a:lnTo>
                  <a:lnTo>
                    <a:pt x="3444" y="967"/>
                  </a:lnTo>
                  <a:lnTo>
                    <a:pt x="3440" y="967"/>
                  </a:lnTo>
                  <a:lnTo>
                    <a:pt x="3436" y="967"/>
                  </a:lnTo>
                  <a:lnTo>
                    <a:pt x="3431" y="967"/>
                  </a:lnTo>
                  <a:lnTo>
                    <a:pt x="3427" y="967"/>
                  </a:lnTo>
                  <a:lnTo>
                    <a:pt x="3423" y="967"/>
                  </a:lnTo>
                  <a:lnTo>
                    <a:pt x="3387" y="966"/>
                  </a:lnTo>
                  <a:close/>
                  <a:moveTo>
                    <a:pt x="4115" y="966"/>
                  </a:moveTo>
                  <a:lnTo>
                    <a:pt x="4105" y="1042"/>
                  </a:lnTo>
                  <a:lnTo>
                    <a:pt x="4104" y="1047"/>
                  </a:lnTo>
                  <a:lnTo>
                    <a:pt x="4103" y="1054"/>
                  </a:lnTo>
                  <a:lnTo>
                    <a:pt x="4102" y="1060"/>
                  </a:lnTo>
                  <a:lnTo>
                    <a:pt x="4101" y="1066"/>
                  </a:lnTo>
                  <a:lnTo>
                    <a:pt x="4100" y="1072"/>
                  </a:lnTo>
                  <a:lnTo>
                    <a:pt x="4100" y="1078"/>
                  </a:lnTo>
                  <a:lnTo>
                    <a:pt x="4098" y="1085"/>
                  </a:lnTo>
                  <a:lnTo>
                    <a:pt x="4098" y="1090"/>
                  </a:lnTo>
                  <a:lnTo>
                    <a:pt x="4097" y="1095"/>
                  </a:lnTo>
                  <a:lnTo>
                    <a:pt x="4096" y="1100"/>
                  </a:lnTo>
                  <a:lnTo>
                    <a:pt x="4095" y="1105"/>
                  </a:lnTo>
                  <a:lnTo>
                    <a:pt x="4095" y="1110"/>
                  </a:lnTo>
                  <a:lnTo>
                    <a:pt x="4093" y="1115"/>
                  </a:lnTo>
                  <a:lnTo>
                    <a:pt x="4093" y="1120"/>
                  </a:lnTo>
                  <a:lnTo>
                    <a:pt x="4092" y="1124"/>
                  </a:lnTo>
                  <a:lnTo>
                    <a:pt x="4091" y="1129"/>
                  </a:lnTo>
                  <a:lnTo>
                    <a:pt x="4091" y="1130"/>
                  </a:lnTo>
                  <a:lnTo>
                    <a:pt x="4090" y="1131"/>
                  </a:lnTo>
                  <a:lnTo>
                    <a:pt x="4090" y="1132"/>
                  </a:lnTo>
                  <a:lnTo>
                    <a:pt x="4090" y="1133"/>
                  </a:lnTo>
                  <a:lnTo>
                    <a:pt x="4089" y="1135"/>
                  </a:lnTo>
                  <a:lnTo>
                    <a:pt x="4089" y="1136"/>
                  </a:lnTo>
                  <a:lnTo>
                    <a:pt x="4089" y="1137"/>
                  </a:lnTo>
                  <a:lnTo>
                    <a:pt x="4089" y="1138"/>
                  </a:lnTo>
                  <a:lnTo>
                    <a:pt x="4091" y="1138"/>
                  </a:lnTo>
                  <a:lnTo>
                    <a:pt x="4092" y="1138"/>
                  </a:lnTo>
                  <a:lnTo>
                    <a:pt x="4093" y="1137"/>
                  </a:lnTo>
                  <a:lnTo>
                    <a:pt x="4095" y="1137"/>
                  </a:lnTo>
                  <a:lnTo>
                    <a:pt x="4097" y="1137"/>
                  </a:lnTo>
                  <a:lnTo>
                    <a:pt x="4098" y="1137"/>
                  </a:lnTo>
                  <a:lnTo>
                    <a:pt x="4099" y="1137"/>
                  </a:lnTo>
                  <a:lnTo>
                    <a:pt x="4101" y="1137"/>
                  </a:lnTo>
                  <a:lnTo>
                    <a:pt x="4102" y="1137"/>
                  </a:lnTo>
                  <a:lnTo>
                    <a:pt x="4104" y="1137"/>
                  </a:lnTo>
                  <a:lnTo>
                    <a:pt x="4105" y="1137"/>
                  </a:lnTo>
                  <a:lnTo>
                    <a:pt x="4107" y="1137"/>
                  </a:lnTo>
                  <a:lnTo>
                    <a:pt x="4108" y="1137"/>
                  </a:lnTo>
                  <a:lnTo>
                    <a:pt x="4110" y="1138"/>
                  </a:lnTo>
                  <a:lnTo>
                    <a:pt x="4111" y="1138"/>
                  </a:lnTo>
                  <a:lnTo>
                    <a:pt x="4112" y="1138"/>
                  </a:lnTo>
                  <a:lnTo>
                    <a:pt x="4113" y="1136"/>
                  </a:lnTo>
                  <a:lnTo>
                    <a:pt x="4113" y="1134"/>
                  </a:lnTo>
                  <a:lnTo>
                    <a:pt x="4113" y="1132"/>
                  </a:lnTo>
                  <a:lnTo>
                    <a:pt x="4113" y="1130"/>
                  </a:lnTo>
                  <a:lnTo>
                    <a:pt x="4113" y="1128"/>
                  </a:lnTo>
                  <a:lnTo>
                    <a:pt x="4113" y="1127"/>
                  </a:lnTo>
                  <a:lnTo>
                    <a:pt x="4113" y="1125"/>
                  </a:lnTo>
                  <a:lnTo>
                    <a:pt x="4113" y="1123"/>
                  </a:lnTo>
                  <a:lnTo>
                    <a:pt x="4113" y="1120"/>
                  </a:lnTo>
                  <a:lnTo>
                    <a:pt x="4114" y="1116"/>
                  </a:lnTo>
                  <a:lnTo>
                    <a:pt x="4114" y="1113"/>
                  </a:lnTo>
                  <a:lnTo>
                    <a:pt x="4114" y="1110"/>
                  </a:lnTo>
                  <a:lnTo>
                    <a:pt x="4115" y="1107"/>
                  </a:lnTo>
                  <a:lnTo>
                    <a:pt x="4115" y="1104"/>
                  </a:lnTo>
                  <a:lnTo>
                    <a:pt x="4115" y="1101"/>
                  </a:lnTo>
                  <a:lnTo>
                    <a:pt x="4115" y="1098"/>
                  </a:lnTo>
                  <a:lnTo>
                    <a:pt x="4115" y="1094"/>
                  </a:lnTo>
                  <a:lnTo>
                    <a:pt x="4116" y="1091"/>
                  </a:lnTo>
                  <a:lnTo>
                    <a:pt x="4116" y="1087"/>
                  </a:lnTo>
                  <a:lnTo>
                    <a:pt x="4117" y="1084"/>
                  </a:lnTo>
                  <a:lnTo>
                    <a:pt x="4117" y="1080"/>
                  </a:lnTo>
                  <a:lnTo>
                    <a:pt x="4117" y="1077"/>
                  </a:lnTo>
                  <a:lnTo>
                    <a:pt x="4117" y="1073"/>
                  </a:lnTo>
                  <a:lnTo>
                    <a:pt x="4118" y="1069"/>
                  </a:lnTo>
                  <a:lnTo>
                    <a:pt x="4118" y="1064"/>
                  </a:lnTo>
                  <a:lnTo>
                    <a:pt x="4119" y="1058"/>
                  </a:lnTo>
                  <a:lnTo>
                    <a:pt x="4120" y="1053"/>
                  </a:lnTo>
                  <a:lnTo>
                    <a:pt x="4120" y="1047"/>
                  </a:lnTo>
                  <a:lnTo>
                    <a:pt x="4121" y="1042"/>
                  </a:lnTo>
                  <a:lnTo>
                    <a:pt x="4122" y="1036"/>
                  </a:lnTo>
                  <a:lnTo>
                    <a:pt x="4123" y="1031"/>
                  </a:lnTo>
                  <a:lnTo>
                    <a:pt x="4123" y="1025"/>
                  </a:lnTo>
                  <a:lnTo>
                    <a:pt x="4128" y="1034"/>
                  </a:lnTo>
                  <a:lnTo>
                    <a:pt x="4132" y="1043"/>
                  </a:lnTo>
                  <a:lnTo>
                    <a:pt x="4137" y="1052"/>
                  </a:lnTo>
                  <a:lnTo>
                    <a:pt x="4141" y="1061"/>
                  </a:lnTo>
                  <a:lnTo>
                    <a:pt x="4146" y="1070"/>
                  </a:lnTo>
                  <a:lnTo>
                    <a:pt x="4150" y="1079"/>
                  </a:lnTo>
                  <a:lnTo>
                    <a:pt x="4155" y="1089"/>
                  </a:lnTo>
                  <a:lnTo>
                    <a:pt x="4159" y="1098"/>
                  </a:lnTo>
                  <a:lnTo>
                    <a:pt x="4178" y="1138"/>
                  </a:lnTo>
                  <a:lnTo>
                    <a:pt x="4180" y="1138"/>
                  </a:lnTo>
                  <a:lnTo>
                    <a:pt x="4181" y="1138"/>
                  </a:lnTo>
                  <a:lnTo>
                    <a:pt x="4182" y="1138"/>
                  </a:lnTo>
                  <a:lnTo>
                    <a:pt x="4183" y="1138"/>
                  </a:lnTo>
                  <a:lnTo>
                    <a:pt x="4184" y="1138"/>
                  </a:lnTo>
                  <a:lnTo>
                    <a:pt x="4186" y="1138"/>
                  </a:lnTo>
                  <a:lnTo>
                    <a:pt x="4187" y="1138"/>
                  </a:lnTo>
                  <a:lnTo>
                    <a:pt x="4188" y="1138"/>
                  </a:lnTo>
                  <a:lnTo>
                    <a:pt x="4195" y="1124"/>
                  </a:lnTo>
                  <a:lnTo>
                    <a:pt x="4201" y="1109"/>
                  </a:lnTo>
                  <a:lnTo>
                    <a:pt x="4209" y="1094"/>
                  </a:lnTo>
                  <a:lnTo>
                    <a:pt x="4216" y="1080"/>
                  </a:lnTo>
                  <a:lnTo>
                    <a:pt x="4222" y="1065"/>
                  </a:lnTo>
                  <a:lnTo>
                    <a:pt x="4229" y="1051"/>
                  </a:lnTo>
                  <a:lnTo>
                    <a:pt x="4237" y="1036"/>
                  </a:lnTo>
                  <a:lnTo>
                    <a:pt x="4244" y="1022"/>
                  </a:lnTo>
                  <a:lnTo>
                    <a:pt x="4246" y="1036"/>
                  </a:lnTo>
                  <a:lnTo>
                    <a:pt x="4247" y="1051"/>
                  </a:lnTo>
                  <a:lnTo>
                    <a:pt x="4248" y="1066"/>
                  </a:lnTo>
                  <a:lnTo>
                    <a:pt x="4250" y="1080"/>
                  </a:lnTo>
                  <a:lnTo>
                    <a:pt x="4251" y="1095"/>
                  </a:lnTo>
                  <a:lnTo>
                    <a:pt x="4253" y="1109"/>
                  </a:lnTo>
                  <a:lnTo>
                    <a:pt x="4254" y="1124"/>
                  </a:lnTo>
                  <a:lnTo>
                    <a:pt x="4255" y="1138"/>
                  </a:lnTo>
                  <a:lnTo>
                    <a:pt x="4257" y="1138"/>
                  </a:lnTo>
                  <a:lnTo>
                    <a:pt x="4260" y="1138"/>
                  </a:lnTo>
                  <a:lnTo>
                    <a:pt x="4262" y="1138"/>
                  </a:lnTo>
                  <a:lnTo>
                    <a:pt x="4265" y="1137"/>
                  </a:lnTo>
                  <a:lnTo>
                    <a:pt x="4267" y="1137"/>
                  </a:lnTo>
                  <a:lnTo>
                    <a:pt x="4270" y="1137"/>
                  </a:lnTo>
                  <a:lnTo>
                    <a:pt x="4272" y="1137"/>
                  </a:lnTo>
                  <a:lnTo>
                    <a:pt x="4275" y="1137"/>
                  </a:lnTo>
                  <a:lnTo>
                    <a:pt x="4278" y="1137"/>
                  </a:lnTo>
                  <a:lnTo>
                    <a:pt x="4280" y="1137"/>
                  </a:lnTo>
                  <a:lnTo>
                    <a:pt x="4283" y="1137"/>
                  </a:lnTo>
                  <a:lnTo>
                    <a:pt x="4285" y="1137"/>
                  </a:lnTo>
                  <a:lnTo>
                    <a:pt x="4288" y="1138"/>
                  </a:lnTo>
                  <a:lnTo>
                    <a:pt x="4291" y="1138"/>
                  </a:lnTo>
                  <a:lnTo>
                    <a:pt x="4293" y="1138"/>
                  </a:lnTo>
                  <a:lnTo>
                    <a:pt x="4296" y="1138"/>
                  </a:lnTo>
                  <a:lnTo>
                    <a:pt x="4296" y="1137"/>
                  </a:lnTo>
                  <a:lnTo>
                    <a:pt x="4295" y="1135"/>
                  </a:lnTo>
                  <a:lnTo>
                    <a:pt x="4295" y="1134"/>
                  </a:lnTo>
                  <a:lnTo>
                    <a:pt x="4295" y="1133"/>
                  </a:lnTo>
                  <a:lnTo>
                    <a:pt x="4294" y="1131"/>
                  </a:lnTo>
                  <a:lnTo>
                    <a:pt x="4294" y="1130"/>
                  </a:lnTo>
                  <a:lnTo>
                    <a:pt x="4294" y="1129"/>
                  </a:lnTo>
                  <a:lnTo>
                    <a:pt x="4294" y="1128"/>
                  </a:lnTo>
                  <a:lnTo>
                    <a:pt x="4293" y="1122"/>
                  </a:lnTo>
                  <a:lnTo>
                    <a:pt x="4292" y="1117"/>
                  </a:lnTo>
                  <a:lnTo>
                    <a:pt x="4292" y="1111"/>
                  </a:lnTo>
                  <a:lnTo>
                    <a:pt x="4291" y="1106"/>
                  </a:lnTo>
                  <a:lnTo>
                    <a:pt x="4290" y="1100"/>
                  </a:lnTo>
                  <a:lnTo>
                    <a:pt x="4289" y="1095"/>
                  </a:lnTo>
                  <a:lnTo>
                    <a:pt x="4289" y="1089"/>
                  </a:lnTo>
                  <a:lnTo>
                    <a:pt x="4288" y="1084"/>
                  </a:lnTo>
                  <a:lnTo>
                    <a:pt x="4286" y="1069"/>
                  </a:lnTo>
                  <a:lnTo>
                    <a:pt x="4284" y="1054"/>
                  </a:lnTo>
                  <a:lnTo>
                    <a:pt x="4282" y="1040"/>
                  </a:lnTo>
                  <a:lnTo>
                    <a:pt x="4281" y="1025"/>
                  </a:lnTo>
                  <a:lnTo>
                    <a:pt x="4279" y="1010"/>
                  </a:lnTo>
                  <a:lnTo>
                    <a:pt x="4277" y="995"/>
                  </a:lnTo>
                  <a:lnTo>
                    <a:pt x="4276" y="980"/>
                  </a:lnTo>
                  <a:lnTo>
                    <a:pt x="4274" y="966"/>
                  </a:lnTo>
                  <a:lnTo>
                    <a:pt x="4272" y="966"/>
                  </a:lnTo>
                  <a:lnTo>
                    <a:pt x="4269" y="967"/>
                  </a:lnTo>
                  <a:lnTo>
                    <a:pt x="4267" y="967"/>
                  </a:lnTo>
                  <a:lnTo>
                    <a:pt x="4264" y="967"/>
                  </a:lnTo>
                  <a:lnTo>
                    <a:pt x="4262" y="967"/>
                  </a:lnTo>
                  <a:lnTo>
                    <a:pt x="4260" y="967"/>
                  </a:lnTo>
                  <a:lnTo>
                    <a:pt x="4258" y="967"/>
                  </a:lnTo>
                  <a:lnTo>
                    <a:pt x="4255" y="966"/>
                  </a:lnTo>
                  <a:lnTo>
                    <a:pt x="4255" y="966"/>
                  </a:lnTo>
                  <a:lnTo>
                    <a:pt x="4255" y="966"/>
                  </a:lnTo>
                  <a:lnTo>
                    <a:pt x="4254" y="966"/>
                  </a:lnTo>
                  <a:lnTo>
                    <a:pt x="4254" y="966"/>
                  </a:lnTo>
                  <a:lnTo>
                    <a:pt x="4253" y="966"/>
                  </a:lnTo>
                  <a:lnTo>
                    <a:pt x="4253" y="966"/>
                  </a:lnTo>
                  <a:lnTo>
                    <a:pt x="4253" y="966"/>
                  </a:lnTo>
                  <a:lnTo>
                    <a:pt x="4252" y="966"/>
                  </a:lnTo>
                  <a:lnTo>
                    <a:pt x="4247" y="977"/>
                  </a:lnTo>
                  <a:lnTo>
                    <a:pt x="4242" y="989"/>
                  </a:lnTo>
                  <a:lnTo>
                    <a:pt x="4236" y="1000"/>
                  </a:lnTo>
                  <a:lnTo>
                    <a:pt x="4231" y="1011"/>
                  </a:lnTo>
                  <a:lnTo>
                    <a:pt x="4225" y="1022"/>
                  </a:lnTo>
                  <a:lnTo>
                    <a:pt x="4220" y="1034"/>
                  </a:lnTo>
                  <a:lnTo>
                    <a:pt x="4214" y="1045"/>
                  </a:lnTo>
                  <a:lnTo>
                    <a:pt x="4208" y="1056"/>
                  </a:lnTo>
                  <a:lnTo>
                    <a:pt x="4194" y="1085"/>
                  </a:lnTo>
                  <a:lnTo>
                    <a:pt x="4186" y="1070"/>
                  </a:lnTo>
                  <a:lnTo>
                    <a:pt x="4179" y="1055"/>
                  </a:lnTo>
                  <a:lnTo>
                    <a:pt x="4171" y="1040"/>
                  </a:lnTo>
                  <a:lnTo>
                    <a:pt x="4164" y="1026"/>
                  </a:lnTo>
                  <a:lnTo>
                    <a:pt x="4157" y="1011"/>
                  </a:lnTo>
                  <a:lnTo>
                    <a:pt x="4149" y="996"/>
                  </a:lnTo>
                  <a:lnTo>
                    <a:pt x="4142" y="981"/>
                  </a:lnTo>
                  <a:lnTo>
                    <a:pt x="4136" y="966"/>
                  </a:lnTo>
                  <a:lnTo>
                    <a:pt x="4134" y="966"/>
                  </a:lnTo>
                  <a:lnTo>
                    <a:pt x="4133" y="966"/>
                  </a:lnTo>
                  <a:lnTo>
                    <a:pt x="4132" y="966"/>
                  </a:lnTo>
                  <a:lnTo>
                    <a:pt x="4130" y="967"/>
                  </a:lnTo>
                  <a:lnTo>
                    <a:pt x="4129" y="967"/>
                  </a:lnTo>
                  <a:lnTo>
                    <a:pt x="4128" y="967"/>
                  </a:lnTo>
                  <a:lnTo>
                    <a:pt x="4126" y="967"/>
                  </a:lnTo>
                  <a:lnTo>
                    <a:pt x="4125" y="967"/>
                  </a:lnTo>
                  <a:lnTo>
                    <a:pt x="4124" y="967"/>
                  </a:lnTo>
                  <a:lnTo>
                    <a:pt x="4123" y="967"/>
                  </a:lnTo>
                  <a:lnTo>
                    <a:pt x="4121" y="967"/>
                  </a:lnTo>
                  <a:lnTo>
                    <a:pt x="4120" y="967"/>
                  </a:lnTo>
                  <a:lnTo>
                    <a:pt x="4119" y="966"/>
                  </a:lnTo>
                  <a:lnTo>
                    <a:pt x="4117" y="966"/>
                  </a:lnTo>
                  <a:lnTo>
                    <a:pt x="4116" y="966"/>
                  </a:lnTo>
                  <a:lnTo>
                    <a:pt x="4115" y="966"/>
                  </a:lnTo>
                  <a:close/>
                  <a:moveTo>
                    <a:pt x="4682" y="966"/>
                  </a:moveTo>
                  <a:lnTo>
                    <a:pt x="4682" y="969"/>
                  </a:lnTo>
                  <a:lnTo>
                    <a:pt x="4682" y="969"/>
                  </a:lnTo>
                  <a:lnTo>
                    <a:pt x="4682" y="974"/>
                  </a:lnTo>
                  <a:lnTo>
                    <a:pt x="4682" y="979"/>
                  </a:lnTo>
                  <a:lnTo>
                    <a:pt x="4682" y="984"/>
                  </a:lnTo>
                  <a:lnTo>
                    <a:pt x="4682" y="989"/>
                  </a:lnTo>
                  <a:lnTo>
                    <a:pt x="4683" y="994"/>
                  </a:lnTo>
                  <a:lnTo>
                    <a:pt x="4683" y="999"/>
                  </a:lnTo>
                  <a:lnTo>
                    <a:pt x="4683" y="1004"/>
                  </a:lnTo>
                  <a:lnTo>
                    <a:pt x="4683" y="1009"/>
                  </a:lnTo>
                  <a:lnTo>
                    <a:pt x="4683" y="1012"/>
                  </a:lnTo>
                  <a:lnTo>
                    <a:pt x="4683" y="1016"/>
                  </a:lnTo>
                  <a:lnTo>
                    <a:pt x="4683" y="1020"/>
                  </a:lnTo>
                  <a:lnTo>
                    <a:pt x="4683" y="1023"/>
                  </a:lnTo>
                  <a:lnTo>
                    <a:pt x="4683" y="1027"/>
                  </a:lnTo>
                  <a:lnTo>
                    <a:pt x="4683" y="1031"/>
                  </a:lnTo>
                  <a:lnTo>
                    <a:pt x="4683" y="1035"/>
                  </a:lnTo>
                  <a:lnTo>
                    <a:pt x="4683" y="1038"/>
                  </a:lnTo>
                  <a:lnTo>
                    <a:pt x="4683" y="1043"/>
                  </a:lnTo>
                  <a:lnTo>
                    <a:pt x="4683" y="1048"/>
                  </a:lnTo>
                  <a:lnTo>
                    <a:pt x="4683" y="1053"/>
                  </a:lnTo>
                  <a:lnTo>
                    <a:pt x="4683" y="1058"/>
                  </a:lnTo>
                  <a:lnTo>
                    <a:pt x="4683" y="1062"/>
                  </a:lnTo>
                  <a:lnTo>
                    <a:pt x="4683" y="1067"/>
                  </a:lnTo>
                  <a:lnTo>
                    <a:pt x="4683" y="1072"/>
                  </a:lnTo>
                  <a:lnTo>
                    <a:pt x="4683" y="1077"/>
                  </a:lnTo>
                  <a:lnTo>
                    <a:pt x="4683" y="1083"/>
                  </a:lnTo>
                  <a:lnTo>
                    <a:pt x="4683" y="1088"/>
                  </a:lnTo>
                  <a:lnTo>
                    <a:pt x="4682" y="1094"/>
                  </a:lnTo>
                  <a:lnTo>
                    <a:pt x="4682" y="1100"/>
                  </a:lnTo>
                  <a:lnTo>
                    <a:pt x="4682" y="1106"/>
                  </a:lnTo>
                  <a:lnTo>
                    <a:pt x="4682" y="1112"/>
                  </a:lnTo>
                  <a:lnTo>
                    <a:pt x="4682" y="1118"/>
                  </a:lnTo>
                  <a:lnTo>
                    <a:pt x="4682" y="1124"/>
                  </a:lnTo>
                  <a:lnTo>
                    <a:pt x="4682" y="1126"/>
                  </a:lnTo>
                  <a:lnTo>
                    <a:pt x="4682" y="1128"/>
                  </a:lnTo>
                  <a:lnTo>
                    <a:pt x="4682" y="1129"/>
                  </a:lnTo>
                  <a:lnTo>
                    <a:pt x="4681" y="1131"/>
                  </a:lnTo>
                  <a:lnTo>
                    <a:pt x="4681" y="1133"/>
                  </a:lnTo>
                  <a:lnTo>
                    <a:pt x="4681" y="1135"/>
                  </a:lnTo>
                  <a:lnTo>
                    <a:pt x="4681" y="1137"/>
                  </a:lnTo>
                  <a:lnTo>
                    <a:pt x="4681" y="1138"/>
                  </a:lnTo>
                  <a:lnTo>
                    <a:pt x="4684" y="1138"/>
                  </a:lnTo>
                  <a:lnTo>
                    <a:pt x="4687" y="1138"/>
                  </a:lnTo>
                  <a:lnTo>
                    <a:pt x="4690" y="1138"/>
                  </a:lnTo>
                  <a:lnTo>
                    <a:pt x="4692" y="1138"/>
                  </a:lnTo>
                  <a:lnTo>
                    <a:pt x="4695" y="1137"/>
                  </a:lnTo>
                  <a:lnTo>
                    <a:pt x="4698" y="1137"/>
                  </a:lnTo>
                  <a:lnTo>
                    <a:pt x="4701" y="1137"/>
                  </a:lnTo>
                  <a:lnTo>
                    <a:pt x="4703" y="1137"/>
                  </a:lnTo>
                  <a:lnTo>
                    <a:pt x="4707" y="1137"/>
                  </a:lnTo>
                  <a:lnTo>
                    <a:pt x="4711" y="1137"/>
                  </a:lnTo>
                  <a:lnTo>
                    <a:pt x="4714" y="1137"/>
                  </a:lnTo>
                  <a:lnTo>
                    <a:pt x="4718" y="1137"/>
                  </a:lnTo>
                  <a:lnTo>
                    <a:pt x="4722" y="1137"/>
                  </a:lnTo>
                  <a:lnTo>
                    <a:pt x="4726" y="1137"/>
                  </a:lnTo>
                  <a:lnTo>
                    <a:pt x="4729" y="1137"/>
                  </a:lnTo>
                  <a:lnTo>
                    <a:pt x="4733" y="1137"/>
                  </a:lnTo>
                  <a:lnTo>
                    <a:pt x="4739" y="1137"/>
                  </a:lnTo>
                  <a:lnTo>
                    <a:pt x="4745" y="1137"/>
                  </a:lnTo>
                  <a:lnTo>
                    <a:pt x="4750" y="1137"/>
                  </a:lnTo>
                  <a:lnTo>
                    <a:pt x="4756" y="1137"/>
                  </a:lnTo>
                  <a:lnTo>
                    <a:pt x="4762" y="1138"/>
                  </a:lnTo>
                  <a:lnTo>
                    <a:pt x="4767" y="1138"/>
                  </a:lnTo>
                  <a:lnTo>
                    <a:pt x="4773" y="1138"/>
                  </a:lnTo>
                  <a:lnTo>
                    <a:pt x="4779" y="1138"/>
                  </a:lnTo>
                  <a:lnTo>
                    <a:pt x="4779" y="1138"/>
                  </a:lnTo>
                  <a:lnTo>
                    <a:pt x="4779" y="1137"/>
                  </a:lnTo>
                  <a:lnTo>
                    <a:pt x="4779" y="1137"/>
                  </a:lnTo>
                  <a:lnTo>
                    <a:pt x="4779" y="1137"/>
                  </a:lnTo>
                  <a:lnTo>
                    <a:pt x="4779" y="1136"/>
                  </a:lnTo>
                  <a:lnTo>
                    <a:pt x="4779" y="1136"/>
                  </a:lnTo>
                  <a:lnTo>
                    <a:pt x="4779" y="1135"/>
                  </a:lnTo>
                  <a:lnTo>
                    <a:pt x="4778" y="1135"/>
                  </a:lnTo>
                  <a:lnTo>
                    <a:pt x="4778" y="1133"/>
                  </a:lnTo>
                  <a:lnTo>
                    <a:pt x="4778" y="1131"/>
                  </a:lnTo>
                  <a:lnTo>
                    <a:pt x="4778" y="1128"/>
                  </a:lnTo>
                  <a:lnTo>
                    <a:pt x="4778" y="1126"/>
                  </a:lnTo>
                  <a:lnTo>
                    <a:pt x="4778" y="1124"/>
                  </a:lnTo>
                  <a:lnTo>
                    <a:pt x="4778" y="1121"/>
                  </a:lnTo>
                  <a:lnTo>
                    <a:pt x="4778" y="1119"/>
                  </a:lnTo>
                  <a:lnTo>
                    <a:pt x="4779" y="1116"/>
                  </a:lnTo>
                  <a:lnTo>
                    <a:pt x="4772" y="1117"/>
                  </a:lnTo>
                  <a:lnTo>
                    <a:pt x="4764" y="1118"/>
                  </a:lnTo>
                  <a:lnTo>
                    <a:pt x="4757" y="1118"/>
                  </a:lnTo>
                  <a:lnTo>
                    <a:pt x="4750" y="1119"/>
                  </a:lnTo>
                  <a:lnTo>
                    <a:pt x="4742" y="1119"/>
                  </a:lnTo>
                  <a:lnTo>
                    <a:pt x="4735" y="1120"/>
                  </a:lnTo>
                  <a:lnTo>
                    <a:pt x="4728" y="1120"/>
                  </a:lnTo>
                  <a:lnTo>
                    <a:pt x="4720" y="1120"/>
                  </a:lnTo>
                  <a:lnTo>
                    <a:pt x="4720" y="1116"/>
                  </a:lnTo>
                  <a:lnTo>
                    <a:pt x="4720" y="1112"/>
                  </a:lnTo>
                  <a:lnTo>
                    <a:pt x="4720" y="1108"/>
                  </a:lnTo>
                  <a:lnTo>
                    <a:pt x="4720" y="1104"/>
                  </a:lnTo>
                  <a:lnTo>
                    <a:pt x="4720" y="1100"/>
                  </a:lnTo>
                  <a:lnTo>
                    <a:pt x="4720" y="1096"/>
                  </a:lnTo>
                  <a:lnTo>
                    <a:pt x="4720" y="1092"/>
                  </a:lnTo>
                  <a:lnTo>
                    <a:pt x="4720" y="1088"/>
                  </a:lnTo>
                  <a:lnTo>
                    <a:pt x="4720" y="1084"/>
                  </a:lnTo>
                  <a:lnTo>
                    <a:pt x="4720" y="1080"/>
                  </a:lnTo>
                  <a:lnTo>
                    <a:pt x="4720" y="1076"/>
                  </a:lnTo>
                  <a:lnTo>
                    <a:pt x="4720" y="1072"/>
                  </a:lnTo>
                  <a:lnTo>
                    <a:pt x="4720" y="1068"/>
                  </a:lnTo>
                  <a:lnTo>
                    <a:pt x="4720" y="1064"/>
                  </a:lnTo>
                  <a:lnTo>
                    <a:pt x="4720" y="1060"/>
                  </a:lnTo>
                  <a:lnTo>
                    <a:pt x="4720" y="1056"/>
                  </a:lnTo>
                  <a:lnTo>
                    <a:pt x="4722" y="1056"/>
                  </a:lnTo>
                  <a:lnTo>
                    <a:pt x="4723" y="1056"/>
                  </a:lnTo>
                  <a:lnTo>
                    <a:pt x="4725" y="1056"/>
                  </a:lnTo>
                  <a:lnTo>
                    <a:pt x="4727" y="1056"/>
                  </a:lnTo>
                  <a:lnTo>
                    <a:pt x="4728" y="1056"/>
                  </a:lnTo>
                  <a:lnTo>
                    <a:pt x="4730" y="1056"/>
                  </a:lnTo>
                  <a:lnTo>
                    <a:pt x="4731" y="1056"/>
                  </a:lnTo>
                  <a:lnTo>
                    <a:pt x="4733" y="1056"/>
                  </a:lnTo>
                  <a:lnTo>
                    <a:pt x="4738" y="1057"/>
                  </a:lnTo>
                  <a:lnTo>
                    <a:pt x="4744" y="1057"/>
                  </a:lnTo>
                  <a:lnTo>
                    <a:pt x="4750" y="1057"/>
                  </a:lnTo>
                  <a:lnTo>
                    <a:pt x="4755" y="1057"/>
                  </a:lnTo>
                  <a:lnTo>
                    <a:pt x="4761" y="1057"/>
                  </a:lnTo>
                  <a:lnTo>
                    <a:pt x="4767" y="1058"/>
                  </a:lnTo>
                  <a:lnTo>
                    <a:pt x="4772" y="1058"/>
                  </a:lnTo>
                  <a:lnTo>
                    <a:pt x="4778" y="1058"/>
                  </a:lnTo>
                  <a:lnTo>
                    <a:pt x="4777" y="1057"/>
                  </a:lnTo>
                  <a:lnTo>
                    <a:pt x="4777" y="1056"/>
                  </a:lnTo>
                  <a:lnTo>
                    <a:pt x="4777" y="1055"/>
                  </a:lnTo>
                  <a:lnTo>
                    <a:pt x="4777" y="1053"/>
                  </a:lnTo>
                  <a:lnTo>
                    <a:pt x="4777" y="1052"/>
                  </a:lnTo>
                  <a:lnTo>
                    <a:pt x="4777" y="1051"/>
                  </a:lnTo>
                  <a:lnTo>
                    <a:pt x="4777" y="1050"/>
                  </a:lnTo>
                  <a:lnTo>
                    <a:pt x="4777" y="1049"/>
                  </a:lnTo>
                  <a:lnTo>
                    <a:pt x="4777" y="1047"/>
                  </a:lnTo>
                  <a:lnTo>
                    <a:pt x="4777" y="1046"/>
                  </a:lnTo>
                  <a:lnTo>
                    <a:pt x="4777" y="1044"/>
                  </a:lnTo>
                  <a:lnTo>
                    <a:pt x="4777" y="1043"/>
                  </a:lnTo>
                  <a:lnTo>
                    <a:pt x="4777" y="1041"/>
                  </a:lnTo>
                  <a:lnTo>
                    <a:pt x="4777" y="1040"/>
                  </a:lnTo>
                  <a:lnTo>
                    <a:pt x="4777" y="1038"/>
                  </a:lnTo>
                  <a:lnTo>
                    <a:pt x="4778" y="1037"/>
                  </a:lnTo>
                  <a:lnTo>
                    <a:pt x="4720" y="1039"/>
                  </a:lnTo>
                  <a:lnTo>
                    <a:pt x="4721" y="1035"/>
                  </a:lnTo>
                  <a:lnTo>
                    <a:pt x="4721" y="1032"/>
                  </a:lnTo>
                  <a:lnTo>
                    <a:pt x="4721" y="1029"/>
                  </a:lnTo>
                  <a:lnTo>
                    <a:pt x="4721" y="1025"/>
                  </a:lnTo>
                  <a:lnTo>
                    <a:pt x="4721" y="1021"/>
                  </a:lnTo>
                  <a:lnTo>
                    <a:pt x="4721" y="1018"/>
                  </a:lnTo>
                  <a:lnTo>
                    <a:pt x="4721" y="1014"/>
                  </a:lnTo>
                  <a:lnTo>
                    <a:pt x="4721" y="1011"/>
                  </a:lnTo>
                  <a:lnTo>
                    <a:pt x="4721" y="1008"/>
                  </a:lnTo>
                  <a:lnTo>
                    <a:pt x="4721" y="1004"/>
                  </a:lnTo>
                  <a:lnTo>
                    <a:pt x="4721" y="1001"/>
                  </a:lnTo>
                  <a:lnTo>
                    <a:pt x="4721" y="998"/>
                  </a:lnTo>
                  <a:lnTo>
                    <a:pt x="4721" y="995"/>
                  </a:lnTo>
                  <a:lnTo>
                    <a:pt x="4721" y="991"/>
                  </a:lnTo>
                  <a:lnTo>
                    <a:pt x="4721" y="988"/>
                  </a:lnTo>
                  <a:lnTo>
                    <a:pt x="4721" y="985"/>
                  </a:lnTo>
                  <a:lnTo>
                    <a:pt x="4729" y="985"/>
                  </a:lnTo>
                  <a:lnTo>
                    <a:pt x="4736" y="985"/>
                  </a:lnTo>
                  <a:lnTo>
                    <a:pt x="4743" y="985"/>
                  </a:lnTo>
                  <a:lnTo>
                    <a:pt x="4750" y="986"/>
                  </a:lnTo>
                  <a:lnTo>
                    <a:pt x="4757" y="986"/>
                  </a:lnTo>
                  <a:lnTo>
                    <a:pt x="4764" y="986"/>
                  </a:lnTo>
                  <a:lnTo>
                    <a:pt x="4772" y="987"/>
                  </a:lnTo>
                  <a:lnTo>
                    <a:pt x="4779" y="988"/>
                  </a:lnTo>
                  <a:lnTo>
                    <a:pt x="4779" y="987"/>
                  </a:lnTo>
                  <a:lnTo>
                    <a:pt x="4779" y="987"/>
                  </a:lnTo>
                  <a:lnTo>
                    <a:pt x="4779" y="986"/>
                  </a:lnTo>
                  <a:lnTo>
                    <a:pt x="4779" y="986"/>
                  </a:lnTo>
                  <a:lnTo>
                    <a:pt x="4779" y="986"/>
                  </a:lnTo>
                  <a:lnTo>
                    <a:pt x="4779" y="985"/>
                  </a:lnTo>
                  <a:lnTo>
                    <a:pt x="4778" y="985"/>
                  </a:lnTo>
                  <a:lnTo>
                    <a:pt x="4778" y="982"/>
                  </a:lnTo>
                  <a:lnTo>
                    <a:pt x="4778" y="980"/>
                  </a:lnTo>
                  <a:lnTo>
                    <a:pt x="4778" y="978"/>
                  </a:lnTo>
                  <a:lnTo>
                    <a:pt x="4778" y="975"/>
                  </a:lnTo>
                  <a:lnTo>
                    <a:pt x="4778" y="973"/>
                  </a:lnTo>
                  <a:lnTo>
                    <a:pt x="4778" y="971"/>
                  </a:lnTo>
                  <a:lnTo>
                    <a:pt x="4778" y="968"/>
                  </a:lnTo>
                  <a:lnTo>
                    <a:pt x="4779" y="966"/>
                  </a:lnTo>
                  <a:lnTo>
                    <a:pt x="4772" y="966"/>
                  </a:lnTo>
                  <a:lnTo>
                    <a:pt x="4764" y="966"/>
                  </a:lnTo>
                  <a:lnTo>
                    <a:pt x="4757" y="967"/>
                  </a:lnTo>
                  <a:lnTo>
                    <a:pt x="4750" y="967"/>
                  </a:lnTo>
                  <a:lnTo>
                    <a:pt x="4743" y="967"/>
                  </a:lnTo>
                  <a:lnTo>
                    <a:pt x="4736" y="967"/>
                  </a:lnTo>
                  <a:lnTo>
                    <a:pt x="4729" y="967"/>
                  </a:lnTo>
                  <a:lnTo>
                    <a:pt x="4722" y="967"/>
                  </a:lnTo>
                  <a:lnTo>
                    <a:pt x="4717" y="967"/>
                  </a:lnTo>
                  <a:lnTo>
                    <a:pt x="4712" y="967"/>
                  </a:lnTo>
                  <a:lnTo>
                    <a:pt x="4707" y="967"/>
                  </a:lnTo>
                  <a:lnTo>
                    <a:pt x="4702" y="967"/>
                  </a:lnTo>
                  <a:lnTo>
                    <a:pt x="4697" y="966"/>
                  </a:lnTo>
                  <a:lnTo>
                    <a:pt x="4692" y="966"/>
                  </a:lnTo>
                  <a:lnTo>
                    <a:pt x="4687" y="966"/>
                  </a:lnTo>
                  <a:lnTo>
                    <a:pt x="4682" y="966"/>
                  </a:lnTo>
                  <a:close/>
                  <a:moveTo>
                    <a:pt x="5280" y="966"/>
                  </a:moveTo>
                  <a:lnTo>
                    <a:pt x="5280" y="970"/>
                  </a:lnTo>
                  <a:lnTo>
                    <a:pt x="5280" y="974"/>
                  </a:lnTo>
                  <a:lnTo>
                    <a:pt x="5281" y="978"/>
                  </a:lnTo>
                  <a:lnTo>
                    <a:pt x="5281" y="983"/>
                  </a:lnTo>
                  <a:lnTo>
                    <a:pt x="5281" y="987"/>
                  </a:lnTo>
                  <a:lnTo>
                    <a:pt x="5281" y="991"/>
                  </a:lnTo>
                  <a:lnTo>
                    <a:pt x="5282" y="995"/>
                  </a:lnTo>
                  <a:lnTo>
                    <a:pt x="5282" y="999"/>
                  </a:lnTo>
                  <a:lnTo>
                    <a:pt x="5282" y="1004"/>
                  </a:lnTo>
                  <a:lnTo>
                    <a:pt x="5282" y="1008"/>
                  </a:lnTo>
                  <a:lnTo>
                    <a:pt x="5282" y="1012"/>
                  </a:lnTo>
                  <a:lnTo>
                    <a:pt x="5282" y="1016"/>
                  </a:lnTo>
                  <a:lnTo>
                    <a:pt x="5282" y="1020"/>
                  </a:lnTo>
                  <a:lnTo>
                    <a:pt x="5282" y="1024"/>
                  </a:lnTo>
                  <a:lnTo>
                    <a:pt x="5282" y="1028"/>
                  </a:lnTo>
                  <a:lnTo>
                    <a:pt x="5282" y="1032"/>
                  </a:lnTo>
                  <a:lnTo>
                    <a:pt x="5282" y="1034"/>
                  </a:lnTo>
                  <a:lnTo>
                    <a:pt x="5282" y="1036"/>
                  </a:lnTo>
                  <a:lnTo>
                    <a:pt x="5282" y="1037"/>
                  </a:lnTo>
                  <a:lnTo>
                    <a:pt x="5282" y="1039"/>
                  </a:lnTo>
                  <a:lnTo>
                    <a:pt x="5282" y="1041"/>
                  </a:lnTo>
                  <a:lnTo>
                    <a:pt x="5282" y="1042"/>
                  </a:lnTo>
                  <a:lnTo>
                    <a:pt x="5282" y="1044"/>
                  </a:lnTo>
                  <a:lnTo>
                    <a:pt x="5282" y="1046"/>
                  </a:lnTo>
                  <a:lnTo>
                    <a:pt x="5282" y="1057"/>
                  </a:lnTo>
                  <a:lnTo>
                    <a:pt x="5282" y="1069"/>
                  </a:lnTo>
                  <a:lnTo>
                    <a:pt x="5282" y="1081"/>
                  </a:lnTo>
                  <a:lnTo>
                    <a:pt x="5281" y="1092"/>
                  </a:lnTo>
                  <a:lnTo>
                    <a:pt x="5281" y="1104"/>
                  </a:lnTo>
                  <a:lnTo>
                    <a:pt x="5280" y="1115"/>
                  </a:lnTo>
                  <a:lnTo>
                    <a:pt x="5280" y="1127"/>
                  </a:lnTo>
                  <a:lnTo>
                    <a:pt x="5279" y="1138"/>
                  </a:lnTo>
                  <a:lnTo>
                    <a:pt x="5282" y="1138"/>
                  </a:lnTo>
                  <a:lnTo>
                    <a:pt x="5284" y="1138"/>
                  </a:lnTo>
                  <a:lnTo>
                    <a:pt x="5287" y="1137"/>
                  </a:lnTo>
                  <a:lnTo>
                    <a:pt x="5290" y="1137"/>
                  </a:lnTo>
                  <a:lnTo>
                    <a:pt x="5293" y="1137"/>
                  </a:lnTo>
                  <a:lnTo>
                    <a:pt x="5295" y="1137"/>
                  </a:lnTo>
                  <a:lnTo>
                    <a:pt x="5298" y="1137"/>
                  </a:lnTo>
                  <a:lnTo>
                    <a:pt x="5301" y="1137"/>
                  </a:lnTo>
                  <a:lnTo>
                    <a:pt x="5303" y="1137"/>
                  </a:lnTo>
                  <a:lnTo>
                    <a:pt x="5306" y="1137"/>
                  </a:lnTo>
                  <a:lnTo>
                    <a:pt x="5308" y="1137"/>
                  </a:lnTo>
                  <a:lnTo>
                    <a:pt x="5311" y="1137"/>
                  </a:lnTo>
                  <a:lnTo>
                    <a:pt x="5314" y="1138"/>
                  </a:lnTo>
                  <a:lnTo>
                    <a:pt x="5316" y="1138"/>
                  </a:lnTo>
                  <a:lnTo>
                    <a:pt x="5318" y="1138"/>
                  </a:lnTo>
                  <a:lnTo>
                    <a:pt x="5321" y="1138"/>
                  </a:lnTo>
                  <a:lnTo>
                    <a:pt x="5321" y="1133"/>
                  </a:lnTo>
                  <a:lnTo>
                    <a:pt x="5321" y="1129"/>
                  </a:lnTo>
                  <a:lnTo>
                    <a:pt x="5320" y="1124"/>
                  </a:lnTo>
                  <a:lnTo>
                    <a:pt x="5320" y="1120"/>
                  </a:lnTo>
                  <a:lnTo>
                    <a:pt x="5320" y="1115"/>
                  </a:lnTo>
                  <a:lnTo>
                    <a:pt x="5320" y="1110"/>
                  </a:lnTo>
                  <a:lnTo>
                    <a:pt x="5320" y="1105"/>
                  </a:lnTo>
                  <a:lnTo>
                    <a:pt x="5319" y="1101"/>
                  </a:lnTo>
                  <a:lnTo>
                    <a:pt x="5319" y="1094"/>
                  </a:lnTo>
                  <a:lnTo>
                    <a:pt x="5319" y="1088"/>
                  </a:lnTo>
                  <a:lnTo>
                    <a:pt x="5318" y="1081"/>
                  </a:lnTo>
                  <a:lnTo>
                    <a:pt x="5318" y="1075"/>
                  </a:lnTo>
                  <a:lnTo>
                    <a:pt x="5318" y="1068"/>
                  </a:lnTo>
                  <a:lnTo>
                    <a:pt x="5318" y="1062"/>
                  </a:lnTo>
                  <a:lnTo>
                    <a:pt x="5318" y="1055"/>
                  </a:lnTo>
                  <a:lnTo>
                    <a:pt x="5318" y="1049"/>
                  </a:lnTo>
                  <a:lnTo>
                    <a:pt x="5318" y="1043"/>
                  </a:lnTo>
                  <a:lnTo>
                    <a:pt x="5318" y="1036"/>
                  </a:lnTo>
                  <a:lnTo>
                    <a:pt x="5318" y="1030"/>
                  </a:lnTo>
                  <a:lnTo>
                    <a:pt x="5318" y="1024"/>
                  </a:lnTo>
                  <a:lnTo>
                    <a:pt x="5318" y="1018"/>
                  </a:lnTo>
                  <a:lnTo>
                    <a:pt x="5319" y="1012"/>
                  </a:lnTo>
                  <a:lnTo>
                    <a:pt x="5319" y="1005"/>
                  </a:lnTo>
                  <a:lnTo>
                    <a:pt x="5319" y="999"/>
                  </a:lnTo>
                  <a:lnTo>
                    <a:pt x="5319" y="995"/>
                  </a:lnTo>
                  <a:lnTo>
                    <a:pt x="5320" y="991"/>
                  </a:lnTo>
                  <a:lnTo>
                    <a:pt x="5320" y="987"/>
                  </a:lnTo>
                  <a:lnTo>
                    <a:pt x="5320" y="982"/>
                  </a:lnTo>
                  <a:lnTo>
                    <a:pt x="5320" y="978"/>
                  </a:lnTo>
                  <a:lnTo>
                    <a:pt x="5320" y="974"/>
                  </a:lnTo>
                  <a:lnTo>
                    <a:pt x="5321" y="970"/>
                  </a:lnTo>
                  <a:lnTo>
                    <a:pt x="5321" y="966"/>
                  </a:lnTo>
                  <a:lnTo>
                    <a:pt x="5318" y="966"/>
                  </a:lnTo>
                  <a:lnTo>
                    <a:pt x="5316" y="966"/>
                  </a:lnTo>
                  <a:lnTo>
                    <a:pt x="5313" y="966"/>
                  </a:lnTo>
                  <a:lnTo>
                    <a:pt x="5311" y="967"/>
                  </a:lnTo>
                  <a:lnTo>
                    <a:pt x="5308" y="967"/>
                  </a:lnTo>
                  <a:lnTo>
                    <a:pt x="5305" y="967"/>
                  </a:lnTo>
                  <a:lnTo>
                    <a:pt x="5303" y="967"/>
                  </a:lnTo>
                  <a:lnTo>
                    <a:pt x="5301" y="967"/>
                  </a:lnTo>
                  <a:lnTo>
                    <a:pt x="5298" y="967"/>
                  </a:lnTo>
                  <a:lnTo>
                    <a:pt x="5295" y="967"/>
                  </a:lnTo>
                  <a:lnTo>
                    <a:pt x="5293" y="967"/>
                  </a:lnTo>
                  <a:lnTo>
                    <a:pt x="5290" y="967"/>
                  </a:lnTo>
                  <a:lnTo>
                    <a:pt x="5288" y="966"/>
                  </a:lnTo>
                  <a:lnTo>
                    <a:pt x="5285" y="966"/>
                  </a:lnTo>
                  <a:lnTo>
                    <a:pt x="5282" y="966"/>
                  </a:lnTo>
                  <a:lnTo>
                    <a:pt x="5280" y="966"/>
                  </a:lnTo>
                  <a:close/>
                  <a:moveTo>
                    <a:pt x="5667" y="966"/>
                  </a:moveTo>
                  <a:lnTo>
                    <a:pt x="5667" y="971"/>
                  </a:lnTo>
                  <a:lnTo>
                    <a:pt x="5667" y="971"/>
                  </a:lnTo>
                  <a:lnTo>
                    <a:pt x="5667" y="978"/>
                  </a:lnTo>
                  <a:lnTo>
                    <a:pt x="5667" y="984"/>
                  </a:lnTo>
                  <a:lnTo>
                    <a:pt x="5668" y="991"/>
                  </a:lnTo>
                  <a:lnTo>
                    <a:pt x="5668" y="998"/>
                  </a:lnTo>
                  <a:lnTo>
                    <a:pt x="5668" y="1005"/>
                  </a:lnTo>
                  <a:lnTo>
                    <a:pt x="5668" y="1012"/>
                  </a:lnTo>
                  <a:lnTo>
                    <a:pt x="5668" y="1019"/>
                  </a:lnTo>
                  <a:lnTo>
                    <a:pt x="5668" y="1026"/>
                  </a:lnTo>
                  <a:lnTo>
                    <a:pt x="5668" y="1030"/>
                  </a:lnTo>
                  <a:lnTo>
                    <a:pt x="5668" y="1034"/>
                  </a:lnTo>
                  <a:lnTo>
                    <a:pt x="5668" y="1038"/>
                  </a:lnTo>
                  <a:lnTo>
                    <a:pt x="5668" y="1042"/>
                  </a:lnTo>
                  <a:lnTo>
                    <a:pt x="5668" y="1045"/>
                  </a:lnTo>
                  <a:lnTo>
                    <a:pt x="5668" y="1049"/>
                  </a:lnTo>
                  <a:lnTo>
                    <a:pt x="5668" y="1053"/>
                  </a:lnTo>
                  <a:lnTo>
                    <a:pt x="5668" y="1057"/>
                  </a:lnTo>
                  <a:lnTo>
                    <a:pt x="5668" y="1067"/>
                  </a:lnTo>
                  <a:lnTo>
                    <a:pt x="5668" y="1077"/>
                  </a:lnTo>
                  <a:lnTo>
                    <a:pt x="5668" y="1087"/>
                  </a:lnTo>
                  <a:lnTo>
                    <a:pt x="5668" y="1098"/>
                  </a:lnTo>
                  <a:lnTo>
                    <a:pt x="5667" y="1107"/>
                  </a:lnTo>
                  <a:lnTo>
                    <a:pt x="5667" y="1118"/>
                  </a:lnTo>
                  <a:lnTo>
                    <a:pt x="5667" y="1128"/>
                  </a:lnTo>
                  <a:lnTo>
                    <a:pt x="5666" y="1138"/>
                  </a:lnTo>
                  <a:lnTo>
                    <a:pt x="5669" y="1138"/>
                  </a:lnTo>
                  <a:lnTo>
                    <a:pt x="5671" y="1138"/>
                  </a:lnTo>
                  <a:lnTo>
                    <a:pt x="5674" y="1138"/>
                  </a:lnTo>
                  <a:lnTo>
                    <a:pt x="5676" y="1138"/>
                  </a:lnTo>
                  <a:lnTo>
                    <a:pt x="5679" y="1137"/>
                  </a:lnTo>
                  <a:lnTo>
                    <a:pt x="5682" y="1137"/>
                  </a:lnTo>
                  <a:lnTo>
                    <a:pt x="5684" y="1137"/>
                  </a:lnTo>
                  <a:lnTo>
                    <a:pt x="5687" y="1137"/>
                  </a:lnTo>
                  <a:lnTo>
                    <a:pt x="5691" y="1137"/>
                  </a:lnTo>
                  <a:lnTo>
                    <a:pt x="5695" y="1137"/>
                  </a:lnTo>
                  <a:lnTo>
                    <a:pt x="5700" y="1137"/>
                  </a:lnTo>
                  <a:lnTo>
                    <a:pt x="5704" y="1137"/>
                  </a:lnTo>
                  <a:lnTo>
                    <a:pt x="5708" y="1137"/>
                  </a:lnTo>
                  <a:lnTo>
                    <a:pt x="5713" y="1137"/>
                  </a:lnTo>
                  <a:lnTo>
                    <a:pt x="5717" y="1137"/>
                  </a:lnTo>
                  <a:lnTo>
                    <a:pt x="5721" y="1137"/>
                  </a:lnTo>
                  <a:lnTo>
                    <a:pt x="5764" y="1138"/>
                  </a:lnTo>
                  <a:lnTo>
                    <a:pt x="5764" y="1137"/>
                  </a:lnTo>
                  <a:lnTo>
                    <a:pt x="5764" y="1135"/>
                  </a:lnTo>
                  <a:lnTo>
                    <a:pt x="5763" y="1134"/>
                  </a:lnTo>
                  <a:lnTo>
                    <a:pt x="5763" y="1133"/>
                  </a:lnTo>
                  <a:lnTo>
                    <a:pt x="5763" y="1131"/>
                  </a:lnTo>
                  <a:lnTo>
                    <a:pt x="5763" y="1130"/>
                  </a:lnTo>
                  <a:lnTo>
                    <a:pt x="5763" y="1129"/>
                  </a:lnTo>
                  <a:lnTo>
                    <a:pt x="5763" y="1128"/>
                  </a:lnTo>
                  <a:lnTo>
                    <a:pt x="5763" y="1126"/>
                  </a:lnTo>
                  <a:lnTo>
                    <a:pt x="5763" y="1125"/>
                  </a:lnTo>
                  <a:lnTo>
                    <a:pt x="5763" y="1123"/>
                  </a:lnTo>
                  <a:lnTo>
                    <a:pt x="5763" y="1122"/>
                  </a:lnTo>
                  <a:lnTo>
                    <a:pt x="5763" y="1120"/>
                  </a:lnTo>
                  <a:lnTo>
                    <a:pt x="5764" y="1119"/>
                  </a:lnTo>
                  <a:lnTo>
                    <a:pt x="5764" y="1118"/>
                  </a:lnTo>
                  <a:lnTo>
                    <a:pt x="5764" y="1116"/>
                  </a:lnTo>
                  <a:lnTo>
                    <a:pt x="5758" y="1117"/>
                  </a:lnTo>
                  <a:lnTo>
                    <a:pt x="5753" y="1118"/>
                  </a:lnTo>
                  <a:lnTo>
                    <a:pt x="5747" y="1118"/>
                  </a:lnTo>
                  <a:lnTo>
                    <a:pt x="5742" y="1118"/>
                  </a:lnTo>
                  <a:lnTo>
                    <a:pt x="5736" y="1119"/>
                  </a:lnTo>
                  <a:lnTo>
                    <a:pt x="5731" y="1119"/>
                  </a:lnTo>
                  <a:lnTo>
                    <a:pt x="5725" y="1119"/>
                  </a:lnTo>
                  <a:lnTo>
                    <a:pt x="5720" y="1119"/>
                  </a:lnTo>
                  <a:lnTo>
                    <a:pt x="5706" y="1120"/>
                  </a:lnTo>
                  <a:lnTo>
                    <a:pt x="5706" y="1116"/>
                  </a:lnTo>
                  <a:lnTo>
                    <a:pt x="5706" y="1112"/>
                  </a:lnTo>
                  <a:lnTo>
                    <a:pt x="5706" y="1108"/>
                  </a:lnTo>
                  <a:lnTo>
                    <a:pt x="5706" y="1104"/>
                  </a:lnTo>
                  <a:lnTo>
                    <a:pt x="5706" y="1100"/>
                  </a:lnTo>
                  <a:lnTo>
                    <a:pt x="5706" y="1096"/>
                  </a:lnTo>
                  <a:lnTo>
                    <a:pt x="5706" y="1092"/>
                  </a:lnTo>
                  <a:lnTo>
                    <a:pt x="5706" y="1088"/>
                  </a:lnTo>
                  <a:lnTo>
                    <a:pt x="5706" y="1040"/>
                  </a:lnTo>
                  <a:lnTo>
                    <a:pt x="5706" y="1037"/>
                  </a:lnTo>
                  <a:lnTo>
                    <a:pt x="5706" y="1033"/>
                  </a:lnTo>
                  <a:lnTo>
                    <a:pt x="5706" y="1029"/>
                  </a:lnTo>
                  <a:lnTo>
                    <a:pt x="5706" y="1026"/>
                  </a:lnTo>
                  <a:lnTo>
                    <a:pt x="5706" y="1022"/>
                  </a:lnTo>
                  <a:lnTo>
                    <a:pt x="5706" y="1018"/>
                  </a:lnTo>
                  <a:lnTo>
                    <a:pt x="5706" y="1014"/>
                  </a:lnTo>
                  <a:lnTo>
                    <a:pt x="5706" y="1011"/>
                  </a:lnTo>
                  <a:lnTo>
                    <a:pt x="5706" y="1005"/>
                  </a:lnTo>
                  <a:lnTo>
                    <a:pt x="5706" y="999"/>
                  </a:lnTo>
                  <a:lnTo>
                    <a:pt x="5706" y="994"/>
                  </a:lnTo>
                  <a:lnTo>
                    <a:pt x="5707" y="988"/>
                  </a:lnTo>
                  <a:lnTo>
                    <a:pt x="5707" y="983"/>
                  </a:lnTo>
                  <a:lnTo>
                    <a:pt x="5707" y="977"/>
                  </a:lnTo>
                  <a:lnTo>
                    <a:pt x="5707" y="971"/>
                  </a:lnTo>
                  <a:lnTo>
                    <a:pt x="5708" y="966"/>
                  </a:lnTo>
                  <a:lnTo>
                    <a:pt x="5705" y="966"/>
                  </a:lnTo>
                  <a:lnTo>
                    <a:pt x="5703" y="966"/>
                  </a:lnTo>
                  <a:lnTo>
                    <a:pt x="5700" y="966"/>
                  </a:lnTo>
                  <a:lnTo>
                    <a:pt x="5698" y="967"/>
                  </a:lnTo>
                  <a:lnTo>
                    <a:pt x="5695" y="967"/>
                  </a:lnTo>
                  <a:lnTo>
                    <a:pt x="5693" y="967"/>
                  </a:lnTo>
                  <a:lnTo>
                    <a:pt x="5690" y="967"/>
                  </a:lnTo>
                  <a:lnTo>
                    <a:pt x="5687" y="967"/>
                  </a:lnTo>
                  <a:lnTo>
                    <a:pt x="5685" y="967"/>
                  </a:lnTo>
                  <a:lnTo>
                    <a:pt x="5682" y="967"/>
                  </a:lnTo>
                  <a:lnTo>
                    <a:pt x="5679" y="967"/>
                  </a:lnTo>
                  <a:lnTo>
                    <a:pt x="5677" y="967"/>
                  </a:lnTo>
                  <a:lnTo>
                    <a:pt x="5674" y="966"/>
                  </a:lnTo>
                  <a:lnTo>
                    <a:pt x="5672" y="966"/>
                  </a:lnTo>
                  <a:lnTo>
                    <a:pt x="5669" y="966"/>
                  </a:lnTo>
                  <a:lnTo>
                    <a:pt x="5667" y="966"/>
                  </a:lnTo>
                  <a:close/>
                  <a:moveTo>
                    <a:pt x="2151" y="977"/>
                  </a:moveTo>
                  <a:lnTo>
                    <a:pt x="2155" y="977"/>
                  </a:lnTo>
                  <a:lnTo>
                    <a:pt x="2158" y="977"/>
                  </a:lnTo>
                  <a:lnTo>
                    <a:pt x="2161" y="977"/>
                  </a:lnTo>
                  <a:lnTo>
                    <a:pt x="2165" y="978"/>
                  </a:lnTo>
                  <a:lnTo>
                    <a:pt x="2168" y="978"/>
                  </a:lnTo>
                  <a:lnTo>
                    <a:pt x="2171" y="979"/>
                  </a:lnTo>
                  <a:lnTo>
                    <a:pt x="2174" y="980"/>
                  </a:lnTo>
                  <a:lnTo>
                    <a:pt x="2176" y="982"/>
                  </a:lnTo>
                  <a:lnTo>
                    <a:pt x="2179" y="983"/>
                  </a:lnTo>
                  <a:lnTo>
                    <a:pt x="2184" y="986"/>
                  </a:lnTo>
                  <a:lnTo>
                    <a:pt x="2188" y="990"/>
                  </a:lnTo>
                  <a:lnTo>
                    <a:pt x="2192" y="995"/>
                  </a:lnTo>
                  <a:lnTo>
                    <a:pt x="2195" y="1000"/>
                  </a:lnTo>
                  <a:lnTo>
                    <a:pt x="2198" y="1005"/>
                  </a:lnTo>
                  <a:lnTo>
                    <a:pt x="2201" y="1010"/>
                  </a:lnTo>
                  <a:lnTo>
                    <a:pt x="2203" y="1016"/>
                  </a:lnTo>
                  <a:lnTo>
                    <a:pt x="2205" y="1022"/>
                  </a:lnTo>
                  <a:lnTo>
                    <a:pt x="2206" y="1029"/>
                  </a:lnTo>
                  <a:lnTo>
                    <a:pt x="2207" y="1034"/>
                  </a:lnTo>
                  <a:lnTo>
                    <a:pt x="2208" y="1041"/>
                  </a:lnTo>
                  <a:lnTo>
                    <a:pt x="2208" y="1047"/>
                  </a:lnTo>
                  <a:lnTo>
                    <a:pt x="2208" y="1054"/>
                  </a:lnTo>
                  <a:lnTo>
                    <a:pt x="2207" y="1060"/>
                  </a:lnTo>
                  <a:lnTo>
                    <a:pt x="2206" y="1067"/>
                  </a:lnTo>
                  <a:lnTo>
                    <a:pt x="2206" y="1074"/>
                  </a:lnTo>
                  <a:lnTo>
                    <a:pt x="2204" y="1080"/>
                  </a:lnTo>
                  <a:lnTo>
                    <a:pt x="2202" y="1087"/>
                  </a:lnTo>
                  <a:lnTo>
                    <a:pt x="2200" y="1093"/>
                  </a:lnTo>
                  <a:lnTo>
                    <a:pt x="2197" y="1099"/>
                  </a:lnTo>
                  <a:lnTo>
                    <a:pt x="2197" y="1099"/>
                  </a:lnTo>
                  <a:lnTo>
                    <a:pt x="2193" y="1105"/>
                  </a:lnTo>
                  <a:lnTo>
                    <a:pt x="2189" y="1111"/>
                  </a:lnTo>
                  <a:lnTo>
                    <a:pt x="2186" y="1113"/>
                  </a:lnTo>
                  <a:lnTo>
                    <a:pt x="2183" y="1116"/>
                  </a:lnTo>
                  <a:lnTo>
                    <a:pt x="2181" y="1118"/>
                  </a:lnTo>
                  <a:lnTo>
                    <a:pt x="2178" y="1120"/>
                  </a:lnTo>
                  <a:lnTo>
                    <a:pt x="2175" y="1122"/>
                  </a:lnTo>
                  <a:lnTo>
                    <a:pt x="2172" y="1124"/>
                  </a:lnTo>
                  <a:lnTo>
                    <a:pt x="2169" y="1125"/>
                  </a:lnTo>
                  <a:lnTo>
                    <a:pt x="2166" y="1126"/>
                  </a:lnTo>
                  <a:lnTo>
                    <a:pt x="2163" y="1127"/>
                  </a:lnTo>
                  <a:lnTo>
                    <a:pt x="2159" y="1128"/>
                  </a:lnTo>
                  <a:lnTo>
                    <a:pt x="2155" y="1128"/>
                  </a:lnTo>
                  <a:lnTo>
                    <a:pt x="2152" y="1128"/>
                  </a:lnTo>
                  <a:lnTo>
                    <a:pt x="2148" y="1128"/>
                  </a:lnTo>
                  <a:lnTo>
                    <a:pt x="2145" y="1128"/>
                  </a:lnTo>
                  <a:lnTo>
                    <a:pt x="2141" y="1127"/>
                  </a:lnTo>
                  <a:lnTo>
                    <a:pt x="2139" y="1126"/>
                  </a:lnTo>
                  <a:lnTo>
                    <a:pt x="2135" y="1126"/>
                  </a:lnTo>
                  <a:lnTo>
                    <a:pt x="2133" y="1124"/>
                  </a:lnTo>
                  <a:lnTo>
                    <a:pt x="2130" y="1123"/>
                  </a:lnTo>
                  <a:lnTo>
                    <a:pt x="2127" y="1122"/>
                  </a:lnTo>
                  <a:lnTo>
                    <a:pt x="2122" y="1119"/>
                  </a:lnTo>
                  <a:lnTo>
                    <a:pt x="2118" y="1115"/>
                  </a:lnTo>
                  <a:lnTo>
                    <a:pt x="2115" y="1111"/>
                  </a:lnTo>
                  <a:lnTo>
                    <a:pt x="2111" y="1106"/>
                  </a:lnTo>
                  <a:lnTo>
                    <a:pt x="2108" y="1101"/>
                  </a:lnTo>
                  <a:lnTo>
                    <a:pt x="2105" y="1096"/>
                  </a:lnTo>
                  <a:lnTo>
                    <a:pt x="2103" y="1090"/>
                  </a:lnTo>
                  <a:lnTo>
                    <a:pt x="2101" y="1085"/>
                  </a:lnTo>
                  <a:lnTo>
                    <a:pt x="2100" y="1079"/>
                  </a:lnTo>
                  <a:lnTo>
                    <a:pt x="2100" y="1072"/>
                  </a:lnTo>
                  <a:lnTo>
                    <a:pt x="2099" y="1066"/>
                  </a:lnTo>
                  <a:lnTo>
                    <a:pt x="2099" y="1060"/>
                  </a:lnTo>
                  <a:lnTo>
                    <a:pt x="2099" y="1053"/>
                  </a:lnTo>
                  <a:lnTo>
                    <a:pt x="2099" y="1046"/>
                  </a:lnTo>
                  <a:lnTo>
                    <a:pt x="2100" y="1040"/>
                  </a:lnTo>
                  <a:lnTo>
                    <a:pt x="2101" y="1032"/>
                  </a:lnTo>
                  <a:lnTo>
                    <a:pt x="2102" y="1026"/>
                  </a:lnTo>
                  <a:lnTo>
                    <a:pt x="2104" y="1019"/>
                  </a:lnTo>
                  <a:lnTo>
                    <a:pt x="2106" y="1012"/>
                  </a:lnTo>
                  <a:lnTo>
                    <a:pt x="2109" y="1006"/>
                  </a:lnTo>
                  <a:lnTo>
                    <a:pt x="2110" y="1004"/>
                  </a:lnTo>
                  <a:lnTo>
                    <a:pt x="2112" y="1001"/>
                  </a:lnTo>
                  <a:lnTo>
                    <a:pt x="2114" y="998"/>
                  </a:lnTo>
                  <a:lnTo>
                    <a:pt x="2116" y="995"/>
                  </a:lnTo>
                  <a:lnTo>
                    <a:pt x="2119" y="992"/>
                  </a:lnTo>
                  <a:lnTo>
                    <a:pt x="2121" y="990"/>
                  </a:lnTo>
                  <a:lnTo>
                    <a:pt x="2124" y="988"/>
                  </a:lnTo>
                  <a:lnTo>
                    <a:pt x="2126" y="986"/>
                  </a:lnTo>
                  <a:lnTo>
                    <a:pt x="2129" y="983"/>
                  </a:lnTo>
                  <a:lnTo>
                    <a:pt x="2133" y="981"/>
                  </a:lnTo>
                  <a:lnTo>
                    <a:pt x="2136" y="980"/>
                  </a:lnTo>
                  <a:lnTo>
                    <a:pt x="2140" y="978"/>
                  </a:lnTo>
                  <a:lnTo>
                    <a:pt x="2143" y="978"/>
                  </a:lnTo>
                  <a:lnTo>
                    <a:pt x="2147" y="977"/>
                  </a:lnTo>
                  <a:lnTo>
                    <a:pt x="2151" y="977"/>
                  </a:lnTo>
                  <a:close/>
                  <a:moveTo>
                    <a:pt x="5945" y="977"/>
                  </a:moveTo>
                  <a:lnTo>
                    <a:pt x="5950" y="977"/>
                  </a:lnTo>
                  <a:lnTo>
                    <a:pt x="5953" y="977"/>
                  </a:lnTo>
                  <a:lnTo>
                    <a:pt x="5956" y="977"/>
                  </a:lnTo>
                  <a:lnTo>
                    <a:pt x="5959" y="978"/>
                  </a:lnTo>
                  <a:lnTo>
                    <a:pt x="5963" y="978"/>
                  </a:lnTo>
                  <a:lnTo>
                    <a:pt x="5966" y="979"/>
                  </a:lnTo>
                  <a:lnTo>
                    <a:pt x="5969" y="980"/>
                  </a:lnTo>
                  <a:lnTo>
                    <a:pt x="5971" y="982"/>
                  </a:lnTo>
                  <a:lnTo>
                    <a:pt x="5974" y="983"/>
                  </a:lnTo>
                  <a:lnTo>
                    <a:pt x="5978" y="986"/>
                  </a:lnTo>
                  <a:lnTo>
                    <a:pt x="5983" y="990"/>
                  </a:lnTo>
                  <a:lnTo>
                    <a:pt x="5987" y="995"/>
                  </a:lnTo>
                  <a:lnTo>
                    <a:pt x="5990" y="1000"/>
                  </a:lnTo>
                  <a:lnTo>
                    <a:pt x="5993" y="1005"/>
                  </a:lnTo>
                  <a:lnTo>
                    <a:pt x="5996" y="1010"/>
                  </a:lnTo>
                  <a:lnTo>
                    <a:pt x="5998" y="1016"/>
                  </a:lnTo>
                  <a:lnTo>
                    <a:pt x="5999" y="1022"/>
                  </a:lnTo>
                  <a:lnTo>
                    <a:pt x="6001" y="1029"/>
                  </a:lnTo>
                  <a:lnTo>
                    <a:pt x="6002" y="1034"/>
                  </a:lnTo>
                  <a:lnTo>
                    <a:pt x="6002" y="1041"/>
                  </a:lnTo>
                  <a:lnTo>
                    <a:pt x="6002" y="1047"/>
                  </a:lnTo>
                  <a:lnTo>
                    <a:pt x="6002" y="1054"/>
                  </a:lnTo>
                  <a:lnTo>
                    <a:pt x="6002" y="1060"/>
                  </a:lnTo>
                  <a:lnTo>
                    <a:pt x="6001" y="1067"/>
                  </a:lnTo>
                  <a:lnTo>
                    <a:pt x="6000" y="1074"/>
                  </a:lnTo>
                  <a:lnTo>
                    <a:pt x="5999" y="1080"/>
                  </a:lnTo>
                  <a:lnTo>
                    <a:pt x="5997" y="1087"/>
                  </a:lnTo>
                  <a:lnTo>
                    <a:pt x="5995" y="1093"/>
                  </a:lnTo>
                  <a:lnTo>
                    <a:pt x="5992" y="1099"/>
                  </a:lnTo>
                  <a:lnTo>
                    <a:pt x="5992" y="1099"/>
                  </a:lnTo>
                  <a:lnTo>
                    <a:pt x="5988" y="1105"/>
                  </a:lnTo>
                  <a:lnTo>
                    <a:pt x="5983" y="1111"/>
                  </a:lnTo>
                  <a:lnTo>
                    <a:pt x="5981" y="1113"/>
                  </a:lnTo>
                  <a:lnTo>
                    <a:pt x="5978" y="1116"/>
                  </a:lnTo>
                  <a:lnTo>
                    <a:pt x="5976" y="1118"/>
                  </a:lnTo>
                  <a:lnTo>
                    <a:pt x="5973" y="1120"/>
                  </a:lnTo>
                  <a:lnTo>
                    <a:pt x="5970" y="1122"/>
                  </a:lnTo>
                  <a:lnTo>
                    <a:pt x="5967" y="1124"/>
                  </a:lnTo>
                  <a:lnTo>
                    <a:pt x="5964" y="1125"/>
                  </a:lnTo>
                  <a:lnTo>
                    <a:pt x="5961" y="1126"/>
                  </a:lnTo>
                  <a:lnTo>
                    <a:pt x="5957" y="1127"/>
                  </a:lnTo>
                  <a:lnTo>
                    <a:pt x="5954" y="1128"/>
                  </a:lnTo>
                  <a:lnTo>
                    <a:pt x="5950" y="1128"/>
                  </a:lnTo>
                  <a:lnTo>
                    <a:pt x="5946" y="1128"/>
                  </a:lnTo>
                  <a:lnTo>
                    <a:pt x="5943" y="1128"/>
                  </a:lnTo>
                  <a:lnTo>
                    <a:pt x="5939" y="1128"/>
                  </a:lnTo>
                  <a:lnTo>
                    <a:pt x="5936" y="1127"/>
                  </a:lnTo>
                  <a:lnTo>
                    <a:pt x="5933" y="1126"/>
                  </a:lnTo>
                  <a:lnTo>
                    <a:pt x="5930" y="1126"/>
                  </a:lnTo>
                  <a:lnTo>
                    <a:pt x="5928" y="1124"/>
                  </a:lnTo>
                  <a:lnTo>
                    <a:pt x="5925" y="1123"/>
                  </a:lnTo>
                  <a:lnTo>
                    <a:pt x="5922" y="1122"/>
                  </a:lnTo>
                  <a:lnTo>
                    <a:pt x="5917" y="1119"/>
                  </a:lnTo>
                  <a:lnTo>
                    <a:pt x="5913" y="1115"/>
                  </a:lnTo>
                  <a:lnTo>
                    <a:pt x="5909" y="1111"/>
                  </a:lnTo>
                  <a:lnTo>
                    <a:pt x="5906" y="1106"/>
                  </a:lnTo>
                  <a:lnTo>
                    <a:pt x="5903" y="1101"/>
                  </a:lnTo>
                  <a:lnTo>
                    <a:pt x="5900" y="1096"/>
                  </a:lnTo>
                  <a:lnTo>
                    <a:pt x="5898" y="1090"/>
                  </a:lnTo>
                  <a:lnTo>
                    <a:pt x="5896" y="1085"/>
                  </a:lnTo>
                  <a:lnTo>
                    <a:pt x="5895" y="1079"/>
                  </a:lnTo>
                  <a:lnTo>
                    <a:pt x="5894" y="1072"/>
                  </a:lnTo>
                  <a:lnTo>
                    <a:pt x="5894" y="1066"/>
                  </a:lnTo>
                  <a:lnTo>
                    <a:pt x="5894" y="1060"/>
                  </a:lnTo>
                  <a:lnTo>
                    <a:pt x="5894" y="1053"/>
                  </a:lnTo>
                  <a:lnTo>
                    <a:pt x="5894" y="1046"/>
                  </a:lnTo>
                  <a:lnTo>
                    <a:pt x="5894" y="1040"/>
                  </a:lnTo>
                  <a:lnTo>
                    <a:pt x="5896" y="1032"/>
                  </a:lnTo>
                  <a:lnTo>
                    <a:pt x="5897" y="1026"/>
                  </a:lnTo>
                  <a:lnTo>
                    <a:pt x="5898" y="1019"/>
                  </a:lnTo>
                  <a:lnTo>
                    <a:pt x="5901" y="1012"/>
                  </a:lnTo>
                  <a:lnTo>
                    <a:pt x="5903" y="1006"/>
                  </a:lnTo>
                  <a:lnTo>
                    <a:pt x="5905" y="1004"/>
                  </a:lnTo>
                  <a:lnTo>
                    <a:pt x="5907" y="1001"/>
                  </a:lnTo>
                  <a:lnTo>
                    <a:pt x="5909" y="998"/>
                  </a:lnTo>
                  <a:lnTo>
                    <a:pt x="5911" y="995"/>
                  </a:lnTo>
                  <a:lnTo>
                    <a:pt x="5913" y="992"/>
                  </a:lnTo>
                  <a:lnTo>
                    <a:pt x="5916" y="990"/>
                  </a:lnTo>
                  <a:lnTo>
                    <a:pt x="5918" y="988"/>
                  </a:lnTo>
                  <a:lnTo>
                    <a:pt x="5921" y="986"/>
                  </a:lnTo>
                  <a:lnTo>
                    <a:pt x="5924" y="983"/>
                  </a:lnTo>
                  <a:lnTo>
                    <a:pt x="5928" y="981"/>
                  </a:lnTo>
                  <a:lnTo>
                    <a:pt x="5931" y="980"/>
                  </a:lnTo>
                  <a:lnTo>
                    <a:pt x="5934" y="978"/>
                  </a:lnTo>
                  <a:lnTo>
                    <a:pt x="5938" y="978"/>
                  </a:lnTo>
                  <a:lnTo>
                    <a:pt x="5941" y="977"/>
                  </a:lnTo>
                  <a:lnTo>
                    <a:pt x="5945" y="977"/>
                  </a:lnTo>
                  <a:close/>
                  <a:moveTo>
                    <a:pt x="578" y="980"/>
                  </a:moveTo>
                  <a:lnTo>
                    <a:pt x="584" y="980"/>
                  </a:lnTo>
                  <a:lnTo>
                    <a:pt x="590" y="980"/>
                  </a:lnTo>
                  <a:lnTo>
                    <a:pt x="596" y="981"/>
                  </a:lnTo>
                  <a:lnTo>
                    <a:pt x="601" y="982"/>
                  </a:lnTo>
                  <a:lnTo>
                    <a:pt x="604" y="983"/>
                  </a:lnTo>
                  <a:lnTo>
                    <a:pt x="606" y="984"/>
                  </a:lnTo>
                  <a:lnTo>
                    <a:pt x="608" y="986"/>
                  </a:lnTo>
                  <a:lnTo>
                    <a:pt x="610" y="987"/>
                  </a:lnTo>
                  <a:lnTo>
                    <a:pt x="612" y="989"/>
                  </a:lnTo>
                  <a:lnTo>
                    <a:pt x="613" y="992"/>
                  </a:lnTo>
                  <a:lnTo>
                    <a:pt x="614" y="995"/>
                  </a:lnTo>
                  <a:lnTo>
                    <a:pt x="615" y="999"/>
                  </a:lnTo>
                  <a:lnTo>
                    <a:pt x="615" y="1001"/>
                  </a:lnTo>
                  <a:lnTo>
                    <a:pt x="616" y="1003"/>
                  </a:lnTo>
                  <a:lnTo>
                    <a:pt x="616" y="1004"/>
                  </a:lnTo>
                  <a:lnTo>
                    <a:pt x="616" y="1005"/>
                  </a:lnTo>
                  <a:lnTo>
                    <a:pt x="616" y="1007"/>
                  </a:lnTo>
                  <a:lnTo>
                    <a:pt x="616" y="1008"/>
                  </a:lnTo>
                  <a:lnTo>
                    <a:pt x="616" y="1010"/>
                  </a:lnTo>
                  <a:lnTo>
                    <a:pt x="616" y="1012"/>
                  </a:lnTo>
                  <a:lnTo>
                    <a:pt x="616" y="1016"/>
                  </a:lnTo>
                  <a:lnTo>
                    <a:pt x="616" y="1021"/>
                  </a:lnTo>
                  <a:lnTo>
                    <a:pt x="615" y="1025"/>
                  </a:lnTo>
                  <a:lnTo>
                    <a:pt x="614" y="1029"/>
                  </a:lnTo>
                  <a:lnTo>
                    <a:pt x="612" y="1032"/>
                  </a:lnTo>
                  <a:lnTo>
                    <a:pt x="611" y="1035"/>
                  </a:lnTo>
                  <a:lnTo>
                    <a:pt x="609" y="1038"/>
                  </a:lnTo>
                  <a:lnTo>
                    <a:pt x="606" y="1040"/>
                  </a:lnTo>
                  <a:lnTo>
                    <a:pt x="604" y="1042"/>
                  </a:lnTo>
                  <a:lnTo>
                    <a:pt x="601" y="1044"/>
                  </a:lnTo>
                  <a:lnTo>
                    <a:pt x="598" y="1045"/>
                  </a:lnTo>
                  <a:lnTo>
                    <a:pt x="594" y="1047"/>
                  </a:lnTo>
                  <a:lnTo>
                    <a:pt x="590" y="1047"/>
                  </a:lnTo>
                  <a:lnTo>
                    <a:pt x="586" y="1048"/>
                  </a:lnTo>
                  <a:lnTo>
                    <a:pt x="582" y="1048"/>
                  </a:lnTo>
                  <a:lnTo>
                    <a:pt x="577" y="1048"/>
                  </a:lnTo>
                  <a:lnTo>
                    <a:pt x="577" y="1045"/>
                  </a:lnTo>
                  <a:lnTo>
                    <a:pt x="577" y="1043"/>
                  </a:lnTo>
                  <a:lnTo>
                    <a:pt x="577" y="1041"/>
                  </a:lnTo>
                  <a:lnTo>
                    <a:pt x="577" y="1039"/>
                  </a:lnTo>
                  <a:lnTo>
                    <a:pt x="577" y="1036"/>
                  </a:lnTo>
                  <a:lnTo>
                    <a:pt x="577" y="1034"/>
                  </a:lnTo>
                  <a:lnTo>
                    <a:pt x="577" y="1032"/>
                  </a:lnTo>
                  <a:lnTo>
                    <a:pt x="577" y="1030"/>
                  </a:lnTo>
                  <a:lnTo>
                    <a:pt x="577" y="1027"/>
                  </a:lnTo>
                  <a:lnTo>
                    <a:pt x="577" y="1025"/>
                  </a:lnTo>
                  <a:lnTo>
                    <a:pt x="577" y="1022"/>
                  </a:lnTo>
                  <a:lnTo>
                    <a:pt x="578" y="1020"/>
                  </a:lnTo>
                  <a:lnTo>
                    <a:pt x="578" y="1017"/>
                  </a:lnTo>
                  <a:lnTo>
                    <a:pt x="578" y="1015"/>
                  </a:lnTo>
                  <a:lnTo>
                    <a:pt x="578" y="1012"/>
                  </a:lnTo>
                  <a:lnTo>
                    <a:pt x="578" y="1010"/>
                  </a:lnTo>
                  <a:lnTo>
                    <a:pt x="578" y="980"/>
                  </a:lnTo>
                  <a:close/>
                  <a:moveTo>
                    <a:pt x="5072" y="980"/>
                  </a:moveTo>
                  <a:lnTo>
                    <a:pt x="5074" y="980"/>
                  </a:lnTo>
                  <a:lnTo>
                    <a:pt x="5081" y="980"/>
                  </a:lnTo>
                  <a:lnTo>
                    <a:pt x="5088" y="981"/>
                  </a:lnTo>
                  <a:lnTo>
                    <a:pt x="5094" y="982"/>
                  </a:lnTo>
                  <a:lnTo>
                    <a:pt x="5100" y="983"/>
                  </a:lnTo>
                  <a:lnTo>
                    <a:pt x="5104" y="984"/>
                  </a:lnTo>
                  <a:lnTo>
                    <a:pt x="5106" y="985"/>
                  </a:lnTo>
                  <a:lnTo>
                    <a:pt x="5109" y="986"/>
                  </a:lnTo>
                  <a:lnTo>
                    <a:pt x="5112" y="988"/>
                  </a:lnTo>
                  <a:lnTo>
                    <a:pt x="5115" y="990"/>
                  </a:lnTo>
                  <a:lnTo>
                    <a:pt x="5117" y="992"/>
                  </a:lnTo>
                  <a:lnTo>
                    <a:pt x="5120" y="994"/>
                  </a:lnTo>
                  <a:lnTo>
                    <a:pt x="5122" y="997"/>
                  </a:lnTo>
                  <a:lnTo>
                    <a:pt x="5124" y="999"/>
                  </a:lnTo>
                  <a:lnTo>
                    <a:pt x="5126" y="1002"/>
                  </a:lnTo>
                  <a:lnTo>
                    <a:pt x="5128" y="1005"/>
                  </a:lnTo>
                  <a:lnTo>
                    <a:pt x="5130" y="1008"/>
                  </a:lnTo>
                  <a:lnTo>
                    <a:pt x="5132" y="1014"/>
                  </a:lnTo>
                  <a:lnTo>
                    <a:pt x="5135" y="1021"/>
                  </a:lnTo>
                  <a:lnTo>
                    <a:pt x="5137" y="1027"/>
                  </a:lnTo>
                  <a:lnTo>
                    <a:pt x="5138" y="1034"/>
                  </a:lnTo>
                  <a:lnTo>
                    <a:pt x="5138" y="1041"/>
                  </a:lnTo>
                  <a:lnTo>
                    <a:pt x="5139" y="1047"/>
                  </a:lnTo>
                  <a:lnTo>
                    <a:pt x="5139" y="1054"/>
                  </a:lnTo>
                  <a:lnTo>
                    <a:pt x="5138" y="1061"/>
                  </a:lnTo>
                  <a:lnTo>
                    <a:pt x="5137" y="1068"/>
                  </a:lnTo>
                  <a:lnTo>
                    <a:pt x="5135" y="1075"/>
                  </a:lnTo>
                  <a:lnTo>
                    <a:pt x="5133" y="1082"/>
                  </a:lnTo>
                  <a:lnTo>
                    <a:pt x="5131" y="1088"/>
                  </a:lnTo>
                  <a:lnTo>
                    <a:pt x="5128" y="1094"/>
                  </a:lnTo>
                  <a:lnTo>
                    <a:pt x="5124" y="1100"/>
                  </a:lnTo>
                  <a:lnTo>
                    <a:pt x="5122" y="1104"/>
                  </a:lnTo>
                  <a:lnTo>
                    <a:pt x="5119" y="1107"/>
                  </a:lnTo>
                  <a:lnTo>
                    <a:pt x="5117" y="1110"/>
                  </a:lnTo>
                  <a:lnTo>
                    <a:pt x="5114" y="1112"/>
                  </a:lnTo>
                  <a:lnTo>
                    <a:pt x="5111" y="1115"/>
                  </a:lnTo>
                  <a:lnTo>
                    <a:pt x="5108" y="1116"/>
                  </a:lnTo>
                  <a:lnTo>
                    <a:pt x="5105" y="1118"/>
                  </a:lnTo>
                  <a:lnTo>
                    <a:pt x="5102" y="1119"/>
                  </a:lnTo>
                  <a:lnTo>
                    <a:pt x="5099" y="1120"/>
                  </a:lnTo>
                  <a:lnTo>
                    <a:pt x="5096" y="1122"/>
                  </a:lnTo>
                  <a:lnTo>
                    <a:pt x="5092" y="1122"/>
                  </a:lnTo>
                  <a:lnTo>
                    <a:pt x="5089" y="1123"/>
                  </a:lnTo>
                  <a:lnTo>
                    <a:pt x="5081" y="1124"/>
                  </a:lnTo>
                  <a:lnTo>
                    <a:pt x="5073" y="1124"/>
                  </a:lnTo>
                  <a:lnTo>
                    <a:pt x="5073" y="1124"/>
                  </a:lnTo>
                  <a:lnTo>
                    <a:pt x="5071" y="1124"/>
                  </a:lnTo>
                  <a:lnTo>
                    <a:pt x="5068" y="1124"/>
                  </a:lnTo>
                  <a:lnTo>
                    <a:pt x="5067" y="1124"/>
                  </a:lnTo>
                  <a:lnTo>
                    <a:pt x="5064" y="1124"/>
                  </a:lnTo>
                  <a:lnTo>
                    <a:pt x="5062" y="1124"/>
                  </a:lnTo>
                  <a:lnTo>
                    <a:pt x="5059" y="1123"/>
                  </a:lnTo>
                  <a:lnTo>
                    <a:pt x="5057" y="1123"/>
                  </a:lnTo>
                  <a:lnTo>
                    <a:pt x="5055" y="1123"/>
                  </a:lnTo>
                  <a:lnTo>
                    <a:pt x="5055" y="1121"/>
                  </a:lnTo>
                  <a:lnTo>
                    <a:pt x="5055" y="1119"/>
                  </a:lnTo>
                  <a:lnTo>
                    <a:pt x="5055" y="1117"/>
                  </a:lnTo>
                  <a:lnTo>
                    <a:pt x="5055" y="1115"/>
                  </a:lnTo>
                  <a:lnTo>
                    <a:pt x="5055" y="1113"/>
                  </a:lnTo>
                  <a:lnTo>
                    <a:pt x="5055" y="1111"/>
                  </a:lnTo>
                  <a:lnTo>
                    <a:pt x="5055" y="1109"/>
                  </a:lnTo>
                  <a:lnTo>
                    <a:pt x="5055" y="1107"/>
                  </a:lnTo>
                  <a:lnTo>
                    <a:pt x="5055" y="1092"/>
                  </a:lnTo>
                  <a:lnTo>
                    <a:pt x="5055" y="1076"/>
                  </a:lnTo>
                  <a:lnTo>
                    <a:pt x="5055" y="1060"/>
                  </a:lnTo>
                  <a:lnTo>
                    <a:pt x="5055" y="1044"/>
                  </a:lnTo>
                  <a:lnTo>
                    <a:pt x="5055" y="1029"/>
                  </a:lnTo>
                  <a:lnTo>
                    <a:pt x="5055" y="1013"/>
                  </a:lnTo>
                  <a:lnTo>
                    <a:pt x="5056" y="997"/>
                  </a:lnTo>
                  <a:lnTo>
                    <a:pt x="5056" y="981"/>
                  </a:lnTo>
                  <a:lnTo>
                    <a:pt x="5059" y="981"/>
                  </a:lnTo>
                  <a:lnTo>
                    <a:pt x="5061" y="981"/>
                  </a:lnTo>
                  <a:lnTo>
                    <a:pt x="5063" y="981"/>
                  </a:lnTo>
                  <a:lnTo>
                    <a:pt x="5065" y="980"/>
                  </a:lnTo>
                  <a:lnTo>
                    <a:pt x="5068" y="980"/>
                  </a:lnTo>
                  <a:lnTo>
                    <a:pt x="5070" y="980"/>
                  </a:lnTo>
                  <a:lnTo>
                    <a:pt x="5072" y="980"/>
                  </a:lnTo>
                  <a:close/>
                  <a:moveTo>
                    <a:pt x="358" y="1013"/>
                  </a:moveTo>
                  <a:lnTo>
                    <a:pt x="361" y="1020"/>
                  </a:lnTo>
                  <a:lnTo>
                    <a:pt x="364" y="1027"/>
                  </a:lnTo>
                  <a:lnTo>
                    <a:pt x="367" y="1034"/>
                  </a:lnTo>
                  <a:lnTo>
                    <a:pt x="369" y="1042"/>
                  </a:lnTo>
                  <a:lnTo>
                    <a:pt x="372" y="1049"/>
                  </a:lnTo>
                  <a:lnTo>
                    <a:pt x="375" y="1057"/>
                  </a:lnTo>
                  <a:lnTo>
                    <a:pt x="378" y="1064"/>
                  </a:lnTo>
                  <a:lnTo>
                    <a:pt x="380" y="1072"/>
                  </a:lnTo>
                  <a:lnTo>
                    <a:pt x="334" y="1072"/>
                  </a:lnTo>
                  <a:lnTo>
                    <a:pt x="335" y="1069"/>
                  </a:lnTo>
                  <a:lnTo>
                    <a:pt x="338" y="1062"/>
                  </a:lnTo>
                  <a:lnTo>
                    <a:pt x="340" y="1055"/>
                  </a:lnTo>
                  <a:lnTo>
                    <a:pt x="343" y="1048"/>
                  </a:lnTo>
                  <a:lnTo>
                    <a:pt x="346" y="1041"/>
                  </a:lnTo>
                  <a:lnTo>
                    <a:pt x="349" y="1034"/>
                  </a:lnTo>
                  <a:lnTo>
                    <a:pt x="352" y="1027"/>
                  </a:lnTo>
                  <a:lnTo>
                    <a:pt x="355" y="1019"/>
                  </a:lnTo>
                  <a:lnTo>
                    <a:pt x="358" y="1013"/>
                  </a:lnTo>
                  <a:close/>
                  <a:moveTo>
                    <a:pt x="5486" y="1013"/>
                  </a:moveTo>
                  <a:lnTo>
                    <a:pt x="5489" y="1020"/>
                  </a:lnTo>
                  <a:lnTo>
                    <a:pt x="5492" y="1027"/>
                  </a:lnTo>
                  <a:lnTo>
                    <a:pt x="5495" y="1034"/>
                  </a:lnTo>
                  <a:lnTo>
                    <a:pt x="5497" y="1042"/>
                  </a:lnTo>
                  <a:lnTo>
                    <a:pt x="5500" y="1049"/>
                  </a:lnTo>
                  <a:lnTo>
                    <a:pt x="5503" y="1057"/>
                  </a:lnTo>
                  <a:lnTo>
                    <a:pt x="5506" y="1064"/>
                  </a:lnTo>
                  <a:lnTo>
                    <a:pt x="5508" y="1072"/>
                  </a:lnTo>
                  <a:lnTo>
                    <a:pt x="5462" y="1072"/>
                  </a:lnTo>
                  <a:lnTo>
                    <a:pt x="5463" y="1069"/>
                  </a:lnTo>
                  <a:lnTo>
                    <a:pt x="5465" y="1062"/>
                  </a:lnTo>
                  <a:lnTo>
                    <a:pt x="5468" y="1055"/>
                  </a:lnTo>
                  <a:lnTo>
                    <a:pt x="5471" y="1048"/>
                  </a:lnTo>
                  <a:lnTo>
                    <a:pt x="5474" y="1041"/>
                  </a:lnTo>
                  <a:lnTo>
                    <a:pt x="5477" y="1034"/>
                  </a:lnTo>
                  <a:lnTo>
                    <a:pt x="5480" y="1027"/>
                  </a:lnTo>
                  <a:lnTo>
                    <a:pt x="5483" y="1019"/>
                  </a:lnTo>
                  <a:lnTo>
                    <a:pt x="5486" y="10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sp>
        <p:nvSpPr>
          <p:cNvPr id="8" name="Obdélník 7"/>
          <p:cNvSpPr/>
          <p:nvPr userDrawn="1"/>
        </p:nvSpPr>
        <p:spPr>
          <a:xfrm>
            <a:off x="1" y="3565319"/>
            <a:ext cx="12191998" cy="2571225"/>
          </a:xfrm>
          <a:prstGeom prst="rect">
            <a:avLst/>
          </a:prstGeom>
          <a:blipFill dpi="0" rotWithShape="1">
            <a:blip r:embed="rId2">
              <a:alphaModFix amt="9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ctrTitle"/>
          </p:nvPr>
        </p:nvSpPr>
        <p:spPr>
          <a:xfrm>
            <a:off x="723900" y="3932948"/>
            <a:ext cx="8705326" cy="1012031"/>
          </a:xfrm>
        </p:spPr>
        <p:txBody>
          <a:bodyPr anchor="ctr">
            <a:noAutofit/>
          </a:bodyPr>
          <a:lstStyle>
            <a:lvl1pPr algn="l">
              <a:lnSpc>
                <a:spcPct val="100000"/>
              </a:lnSpc>
              <a:defRPr sz="36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723900" y="4976535"/>
            <a:ext cx="8705326" cy="686034"/>
          </a:xfrm>
        </p:spPr>
        <p:txBody>
          <a:bodyPr>
            <a:noAutofit/>
          </a:bodyPr>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Tree>
    <p:extLst>
      <p:ext uri="{BB962C8B-B14F-4D97-AF65-F5344CB8AC3E}">
        <p14:creationId xmlns:p14="http://schemas.microsoft.com/office/powerpoint/2010/main" val="272858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va obsahy s nadpisy">
    <p:spTree>
      <p:nvGrpSpPr>
        <p:cNvPr id="1" name=""/>
        <p:cNvGrpSpPr/>
        <p:nvPr/>
      </p:nvGrpSpPr>
      <p:grpSpPr>
        <a:xfrm>
          <a:off x="0" y="0"/>
          <a:ext cx="0" cy="0"/>
          <a:chOff x="0" y="0"/>
          <a:chExt cx="0" cy="0"/>
        </a:xfrm>
      </p:grpSpPr>
      <p:sp>
        <p:nvSpPr>
          <p:cNvPr id="7" name="Obdélník 6"/>
          <p:cNvSpPr/>
          <p:nvPr userDrawn="1"/>
        </p:nvSpPr>
        <p:spPr>
          <a:xfrm>
            <a:off x="-1"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3" name="Zástupný symbol pro text 2"/>
          <p:cNvSpPr>
            <a:spLocks noGrp="1"/>
          </p:cNvSpPr>
          <p:nvPr>
            <p:ph type="body" idx="1" hasCustomPrompt="1"/>
          </p:nvPr>
        </p:nvSpPr>
        <p:spPr>
          <a:xfrm>
            <a:off x="839788" y="1472804"/>
            <a:ext cx="5157787" cy="584775"/>
          </a:xfrm>
        </p:spPr>
        <p:txBody>
          <a:bodyPr anchor="ctr">
            <a:noAutofit/>
          </a:bodyPr>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endParaRPr lang="en-US" dirty="0"/>
          </a:p>
        </p:txBody>
      </p:sp>
      <p:sp>
        <p:nvSpPr>
          <p:cNvPr id="4" name="Zástupný symbol pro obsah 3"/>
          <p:cNvSpPr>
            <a:spLocks noGrp="1"/>
          </p:cNvSpPr>
          <p:nvPr>
            <p:ph sz="half" idx="2"/>
          </p:nvPr>
        </p:nvSpPr>
        <p:spPr>
          <a:xfrm>
            <a:off x="839788" y="2186169"/>
            <a:ext cx="5157787"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hasCustomPrompt="1"/>
          </p:nvPr>
        </p:nvSpPr>
        <p:spPr>
          <a:xfrm>
            <a:off x="6172200" y="1472804"/>
            <a:ext cx="5183188"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6" name="Zástupný symbol pro obsah 5"/>
          <p:cNvSpPr>
            <a:spLocks noGrp="1"/>
          </p:cNvSpPr>
          <p:nvPr>
            <p:ph sz="quarter" idx="4"/>
          </p:nvPr>
        </p:nvSpPr>
        <p:spPr>
          <a:xfrm>
            <a:off x="6172200" y="2186169"/>
            <a:ext cx="5183188"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Nadpis 9"/>
          <p:cNvSpPr>
            <a:spLocks noGrp="1"/>
          </p:cNvSpPr>
          <p:nvPr>
            <p:ph type="title"/>
          </p:nvPr>
        </p:nvSpPr>
        <p:spPr/>
        <p:txBody>
          <a:bodyPr/>
          <a:lstStyle/>
          <a:p>
            <a:r>
              <a:rPr lang="cs-CZ" dirty="0"/>
              <a:t>Kliknutím lze upravit styl</a:t>
            </a:r>
          </a:p>
        </p:txBody>
      </p:sp>
      <p:sp>
        <p:nvSpPr>
          <p:cNvPr id="9" name="Zástupný symbol pro zápatí 4"/>
          <p:cNvSpPr>
            <a:spLocks noGrp="1"/>
          </p:cNvSpPr>
          <p:nvPr>
            <p:ph type="ftr" sz="quarter" idx="10"/>
          </p:nvPr>
        </p:nvSpPr>
        <p:spPr>
          <a:xfrm>
            <a:off x="1785896" y="6356350"/>
            <a:ext cx="7911777" cy="258365"/>
          </a:xfrm>
          <a:prstGeom prst="rect">
            <a:avLst/>
          </a:prstGeom>
        </p:spPr>
        <p:txBody>
          <a:bodyPr vert="horz" lIns="91440" tIns="45720" rIns="91440" bIns="45720" rtlCol="0" anchor="ctr"/>
          <a:lstStyle>
            <a:lvl1pPr algn="ctr">
              <a:defRPr sz="1000">
                <a:solidFill>
                  <a:schemeClr val="tx1"/>
                </a:solidFill>
              </a:defRPr>
            </a:lvl1pPr>
          </a:lstStyle>
          <a:p>
            <a:r>
              <a:rPr lang="cs-CZ"/>
              <a:t>STEM/MARK</a:t>
            </a:r>
            <a:endParaRPr lang="cs-CZ" dirty="0"/>
          </a:p>
        </p:txBody>
      </p:sp>
      <p:sp>
        <p:nvSpPr>
          <p:cNvPr id="11" name="Zástupný symbol pro číslo snímku 5"/>
          <p:cNvSpPr>
            <a:spLocks noGrp="1"/>
          </p:cNvSpPr>
          <p:nvPr>
            <p:ph type="sldNum" sz="quarter" idx="11"/>
          </p:nvPr>
        </p:nvSpPr>
        <p:spPr>
          <a:xfrm>
            <a:off x="9991288" y="6350000"/>
            <a:ext cx="1362511" cy="258365"/>
          </a:xfrm>
          <a:prstGeom prst="rect">
            <a:avLst/>
          </a:prstGeom>
        </p:spPr>
        <p:txBody>
          <a:bodyPr vert="horz" lIns="91440" tIns="45720" rIns="91440" bIns="45720" rtlCol="0" anchor="ctr"/>
          <a:lstStyle>
            <a:lvl1pPr algn="r">
              <a:defRPr sz="1000">
                <a:solidFill>
                  <a:schemeClr val="tx1"/>
                </a:solidFill>
              </a:defRPr>
            </a:lvl1pPr>
          </a:lstStyle>
          <a:p>
            <a:fld id="{8A7AA762-EA47-416E-9E23-A6910279B348}" type="slidenum">
              <a:rPr lang="cs-CZ" smtClean="0"/>
              <a:pPr/>
              <a:t>‹#›</a:t>
            </a:fld>
            <a:endParaRPr lang="cs-CZ" dirty="0"/>
          </a:p>
        </p:txBody>
      </p:sp>
      <p:pic>
        <p:nvPicPr>
          <p:cNvPr id="13" name="Obrázek 12"/>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4" name="Obrázek 13"/>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18693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ři obsahy">
    <p:spTree>
      <p:nvGrpSpPr>
        <p:cNvPr id="1" name=""/>
        <p:cNvGrpSpPr/>
        <p:nvPr/>
      </p:nvGrpSpPr>
      <p:grpSpPr>
        <a:xfrm>
          <a:off x="0" y="0"/>
          <a:ext cx="0" cy="0"/>
          <a:chOff x="0" y="0"/>
          <a:chExt cx="0" cy="0"/>
        </a:xfrm>
      </p:grpSpPr>
      <p:sp>
        <p:nvSpPr>
          <p:cNvPr id="9" name="Obdélník 8"/>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cs-CZ" dirty="0"/>
          </a:p>
        </p:txBody>
      </p:sp>
      <p:sp>
        <p:nvSpPr>
          <p:cNvPr id="4" name="Zástupný symbol pro obsah 3"/>
          <p:cNvSpPr>
            <a:spLocks noGrp="1"/>
          </p:cNvSpPr>
          <p:nvPr>
            <p:ph sz="half" idx="2"/>
          </p:nvPr>
        </p:nvSpPr>
        <p:spPr>
          <a:xfrm>
            <a:off x="839789" y="1476462"/>
            <a:ext cx="3394076" cy="4879889"/>
          </a:xfrm>
          <a:noFill/>
        </p:spPr>
        <p:txBody>
          <a:bodyPr lIns="180000" tIns="108000" rIns="72000" bIns="216000">
            <a:noAutofit/>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obsah 5"/>
          <p:cNvSpPr>
            <a:spLocks noGrp="1"/>
          </p:cNvSpPr>
          <p:nvPr>
            <p:ph sz="quarter" idx="4"/>
          </p:nvPr>
        </p:nvSpPr>
        <p:spPr>
          <a:xfrm>
            <a:off x="4398167" y="1476462"/>
            <a:ext cx="3395665" cy="4879889"/>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5"/>
          <p:cNvSpPr>
            <a:spLocks noGrp="1"/>
          </p:cNvSpPr>
          <p:nvPr>
            <p:ph sz="quarter" idx="10"/>
          </p:nvPr>
        </p:nvSpPr>
        <p:spPr>
          <a:xfrm>
            <a:off x="7958135" y="1476462"/>
            <a:ext cx="3395665" cy="4879889"/>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Nadpis 9"/>
          <p:cNvSpPr>
            <a:spLocks noGrp="1"/>
          </p:cNvSpPr>
          <p:nvPr>
            <p:ph type="title"/>
          </p:nvPr>
        </p:nvSpPr>
        <p:spPr/>
        <p:txBody>
          <a:bodyPr/>
          <a:lstStyle/>
          <a:p>
            <a:r>
              <a:rPr lang="cs-CZ" dirty="0"/>
              <a:t>Kliknutím lze upravit styl</a:t>
            </a:r>
          </a:p>
        </p:txBody>
      </p:sp>
      <p:sp>
        <p:nvSpPr>
          <p:cNvPr id="12" name="Zástupný symbol pro zápatí 4"/>
          <p:cNvSpPr>
            <a:spLocks noGrp="1"/>
          </p:cNvSpPr>
          <p:nvPr>
            <p:ph type="ftr" sz="quarter" idx="3"/>
          </p:nvPr>
        </p:nvSpPr>
        <p:spPr>
          <a:xfrm>
            <a:off x="1785896" y="6356350"/>
            <a:ext cx="7911777" cy="258365"/>
          </a:xfrm>
          <a:prstGeom prst="rect">
            <a:avLst/>
          </a:prstGeom>
        </p:spPr>
        <p:txBody>
          <a:bodyPr vert="horz" lIns="91440" tIns="45720" rIns="91440" bIns="45720" rtlCol="0" anchor="ctr"/>
          <a:lstStyle>
            <a:lvl1pPr algn="ctr">
              <a:defRPr sz="1000">
                <a:solidFill>
                  <a:schemeClr val="tx1"/>
                </a:solidFill>
              </a:defRPr>
            </a:lvl1pPr>
          </a:lstStyle>
          <a:p>
            <a:r>
              <a:rPr lang="cs-CZ"/>
              <a:t>STEM/MARK</a:t>
            </a:r>
            <a:endParaRPr lang="cs-CZ" dirty="0"/>
          </a:p>
        </p:txBody>
      </p:sp>
      <p:sp>
        <p:nvSpPr>
          <p:cNvPr id="13" name="Zástupný symbol pro číslo snímku 5"/>
          <p:cNvSpPr>
            <a:spLocks noGrp="1"/>
          </p:cNvSpPr>
          <p:nvPr>
            <p:ph type="sldNum" sz="quarter" idx="13"/>
          </p:nvPr>
        </p:nvSpPr>
        <p:spPr>
          <a:xfrm>
            <a:off x="9991288" y="6350000"/>
            <a:ext cx="1362511" cy="258365"/>
          </a:xfrm>
          <a:prstGeom prst="rect">
            <a:avLst/>
          </a:prstGeom>
        </p:spPr>
        <p:txBody>
          <a:bodyPr vert="horz" lIns="91440" tIns="45720" rIns="91440" bIns="45720" rtlCol="0" anchor="ctr"/>
          <a:lstStyle>
            <a:lvl1pPr algn="r">
              <a:defRPr sz="1000">
                <a:solidFill>
                  <a:schemeClr val="tx1"/>
                </a:solidFill>
              </a:defRPr>
            </a:lvl1pPr>
          </a:lstStyle>
          <a:p>
            <a:fld id="{8A7AA762-EA47-416E-9E23-A6910279B348}" type="slidenum">
              <a:rPr lang="cs-CZ" smtClean="0"/>
              <a:pPr/>
              <a:t>‹#›</a:t>
            </a:fld>
            <a:endParaRPr lang="cs-CZ" dirty="0"/>
          </a:p>
        </p:txBody>
      </p:sp>
      <p:pic>
        <p:nvPicPr>
          <p:cNvPr id="18" name="Obrázek 17"/>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9" name="Obrázek 18"/>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2162165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ři obsahy s nadpisy">
    <p:spTree>
      <p:nvGrpSpPr>
        <p:cNvPr id="1" name=""/>
        <p:cNvGrpSpPr/>
        <p:nvPr/>
      </p:nvGrpSpPr>
      <p:grpSpPr>
        <a:xfrm>
          <a:off x="0" y="0"/>
          <a:ext cx="0" cy="0"/>
          <a:chOff x="0" y="0"/>
          <a:chExt cx="0" cy="0"/>
        </a:xfrm>
      </p:grpSpPr>
      <p:sp>
        <p:nvSpPr>
          <p:cNvPr id="9" name="Obdélník 8"/>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cs-CZ" dirty="0"/>
          </a:p>
        </p:txBody>
      </p:sp>
      <p:sp>
        <p:nvSpPr>
          <p:cNvPr id="4" name="Zástupný symbol pro obsah 3"/>
          <p:cNvSpPr>
            <a:spLocks noGrp="1"/>
          </p:cNvSpPr>
          <p:nvPr>
            <p:ph sz="half" idx="2"/>
          </p:nvPr>
        </p:nvSpPr>
        <p:spPr>
          <a:xfrm>
            <a:off x="839789" y="2186169"/>
            <a:ext cx="3394076" cy="4170182"/>
          </a:xfrm>
          <a:noFill/>
        </p:spPr>
        <p:txBody>
          <a:bodyPr lIns="180000" tIns="108000" rIns="72000" bIns="216000">
            <a:noAutofit/>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obsah 5"/>
          <p:cNvSpPr>
            <a:spLocks noGrp="1"/>
          </p:cNvSpPr>
          <p:nvPr>
            <p:ph sz="quarter" idx="4"/>
          </p:nvPr>
        </p:nvSpPr>
        <p:spPr>
          <a:xfrm>
            <a:off x="4398167" y="2186169"/>
            <a:ext cx="3395665"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5"/>
          <p:cNvSpPr>
            <a:spLocks noGrp="1"/>
          </p:cNvSpPr>
          <p:nvPr>
            <p:ph sz="quarter" idx="10"/>
          </p:nvPr>
        </p:nvSpPr>
        <p:spPr>
          <a:xfrm>
            <a:off x="7958135" y="2186169"/>
            <a:ext cx="3395665"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ext 2"/>
          <p:cNvSpPr>
            <a:spLocks noGrp="1"/>
          </p:cNvSpPr>
          <p:nvPr>
            <p:ph type="body" idx="1" hasCustomPrompt="1"/>
          </p:nvPr>
        </p:nvSpPr>
        <p:spPr>
          <a:xfrm>
            <a:off x="839789" y="1472804"/>
            <a:ext cx="3394076"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10" name="Nadpis 9"/>
          <p:cNvSpPr>
            <a:spLocks noGrp="1"/>
          </p:cNvSpPr>
          <p:nvPr>
            <p:ph type="title"/>
          </p:nvPr>
        </p:nvSpPr>
        <p:spPr/>
        <p:txBody>
          <a:bodyPr/>
          <a:lstStyle/>
          <a:p>
            <a:r>
              <a:rPr lang="cs-CZ" dirty="0"/>
              <a:t>Kliknutím lze upravit styl</a:t>
            </a:r>
          </a:p>
        </p:txBody>
      </p:sp>
      <p:sp>
        <p:nvSpPr>
          <p:cNvPr id="16" name="Zástupný symbol pro text 2"/>
          <p:cNvSpPr>
            <a:spLocks noGrp="1"/>
          </p:cNvSpPr>
          <p:nvPr>
            <p:ph type="body" idx="11" hasCustomPrompt="1"/>
          </p:nvPr>
        </p:nvSpPr>
        <p:spPr>
          <a:xfrm>
            <a:off x="4399756" y="1472804"/>
            <a:ext cx="3394076"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17" name="Zástupný symbol pro text 2"/>
          <p:cNvSpPr>
            <a:spLocks noGrp="1"/>
          </p:cNvSpPr>
          <p:nvPr>
            <p:ph type="body" idx="12" hasCustomPrompt="1"/>
          </p:nvPr>
        </p:nvSpPr>
        <p:spPr>
          <a:xfrm>
            <a:off x="7958135" y="1472804"/>
            <a:ext cx="3394076"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12" name="Zástupný symbol pro zápatí 4"/>
          <p:cNvSpPr>
            <a:spLocks noGrp="1"/>
          </p:cNvSpPr>
          <p:nvPr>
            <p:ph type="ftr" sz="quarter" idx="3"/>
          </p:nvPr>
        </p:nvSpPr>
        <p:spPr>
          <a:xfrm>
            <a:off x="1785896" y="6356350"/>
            <a:ext cx="7911777" cy="258365"/>
          </a:xfrm>
          <a:prstGeom prst="rect">
            <a:avLst/>
          </a:prstGeom>
        </p:spPr>
        <p:txBody>
          <a:bodyPr vert="horz" lIns="91440" tIns="45720" rIns="91440" bIns="45720" rtlCol="0" anchor="ctr"/>
          <a:lstStyle>
            <a:lvl1pPr algn="ctr">
              <a:defRPr sz="1000">
                <a:solidFill>
                  <a:schemeClr val="tx1"/>
                </a:solidFill>
              </a:defRPr>
            </a:lvl1pPr>
          </a:lstStyle>
          <a:p>
            <a:r>
              <a:rPr lang="cs-CZ"/>
              <a:t>STEM/MARK</a:t>
            </a:r>
            <a:endParaRPr lang="cs-CZ" dirty="0"/>
          </a:p>
        </p:txBody>
      </p:sp>
      <p:sp>
        <p:nvSpPr>
          <p:cNvPr id="13" name="Zástupný symbol pro číslo snímku 5"/>
          <p:cNvSpPr>
            <a:spLocks noGrp="1"/>
          </p:cNvSpPr>
          <p:nvPr>
            <p:ph type="sldNum" sz="quarter" idx="13"/>
          </p:nvPr>
        </p:nvSpPr>
        <p:spPr>
          <a:xfrm>
            <a:off x="9991288" y="6350000"/>
            <a:ext cx="1362511" cy="258365"/>
          </a:xfrm>
          <a:prstGeom prst="rect">
            <a:avLst/>
          </a:prstGeom>
        </p:spPr>
        <p:txBody>
          <a:bodyPr vert="horz" lIns="91440" tIns="45720" rIns="91440" bIns="45720" rtlCol="0" anchor="ctr"/>
          <a:lstStyle>
            <a:lvl1pPr algn="r">
              <a:defRPr sz="1000">
                <a:solidFill>
                  <a:schemeClr val="tx1"/>
                </a:solidFill>
              </a:defRPr>
            </a:lvl1pPr>
          </a:lstStyle>
          <a:p>
            <a:fld id="{8A7AA762-EA47-416E-9E23-A6910279B348}" type="slidenum">
              <a:rPr lang="cs-CZ" smtClean="0"/>
              <a:pPr/>
              <a:t>‹#›</a:t>
            </a:fld>
            <a:endParaRPr lang="cs-CZ" dirty="0"/>
          </a:p>
        </p:txBody>
      </p:sp>
      <p:pic>
        <p:nvPicPr>
          <p:cNvPr id="18" name="Obrázek 17"/>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9" name="Obrázek 18"/>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2240465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Obdélník 5"/>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r>
              <a:rPr lang="cs-CZ" dirty="0"/>
              <a:t>Kliknutím lze upravit styl</a:t>
            </a:r>
          </a:p>
        </p:txBody>
      </p:sp>
      <p:sp>
        <p:nvSpPr>
          <p:cNvPr id="4" name="Zástupný symbol pro zápatí 3"/>
          <p:cNvSpPr>
            <a:spLocks noGrp="1"/>
          </p:cNvSpPr>
          <p:nvPr>
            <p:ph type="ftr" sz="quarter" idx="11"/>
          </p:nvPr>
        </p:nvSpPr>
        <p:spPr/>
        <p:txBody>
          <a:bodyPr/>
          <a:lstStyle>
            <a:lvl1pPr>
              <a:defRPr sz="1000"/>
            </a:lvl1pPr>
          </a:lstStyle>
          <a:p>
            <a:r>
              <a:rPr lang="cs-CZ"/>
              <a:t>STEM/MARK</a:t>
            </a:r>
          </a:p>
        </p:txBody>
      </p:sp>
      <p:sp>
        <p:nvSpPr>
          <p:cNvPr id="5" name="Zástupný symbol pro číslo snímku 4"/>
          <p:cNvSpPr>
            <a:spLocks noGrp="1"/>
          </p:cNvSpPr>
          <p:nvPr>
            <p:ph type="sldNum" sz="quarter" idx="12"/>
          </p:nvPr>
        </p:nvSpPr>
        <p:spPr/>
        <p:txBody>
          <a:bodyPr/>
          <a:lstStyle>
            <a:lvl1pPr>
              <a:defRPr sz="1000"/>
            </a:lvl1pPr>
          </a:lstStyle>
          <a:p>
            <a:fld id="{8A7AA762-EA47-416E-9E23-A6910279B348}" type="slidenum">
              <a:rPr lang="cs-CZ" smtClean="0"/>
              <a:pPr/>
              <a:t>‹#›</a:t>
            </a:fld>
            <a:endParaRPr lang="cs-CZ"/>
          </a:p>
        </p:txBody>
      </p:sp>
      <p:pic>
        <p:nvPicPr>
          <p:cNvPr id="9" name="Obrázek 8"/>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0" name="Obrázek 9"/>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3778917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Obdélník 4"/>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Zástupný symbol pro zápatí 2"/>
          <p:cNvSpPr>
            <a:spLocks noGrp="1"/>
          </p:cNvSpPr>
          <p:nvPr>
            <p:ph type="ftr" sz="quarter" idx="11"/>
          </p:nvPr>
        </p:nvSpPr>
        <p:spPr/>
        <p:txBody>
          <a:bodyPr/>
          <a:lstStyle>
            <a:lvl1pPr>
              <a:defRPr sz="1000"/>
            </a:lvl1pPr>
          </a:lstStyle>
          <a:p>
            <a:r>
              <a:rPr lang="cs-CZ"/>
              <a:t>STEM/MARK</a:t>
            </a:r>
          </a:p>
        </p:txBody>
      </p:sp>
      <p:sp>
        <p:nvSpPr>
          <p:cNvPr id="4" name="Zástupný symbol pro číslo snímku 3"/>
          <p:cNvSpPr>
            <a:spLocks noGrp="1"/>
          </p:cNvSpPr>
          <p:nvPr>
            <p:ph type="sldNum" sz="quarter" idx="12"/>
          </p:nvPr>
        </p:nvSpPr>
        <p:spPr/>
        <p:txBody>
          <a:bodyPr/>
          <a:lstStyle>
            <a:lvl1pPr>
              <a:defRPr sz="1000"/>
            </a:lvl1pPr>
          </a:lstStyle>
          <a:p>
            <a:fld id="{8A7AA762-EA47-416E-9E23-A6910279B348}" type="slidenum">
              <a:rPr lang="cs-CZ" smtClean="0"/>
              <a:pPr/>
              <a:t>‹#›</a:t>
            </a:fld>
            <a:endParaRPr lang="cs-CZ"/>
          </a:p>
        </p:txBody>
      </p:sp>
      <p:pic>
        <p:nvPicPr>
          <p:cNvPr id="8" name="Obrázek 7"/>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9" name="Obrázek 8"/>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1943607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Závěrečný snímek CZ">
    <p:spTree>
      <p:nvGrpSpPr>
        <p:cNvPr id="1" name=""/>
        <p:cNvGrpSpPr/>
        <p:nvPr/>
      </p:nvGrpSpPr>
      <p:grpSpPr>
        <a:xfrm>
          <a:off x="0" y="0"/>
          <a:ext cx="0" cy="0"/>
          <a:chOff x="0" y="0"/>
          <a:chExt cx="0" cy="0"/>
        </a:xfrm>
      </p:grpSpPr>
      <p:sp>
        <p:nvSpPr>
          <p:cNvPr id="20" name="Obdélník 19"/>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75158"/>
            <a:ext cx="12192000" cy="4382842"/>
          </a:xfrm>
          <a:prstGeom prst="rect">
            <a:avLst/>
          </a:prstGeom>
          <a:ln>
            <a:noFill/>
          </a:ln>
        </p:spPr>
      </p:pic>
      <p:sp>
        <p:nvSpPr>
          <p:cNvPr id="28" name="Obdélník 27">
            <a:hlinkClick r:id="rId3"/>
          </p:cNvPr>
          <p:cNvSpPr/>
          <p:nvPr userDrawn="1"/>
        </p:nvSpPr>
        <p:spPr>
          <a:xfrm>
            <a:off x="4417262" y="2844577"/>
            <a:ext cx="3164638" cy="400110"/>
          </a:xfrm>
          <a:prstGeom prst="rect">
            <a:avLst/>
          </a:prstGeom>
        </p:spPr>
        <p:txBody>
          <a:bodyPr wrap="square">
            <a:noAutofit/>
          </a:bodyPr>
          <a:lstStyle/>
          <a:p>
            <a:r>
              <a:rPr lang="cs-CZ" sz="2000" b="1" kern="1200" noProof="1">
                <a:solidFill>
                  <a:schemeClr val="bg1"/>
                </a:solidFill>
                <a:latin typeface="+mn-lt"/>
                <a:ea typeface="+mn-ea"/>
                <a:cs typeface="+mn-cs"/>
              </a:rPr>
              <a:t>KONTAKTNÍ OSOBA</a:t>
            </a:r>
            <a:endParaRPr lang="cs-CZ" sz="1800" noProof="1">
              <a:solidFill>
                <a:schemeClr val="bg1"/>
              </a:solidFill>
            </a:endParaRPr>
          </a:p>
        </p:txBody>
      </p:sp>
      <p:sp>
        <p:nvSpPr>
          <p:cNvPr id="10" name="Zástupný symbol pro text 6"/>
          <p:cNvSpPr>
            <a:spLocks noGrp="1"/>
          </p:cNvSpPr>
          <p:nvPr>
            <p:ph type="body" sz="quarter" idx="15"/>
          </p:nvPr>
        </p:nvSpPr>
        <p:spPr>
          <a:xfrm>
            <a:off x="4417262" y="3204187"/>
            <a:ext cx="3640888" cy="646331"/>
          </a:xfrm>
        </p:spPr>
        <p:txBody>
          <a:bodyPr wrap="square">
            <a:noAutofit/>
          </a:bodyPr>
          <a:lstStyle>
            <a:lvl1pPr marL="0" indent="0">
              <a:spcBef>
                <a:spcPts val="0"/>
              </a:spcBef>
              <a:buNone/>
              <a:defRPr sz="1800">
                <a:solidFill>
                  <a:schemeClr val="bg1"/>
                </a:solidFill>
              </a:defRPr>
            </a:lvl1pPr>
          </a:lstStyle>
          <a:p>
            <a:pPr lvl="0"/>
            <a:r>
              <a:rPr lang="cs-CZ" noProof="1"/>
              <a:t>Kliknutím lze upravit styly předlohy textu.</a:t>
            </a:r>
          </a:p>
        </p:txBody>
      </p:sp>
      <p:pic>
        <p:nvPicPr>
          <p:cNvPr id="13" name="Obráze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1413" y="457200"/>
            <a:ext cx="2598056" cy="486467"/>
          </a:xfrm>
          <a:prstGeom prst="rect">
            <a:avLst/>
          </a:prstGeom>
        </p:spPr>
      </p:pic>
      <p:pic>
        <p:nvPicPr>
          <p:cNvPr id="15" name="Obrázek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9655" y="4619624"/>
            <a:ext cx="460376" cy="460376"/>
          </a:xfrm>
          <a:prstGeom prst="rect">
            <a:avLst/>
          </a:prstGeom>
        </p:spPr>
      </p:pic>
      <p:pic>
        <p:nvPicPr>
          <p:cNvPr id="16" name="Obrázek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655" y="5221286"/>
            <a:ext cx="460376" cy="460376"/>
          </a:xfrm>
          <a:prstGeom prst="rect">
            <a:avLst/>
          </a:prstGeom>
        </p:spPr>
      </p:pic>
      <p:sp>
        <p:nvSpPr>
          <p:cNvPr id="17" name="Zástupný symbol pro text 4"/>
          <p:cNvSpPr txBox="1">
            <a:spLocks/>
          </p:cNvSpPr>
          <p:nvPr userDrawn="1"/>
        </p:nvSpPr>
        <p:spPr>
          <a:xfrm>
            <a:off x="1193371" y="4619625"/>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u="none" noProof="1">
                <a:solidFill>
                  <a:schemeClr val="bg1"/>
                </a:solidFill>
              </a:rPr>
              <a:t>@stemmark</a:t>
            </a:r>
            <a:endParaRPr lang="cs-CZ" sz="1800" noProof="1">
              <a:solidFill>
                <a:schemeClr val="bg1"/>
              </a:solidFill>
            </a:endParaRPr>
          </a:p>
        </p:txBody>
      </p:sp>
      <p:sp>
        <p:nvSpPr>
          <p:cNvPr id="18" name="Zástupný symbol pro text 4"/>
          <p:cNvSpPr txBox="1">
            <a:spLocks/>
          </p:cNvSpPr>
          <p:nvPr userDrawn="1"/>
        </p:nvSpPr>
        <p:spPr>
          <a:xfrm>
            <a:off x="1193371" y="5221286"/>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noProof="1"/>
              <a:t>slideshare.net/stemmark</a:t>
            </a:r>
            <a:endParaRPr lang="cs-CZ" sz="1800" noProof="1"/>
          </a:p>
        </p:txBody>
      </p:sp>
      <p:pic>
        <p:nvPicPr>
          <p:cNvPr id="12" name="Obrázek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7135" y="4543197"/>
            <a:ext cx="271878" cy="271878"/>
          </a:xfrm>
          <a:prstGeom prst="rect">
            <a:avLst/>
          </a:prstGeom>
        </p:spPr>
      </p:pic>
      <p:pic>
        <p:nvPicPr>
          <p:cNvPr id="14" name="Obrázek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27135" y="4160395"/>
            <a:ext cx="271878" cy="270874"/>
          </a:xfrm>
          <a:prstGeom prst="rect">
            <a:avLst/>
          </a:prstGeom>
        </p:spPr>
      </p:pic>
      <p:sp>
        <p:nvSpPr>
          <p:cNvPr id="19" name="Zástupný symbol pro text 6"/>
          <p:cNvSpPr>
            <a:spLocks noGrp="1"/>
          </p:cNvSpPr>
          <p:nvPr>
            <p:ph type="body" sz="quarter" idx="16" hasCustomPrompt="1"/>
          </p:nvPr>
        </p:nvSpPr>
        <p:spPr>
          <a:xfrm>
            <a:off x="4919511" y="4157332"/>
            <a:ext cx="3033864" cy="276999"/>
          </a:xfrm>
        </p:spPr>
        <p:txBody>
          <a:bodyPr wrap="square" tIns="0" bIns="0" anchor="ctr">
            <a:noAutofit/>
          </a:bodyPr>
          <a:lstStyle>
            <a:lvl1pPr marL="0" indent="0">
              <a:buNone/>
              <a:defRPr sz="1800">
                <a:solidFill>
                  <a:schemeClr val="bg1"/>
                </a:solidFill>
              </a:defRPr>
            </a:lvl1pPr>
          </a:lstStyle>
          <a:p>
            <a:pPr lvl="0"/>
            <a:r>
              <a:rPr lang="cs-CZ" noProof="1"/>
              <a:t>+420</a:t>
            </a:r>
          </a:p>
        </p:txBody>
      </p:sp>
      <p:sp>
        <p:nvSpPr>
          <p:cNvPr id="21" name="Zástupný symbol pro text 6"/>
          <p:cNvSpPr>
            <a:spLocks noGrp="1"/>
          </p:cNvSpPr>
          <p:nvPr>
            <p:ph type="body" sz="quarter" idx="17" hasCustomPrompt="1"/>
          </p:nvPr>
        </p:nvSpPr>
        <p:spPr>
          <a:xfrm>
            <a:off x="4919511" y="4550043"/>
            <a:ext cx="4719789" cy="276999"/>
          </a:xfrm>
        </p:spPr>
        <p:txBody>
          <a:bodyPr wrap="square" tIns="0" bIns="0" anchor="ctr">
            <a:noAutofit/>
          </a:bodyPr>
          <a:lstStyle>
            <a:lvl1pPr marL="0" indent="0">
              <a:buNone/>
              <a:defRPr sz="1800">
                <a:solidFill>
                  <a:schemeClr val="bg1"/>
                </a:solidFill>
              </a:defRPr>
            </a:lvl1pPr>
          </a:lstStyle>
          <a:p>
            <a:pPr lvl="0"/>
            <a:r>
              <a:rPr lang="en-US" noProof="1"/>
              <a:t>@stemmark.cz</a:t>
            </a:r>
            <a:endParaRPr lang="cs-CZ" noProof="1"/>
          </a:p>
        </p:txBody>
      </p:sp>
      <p:sp>
        <p:nvSpPr>
          <p:cNvPr id="26" name="Obdélník 25">
            <a:hlinkClick r:id="rId3"/>
          </p:cNvPr>
          <p:cNvSpPr/>
          <p:nvPr userDrawn="1"/>
        </p:nvSpPr>
        <p:spPr>
          <a:xfrm>
            <a:off x="597954" y="4015916"/>
            <a:ext cx="1998432" cy="369332"/>
          </a:xfrm>
          <a:prstGeom prst="rect">
            <a:avLst/>
          </a:prstGeom>
          <a:noFill/>
        </p:spPr>
        <p:txBody>
          <a:bodyPr wrap="none">
            <a:spAutoFit/>
          </a:bodyPr>
          <a:lstStyle/>
          <a:p>
            <a:r>
              <a:rPr lang="en-US" u="none" noProof="1">
                <a:solidFill>
                  <a:schemeClr val="bg1"/>
                </a:solidFill>
              </a:rPr>
              <a:t>www.stemmark.cz</a:t>
            </a:r>
            <a:endParaRPr lang="cs-CZ" u="none" noProof="1">
              <a:solidFill>
                <a:schemeClr val="bg1"/>
              </a:solidFill>
            </a:endParaRPr>
          </a:p>
        </p:txBody>
      </p:sp>
      <p:sp>
        <p:nvSpPr>
          <p:cNvPr id="27" name="Obdélník 26">
            <a:hlinkClick r:id="rId3"/>
          </p:cNvPr>
          <p:cNvSpPr/>
          <p:nvPr userDrawn="1"/>
        </p:nvSpPr>
        <p:spPr>
          <a:xfrm>
            <a:off x="597954" y="2844577"/>
            <a:ext cx="2269789" cy="1031051"/>
          </a:xfrm>
          <a:prstGeom prst="rect">
            <a:avLst/>
          </a:prstGeom>
        </p:spPr>
        <p:txBody>
          <a:bodyPr wrap="none">
            <a:spAutoFit/>
          </a:bodyPr>
          <a:lstStyle/>
          <a:p>
            <a:pPr>
              <a:spcAft>
                <a:spcPts val="600"/>
              </a:spcAft>
            </a:pPr>
            <a:r>
              <a:rPr lang="cs-CZ" sz="2000" b="1" kern="1200" noProof="1">
                <a:solidFill>
                  <a:schemeClr val="bg1"/>
                </a:solidFill>
                <a:latin typeface="+mn-lt"/>
                <a:ea typeface="+mn-ea"/>
                <a:cs typeface="+mn-cs"/>
              </a:rPr>
              <a:t>STEM/MARK, a.s.</a:t>
            </a:r>
          </a:p>
          <a:p>
            <a:r>
              <a:rPr lang="cs-CZ" sz="1800" noProof="1">
                <a:solidFill>
                  <a:schemeClr val="bg1"/>
                </a:solidFill>
              </a:rPr>
              <a:t>Smrčkova 2485/4</a:t>
            </a:r>
            <a:br>
              <a:rPr lang="cs-CZ" sz="1800" noProof="1">
                <a:solidFill>
                  <a:schemeClr val="bg1"/>
                </a:solidFill>
              </a:rPr>
            </a:br>
            <a:r>
              <a:rPr lang="cs-CZ" sz="1800" noProof="1">
                <a:solidFill>
                  <a:schemeClr val="bg1"/>
                </a:solidFill>
              </a:rPr>
              <a:t>180 00  Praha 8</a:t>
            </a:r>
          </a:p>
        </p:txBody>
      </p:sp>
      <p:sp>
        <p:nvSpPr>
          <p:cNvPr id="4" name="Zástupný symbol pro obrázek 3"/>
          <p:cNvSpPr>
            <a:spLocks noGrp="1"/>
          </p:cNvSpPr>
          <p:nvPr>
            <p:ph type="pic" sz="quarter" idx="18" hasCustomPrompt="1"/>
          </p:nvPr>
        </p:nvSpPr>
        <p:spPr>
          <a:xfrm>
            <a:off x="7617108" y="2793579"/>
            <a:ext cx="1549400" cy="1549400"/>
          </a:xfrm>
          <a:prstGeom prst="ellipse">
            <a:avLst/>
          </a:prstGeom>
        </p:spPr>
        <p:txBody>
          <a:bodyPr tIns="0" bIns="0">
            <a:normAutofit/>
          </a:bodyPr>
          <a:lstStyle>
            <a:lvl1pPr marL="0" indent="0" algn="ctr">
              <a:buNone/>
              <a:defRPr sz="1800">
                <a:solidFill>
                  <a:schemeClr val="bg1"/>
                </a:solidFill>
              </a:defRPr>
            </a:lvl1pPr>
          </a:lstStyle>
          <a:p>
            <a:r>
              <a:rPr lang="cs-CZ" noProof="1"/>
              <a:t>fotka</a:t>
            </a:r>
          </a:p>
        </p:txBody>
      </p:sp>
      <p:sp>
        <p:nvSpPr>
          <p:cNvPr id="3" name="Nadpis 2"/>
          <p:cNvSpPr>
            <a:spLocks noGrp="1"/>
          </p:cNvSpPr>
          <p:nvPr>
            <p:ph type="title"/>
          </p:nvPr>
        </p:nvSpPr>
        <p:spPr>
          <a:xfrm>
            <a:off x="838200" y="365126"/>
            <a:ext cx="8045741" cy="985439"/>
          </a:xfrm>
        </p:spPr>
        <p:txBody>
          <a:bodyPr/>
          <a:lstStyle/>
          <a:p>
            <a:r>
              <a:rPr lang="cs-CZ"/>
              <a:t>Kliknutím lze upravit styl.</a:t>
            </a:r>
          </a:p>
        </p:txBody>
      </p:sp>
    </p:spTree>
    <p:extLst>
      <p:ext uri="{BB962C8B-B14F-4D97-AF65-F5344CB8AC3E}">
        <p14:creationId xmlns:p14="http://schemas.microsoft.com/office/powerpoint/2010/main" val="1726212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Závěrečný snímek EN">
    <p:spTree>
      <p:nvGrpSpPr>
        <p:cNvPr id="1" name=""/>
        <p:cNvGrpSpPr/>
        <p:nvPr/>
      </p:nvGrpSpPr>
      <p:grpSpPr>
        <a:xfrm>
          <a:off x="0" y="0"/>
          <a:ext cx="0" cy="0"/>
          <a:chOff x="0" y="0"/>
          <a:chExt cx="0" cy="0"/>
        </a:xfrm>
      </p:grpSpPr>
      <p:sp>
        <p:nvSpPr>
          <p:cNvPr id="20" name="Obdélník 19"/>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91413" y="465541"/>
            <a:ext cx="2613744" cy="47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75158"/>
            <a:ext cx="12192000" cy="4382842"/>
          </a:xfrm>
          <a:prstGeom prst="rect">
            <a:avLst/>
          </a:prstGeom>
          <a:ln>
            <a:noFill/>
          </a:ln>
        </p:spPr>
      </p:pic>
      <p:sp>
        <p:nvSpPr>
          <p:cNvPr id="28" name="Obdélník 27">
            <a:hlinkClick r:id="rId4"/>
          </p:cNvPr>
          <p:cNvSpPr/>
          <p:nvPr userDrawn="1"/>
        </p:nvSpPr>
        <p:spPr>
          <a:xfrm>
            <a:off x="4417262" y="2844577"/>
            <a:ext cx="3164638" cy="400110"/>
          </a:xfrm>
          <a:prstGeom prst="rect">
            <a:avLst/>
          </a:prstGeom>
        </p:spPr>
        <p:txBody>
          <a:bodyPr wrap="square">
            <a:noAutofit/>
          </a:bodyPr>
          <a:lstStyle/>
          <a:p>
            <a:r>
              <a:rPr lang="en-US" sz="2000" b="1" kern="1200" noProof="1">
                <a:solidFill>
                  <a:schemeClr val="bg1"/>
                </a:solidFill>
                <a:latin typeface="+mn-lt"/>
                <a:ea typeface="+mn-ea"/>
                <a:cs typeface="+mn-cs"/>
              </a:rPr>
              <a:t>CONTACT US</a:t>
            </a:r>
            <a:endParaRPr lang="cs-CZ" sz="1800" noProof="1">
              <a:solidFill>
                <a:schemeClr val="bg1"/>
              </a:solidFill>
            </a:endParaRPr>
          </a:p>
        </p:txBody>
      </p:sp>
      <p:sp>
        <p:nvSpPr>
          <p:cNvPr id="10" name="Zástupný symbol pro text 6"/>
          <p:cNvSpPr>
            <a:spLocks noGrp="1"/>
          </p:cNvSpPr>
          <p:nvPr>
            <p:ph type="body" sz="quarter" idx="15"/>
          </p:nvPr>
        </p:nvSpPr>
        <p:spPr>
          <a:xfrm>
            <a:off x="4417262" y="3204187"/>
            <a:ext cx="3640888" cy="646331"/>
          </a:xfrm>
        </p:spPr>
        <p:txBody>
          <a:bodyPr wrap="square">
            <a:noAutofit/>
          </a:bodyPr>
          <a:lstStyle>
            <a:lvl1pPr marL="0" indent="0">
              <a:spcBef>
                <a:spcPts val="0"/>
              </a:spcBef>
              <a:buNone/>
              <a:defRPr sz="1800">
                <a:solidFill>
                  <a:schemeClr val="bg1"/>
                </a:solidFill>
              </a:defRPr>
            </a:lvl1pPr>
          </a:lstStyle>
          <a:p>
            <a:pPr lvl="0"/>
            <a:r>
              <a:rPr lang="cs-CZ" noProof="1"/>
              <a:t>Kliknutím lze upravit styly předlohy textu.</a:t>
            </a:r>
          </a:p>
        </p:txBody>
      </p:sp>
      <p:pic>
        <p:nvPicPr>
          <p:cNvPr id="15" name="Obrázek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9655" y="4619624"/>
            <a:ext cx="460376" cy="460376"/>
          </a:xfrm>
          <a:prstGeom prst="rect">
            <a:avLst/>
          </a:prstGeom>
        </p:spPr>
      </p:pic>
      <p:pic>
        <p:nvPicPr>
          <p:cNvPr id="16" name="Obrázek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655" y="5221286"/>
            <a:ext cx="460376" cy="460376"/>
          </a:xfrm>
          <a:prstGeom prst="rect">
            <a:avLst/>
          </a:prstGeom>
        </p:spPr>
      </p:pic>
      <p:sp>
        <p:nvSpPr>
          <p:cNvPr id="17" name="Zástupný symbol pro text 4"/>
          <p:cNvSpPr txBox="1">
            <a:spLocks/>
          </p:cNvSpPr>
          <p:nvPr userDrawn="1"/>
        </p:nvSpPr>
        <p:spPr>
          <a:xfrm>
            <a:off x="1193371" y="4619625"/>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u="none" noProof="1">
                <a:solidFill>
                  <a:schemeClr val="bg1"/>
                </a:solidFill>
              </a:rPr>
              <a:t>@stemmark</a:t>
            </a:r>
            <a:endParaRPr lang="cs-CZ" sz="1800" noProof="1">
              <a:solidFill>
                <a:schemeClr val="bg1"/>
              </a:solidFill>
            </a:endParaRPr>
          </a:p>
        </p:txBody>
      </p:sp>
      <p:sp>
        <p:nvSpPr>
          <p:cNvPr id="18" name="Zástupný symbol pro text 4"/>
          <p:cNvSpPr txBox="1">
            <a:spLocks/>
          </p:cNvSpPr>
          <p:nvPr userDrawn="1"/>
        </p:nvSpPr>
        <p:spPr>
          <a:xfrm>
            <a:off x="1193371" y="5221286"/>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noProof="1"/>
              <a:t>slideshare.net/stemmark</a:t>
            </a:r>
            <a:endParaRPr lang="cs-CZ" sz="1800" noProof="1"/>
          </a:p>
        </p:txBody>
      </p:sp>
      <p:pic>
        <p:nvPicPr>
          <p:cNvPr id="12" name="Obrázek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7135" y="4543197"/>
            <a:ext cx="271878" cy="271878"/>
          </a:xfrm>
          <a:prstGeom prst="rect">
            <a:avLst/>
          </a:prstGeom>
        </p:spPr>
      </p:pic>
      <p:pic>
        <p:nvPicPr>
          <p:cNvPr id="14" name="Obrázek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27135" y="4160395"/>
            <a:ext cx="271878" cy="270874"/>
          </a:xfrm>
          <a:prstGeom prst="rect">
            <a:avLst/>
          </a:prstGeom>
        </p:spPr>
      </p:pic>
      <p:sp>
        <p:nvSpPr>
          <p:cNvPr id="19" name="Zástupný symbol pro text 6"/>
          <p:cNvSpPr>
            <a:spLocks noGrp="1"/>
          </p:cNvSpPr>
          <p:nvPr>
            <p:ph type="body" sz="quarter" idx="16" hasCustomPrompt="1"/>
          </p:nvPr>
        </p:nvSpPr>
        <p:spPr>
          <a:xfrm>
            <a:off x="4919511" y="4157332"/>
            <a:ext cx="3033864" cy="276999"/>
          </a:xfrm>
        </p:spPr>
        <p:txBody>
          <a:bodyPr wrap="square" tIns="0" bIns="0" anchor="ctr">
            <a:noAutofit/>
          </a:bodyPr>
          <a:lstStyle>
            <a:lvl1pPr marL="0" indent="0">
              <a:buNone/>
              <a:defRPr sz="1800">
                <a:solidFill>
                  <a:schemeClr val="bg1"/>
                </a:solidFill>
              </a:defRPr>
            </a:lvl1pPr>
          </a:lstStyle>
          <a:p>
            <a:pPr lvl="0"/>
            <a:r>
              <a:rPr lang="cs-CZ" noProof="1"/>
              <a:t>+420</a:t>
            </a:r>
          </a:p>
        </p:txBody>
      </p:sp>
      <p:sp>
        <p:nvSpPr>
          <p:cNvPr id="21" name="Zástupný symbol pro text 6"/>
          <p:cNvSpPr>
            <a:spLocks noGrp="1"/>
          </p:cNvSpPr>
          <p:nvPr>
            <p:ph type="body" sz="quarter" idx="17" hasCustomPrompt="1"/>
          </p:nvPr>
        </p:nvSpPr>
        <p:spPr>
          <a:xfrm>
            <a:off x="4919511" y="4550043"/>
            <a:ext cx="4719789" cy="276999"/>
          </a:xfrm>
        </p:spPr>
        <p:txBody>
          <a:bodyPr wrap="square" tIns="0" bIns="0" anchor="ctr">
            <a:noAutofit/>
          </a:bodyPr>
          <a:lstStyle>
            <a:lvl1pPr marL="0" indent="0">
              <a:buNone/>
              <a:defRPr sz="1800">
                <a:solidFill>
                  <a:schemeClr val="bg1"/>
                </a:solidFill>
              </a:defRPr>
            </a:lvl1pPr>
          </a:lstStyle>
          <a:p>
            <a:pPr lvl="0"/>
            <a:r>
              <a:rPr lang="en-US" noProof="1"/>
              <a:t>@stemmark.cz</a:t>
            </a:r>
            <a:endParaRPr lang="cs-CZ" noProof="1"/>
          </a:p>
        </p:txBody>
      </p:sp>
      <p:sp>
        <p:nvSpPr>
          <p:cNvPr id="26" name="Obdélník 25">
            <a:hlinkClick r:id="rId4"/>
          </p:cNvPr>
          <p:cNvSpPr/>
          <p:nvPr userDrawn="1"/>
        </p:nvSpPr>
        <p:spPr>
          <a:xfrm>
            <a:off x="597954" y="4015916"/>
            <a:ext cx="1998432" cy="369332"/>
          </a:xfrm>
          <a:prstGeom prst="rect">
            <a:avLst/>
          </a:prstGeom>
          <a:noFill/>
        </p:spPr>
        <p:txBody>
          <a:bodyPr wrap="none">
            <a:spAutoFit/>
          </a:bodyPr>
          <a:lstStyle/>
          <a:p>
            <a:r>
              <a:rPr lang="en-US" u="none" noProof="1">
                <a:solidFill>
                  <a:schemeClr val="bg1"/>
                </a:solidFill>
              </a:rPr>
              <a:t>www.stemmark.cz</a:t>
            </a:r>
            <a:endParaRPr lang="cs-CZ" u="none" noProof="1">
              <a:solidFill>
                <a:schemeClr val="bg1"/>
              </a:solidFill>
            </a:endParaRPr>
          </a:p>
        </p:txBody>
      </p:sp>
      <p:sp>
        <p:nvSpPr>
          <p:cNvPr id="27" name="Obdélník 26">
            <a:hlinkClick r:id="rId4"/>
          </p:cNvPr>
          <p:cNvSpPr/>
          <p:nvPr userDrawn="1"/>
        </p:nvSpPr>
        <p:spPr>
          <a:xfrm>
            <a:off x="597954" y="2844577"/>
            <a:ext cx="2269789" cy="1031051"/>
          </a:xfrm>
          <a:prstGeom prst="rect">
            <a:avLst/>
          </a:prstGeom>
        </p:spPr>
        <p:txBody>
          <a:bodyPr wrap="none">
            <a:spAutoFit/>
          </a:bodyPr>
          <a:lstStyle/>
          <a:p>
            <a:pPr>
              <a:spcAft>
                <a:spcPts val="600"/>
              </a:spcAft>
            </a:pPr>
            <a:r>
              <a:rPr lang="cs-CZ" sz="2000" b="1" kern="1200" noProof="1">
                <a:solidFill>
                  <a:schemeClr val="bg1"/>
                </a:solidFill>
                <a:latin typeface="+mn-lt"/>
                <a:ea typeface="+mn-ea"/>
                <a:cs typeface="+mn-cs"/>
              </a:rPr>
              <a:t>STEM/MARK, a.s.</a:t>
            </a:r>
          </a:p>
          <a:p>
            <a:r>
              <a:rPr lang="cs-CZ" sz="1800" noProof="1">
                <a:solidFill>
                  <a:schemeClr val="bg1"/>
                </a:solidFill>
              </a:rPr>
              <a:t>Smrčkova 2485/4</a:t>
            </a:r>
            <a:br>
              <a:rPr lang="cs-CZ" sz="1800" noProof="1">
                <a:solidFill>
                  <a:schemeClr val="bg1"/>
                </a:solidFill>
              </a:rPr>
            </a:br>
            <a:r>
              <a:rPr lang="cs-CZ" sz="1800" noProof="1">
                <a:solidFill>
                  <a:schemeClr val="bg1"/>
                </a:solidFill>
              </a:rPr>
              <a:t>180 00  Praha 8</a:t>
            </a:r>
          </a:p>
        </p:txBody>
      </p:sp>
      <p:sp>
        <p:nvSpPr>
          <p:cNvPr id="4" name="Zástupný symbol pro obrázek 3"/>
          <p:cNvSpPr>
            <a:spLocks noGrp="1"/>
          </p:cNvSpPr>
          <p:nvPr>
            <p:ph type="pic" sz="quarter" idx="18" hasCustomPrompt="1"/>
          </p:nvPr>
        </p:nvSpPr>
        <p:spPr>
          <a:xfrm>
            <a:off x="7617108" y="2793579"/>
            <a:ext cx="1549400" cy="1549400"/>
          </a:xfrm>
          <a:prstGeom prst="ellipse">
            <a:avLst/>
          </a:prstGeom>
        </p:spPr>
        <p:txBody>
          <a:bodyPr tIns="0" bIns="0">
            <a:normAutofit/>
          </a:bodyPr>
          <a:lstStyle>
            <a:lvl1pPr marL="0" indent="0" algn="ctr">
              <a:buNone/>
              <a:defRPr sz="1800">
                <a:solidFill>
                  <a:schemeClr val="bg1"/>
                </a:solidFill>
              </a:defRPr>
            </a:lvl1pPr>
          </a:lstStyle>
          <a:p>
            <a:r>
              <a:rPr lang="cs-CZ" noProof="1"/>
              <a:t>fotka</a:t>
            </a:r>
          </a:p>
        </p:txBody>
      </p:sp>
      <p:sp>
        <p:nvSpPr>
          <p:cNvPr id="3" name="Nadpis 2"/>
          <p:cNvSpPr>
            <a:spLocks noGrp="1"/>
          </p:cNvSpPr>
          <p:nvPr>
            <p:ph type="title"/>
          </p:nvPr>
        </p:nvSpPr>
        <p:spPr>
          <a:xfrm>
            <a:off x="838200" y="365126"/>
            <a:ext cx="8028963" cy="985439"/>
          </a:xfrm>
        </p:spPr>
        <p:txBody>
          <a:bodyPr/>
          <a:lstStyle/>
          <a:p>
            <a:r>
              <a:rPr lang="cs-CZ"/>
              <a:t>Kliknutím lze upravit styl.</a:t>
            </a:r>
          </a:p>
        </p:txBody>
      </p:sp>
    </p:spTree>
    <p:extLst>
      <p:ext uri="{BB962C8B-B14F-4D97-AF65-F5344CB8AC3E}">
        <p14:creationId xmlns:p14="http://schemas.microsoft.com/office/powerpoint/2010/main" val="218006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ntakty_CZ">
    <p:spTree>
      <p:nvGrpSpPr>
        <p:cNvPr id="1" name=""/>
        <p:cNvGrpSpPr/>
        <p:nvPr/>
      </p:nvGrpSpPr>
      <p:grpSpPr>
        <a:xfrm>
          <a:off x="0" y="0"/>
          <a:ext cx="0" cy="0"/>
          <a:chOff x="0" y="0"/>
          <a:chExt cx="0" cy="0"/>
        </a:xfrm>
      </p:grpSpPr>
      <p:sp>
        <p:nvSpPr>
          <p:cNvPr id="6" name="Obdélník 5"/>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r>
              <a:rPr lang="cs-CZ" dirty="0"/>
              <a:t>Kliknutím lze upravit styl</a:t>
            </a:r>
          </a:p>
        </p:txBody>
      </p:sp>
      <p:sp>
        <p:nvSpPr>
          <p:cNvPr id="4" name="Zástupný symbol pro zápatí 3"/>
          <p:cNvSpPr>
            <a:spLocks noGrp="1"/>
          </p:cNvSpPr>
          <p:nvPr>
            <p:ph type="ftr" sz="quarter" idx="11"/>
          </p:nvPr>
        </p:nvSpPr>
        <p:spPr/>
        <p:txBody>
          <a:bodyPr/>
          <a:lstStyle>
            <a:lvl1pPr>
              <a:defRPr sz="1000"/>
            </a:lvl1pPr>
          </a:lstStyle>
          <a:p>
            <a:r>
              <a:rPr lang="cs-CZ"/>
              <a:t>STEM/MARK</a:t>
            </a:r>
          </a:p>
        </p:txBody>
      </p:sp>
      <p:sp>
        <p:nvSpPr>
          <p:cNvPr id="5" name="Zástupný symbol pro číslo snímku 4"/>
          <p:cNvSpPr>
            <a:spLocks noGrp="1"/>
          </p:cNvSpPr>
          <p:nvPr>
            <p:ph type="sldNum" sz="quarter" idx="12"/>
          </p:nvPr>
        </p:nvSpPr>
        <p:spPr/>
        <p:txBody>
          <a:bodyPr/>
          <a:lstStyle>
            <a:lvl1pPr>
              <a:defRPr sz="1000"/>
            </a:lvl1pPr>
          </a:lstStyle>
          <a:p>
            <a:fld id="{8A7AA762-EA47-416E-9E23-A6910279B348}" type="slidenum">
              <a:rPr lang="cs-CZ" smtClean="0"/>
              <a:pPr/>
              <a:t>‹#›</a:t>
            </a:fld>
            <a:endParaRPr lang="cs-CZ"/>
          </a:p>
        </p:txBody>
      </p:sp>
      <p:pic>
        <p:nvPicPr>
          <p:cNvPr id="9" name="Obrázek 8"/>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0" name="Obrázek 9"/>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pic>
        <p:nvPicPr>
          <p:cNvPr id="8" name="Picture 7">
            <a:extLst>
              <a:ext uri="{FF2B5EF4-FFF2-40B4-BE49-F238E27FC236}">
                <a16:creationId xmlns:a16="http://schemas.microsoft.com/office/drawing/2014/main" id="{C0AE92FF-D833-4D9B-BF65-3AEDF9F4C1F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70976" y="4218392"/>
            <a:ext cx="2669560" cy="3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ástupný obsah 1">
            <a:extLst>
              <a:ext uri="{FF2B5EF4-FFF2-40B4-BE49-F238E27FC236}">
                <a16:creationId xmlns:a16="http://schemas.microsoft.com/office/drawing/2014/main" id="{3C5CF03F-493D-4287-AFFC-A5B04CB3C410}"/>
              </a:ext>
            </a:extLst>
          </p:cNvPr>
          <p:cNvSpPr>
            <a:spLocks noGrp="1"/>
          </p:cNvSpPr>
          <p:nvPr>
            <p:ph sz="half" idx="1" hasCustomPrompt="1"/>
          </p:nvPr>
        </p:nvSpPr>
        <p:spPr>
          <a:xfrm>
            <a:off x="3310128" y="2404872"/>
            <a:ext cx="2709672" cy="3951478"/>
          </a:xfrm>
        </p:spPr>
        <p:txBody>
          <a:bodyPr/>
          <a:lstStyle>
            <a:lvl1pPr>
              <a:defRPr/>
            </a:lvl1pPr>
          </a:lstStyle>
          <a:p>
            <a:pPr>
              <a:spcBef>
                <a:spcPts val="0"/>
              </a:spcBef>
            </a:pPr>
            <a:r>
              <a:rPr lang="cs-CZ" b="1" dirty="0"/>
              <a:t>Jan Tuček</a:t>
            </a:r>
          </a:p>
          <a:p>
            <a:pPr>
              <a:spcBef>
                <a:spcPts val="0"/>
              </a:spcBef>
            </a:pPr>
            <a:r>
              <a:rPr lang="cs-CZ" dirty="0" err="1"/>
              <a:t>Director</a:t>
            </a:r>
            <a:endParaRPr lang="en-US" dirty="0"/>
          </a:p>
          <a:p>
            <a:pPr>
              <a:spcBef>
                <a:spcPts val="0"/>
              </a:spcBef>
            </a:pPr>
            <a:endParaRPr lang="en-US" dirty="0"/>
          </a:p>
          <a:p>
            <a:pPr>
              <a:spcBef>
                <a:spcPts val="0"/>
              </a:spcBef>
            </a:pPr>
            <a:r>
              <a:rPr lang="cs-CZ" dirty="0"/>
              <a:t>+420 ​724 433 888</a:t>
            </a:r>
          </a:p>
          <a:p>
            <a:pPr>
              <a:spcBef>
                <a:spcPts val="0"/>
              </a:spcBef>
            </a:pPr>
            <a:r>
              <a:rPr lang="cs-CZ" dirty="0"/>
              <a:t>tucek@stemmark.cz</a:t>
            </a:r>
          </a:p>
        </p:txBody>
      </p:sp>
      <p:sp>
        <p:nvSpPr>
          <p:cNvPr id="14" name="Obdélník 13"/>
          <p:cNvSpPr/>
          <p:nvPr userDrawn="1"/>
        </p:nvSpPr>
        <p:spPr>
          <a:xfrm>
            <a:off x="8019876" y="4697835"/>
            <a:ext cx="3338818" cy="1384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400" dirty="0">
                <a:solidFill>
                  <a:schemeClr val="tx1"/>
                </a:solidFill>
              </a:rPr>
              <a:t>Smrčkova 2485/4</a:t>
            </a:r>
            <a:br>
              <a:rPr lang="fi-FI" sz="1400" dirty="0">
                <a:solidFill>
                  <a:schemeClr val="tx1"/>
                </a:solidFill>
              </a:rPr>
            </a:br>
            <a:r>
              <a:rPr lang="fi-FI" sz="1400" dirty="0">
                <a:solidFill>
                  <a:schemeClr val="tx1"/>
                </a:solidFill>
              </a:rPr>
              <a:t>180 00  Praha 8</a:t>
            </a:r>
          </a:p>
          <a:p>
            <a:pPr algn="r"/>
            <a:endParaRPr lang="fi-FI" sz="1400" dirty="0">
              <a:solidFill>
                <a:schemeClr val="tx1"/>
              </a:solidFill>
            </a:endParaRPr>
          </a:p>
          <a:p>
            <a:pPr algn="r"/>
            <a:r>
              <a:rPr lang="fi-FI" sz="1400" dirty="0">
                <a:solidFill>
                  <a:schemeClr val="tx1"/>
                </a:solidFill>
              </a:rPr>
              <a:t>www.stemmark.cz</a:t>
            </a:r>
          </a:p>
          <a:p>
            <a:pPr algn="r"/>
            <a:r>
              <a:rPr lang="fi-FI" sz="1400" dirty="0">
                <a:solidFill>
                  <a:schemeClr val="tx1"/>
                </a:solidFill>
              </a:rPr>
              <a:t>twitter.com/stemmark</a:t>
            </a:r>
          </a:p>
          <a:p>
            <a:pPr algn="r"/>
            <a:r>
              <a:rPr lang="fi-FI" sz="1400" dirty="0">
                <a:solidFill>
                  <a:schemeClr val="tx1"/>
                </a:solidFill>
              </a:rPr>
              <a:t>slideshare.net/stemmark</a:t>
            </a:r>
          </a:p>
        </p:txBody>
      </p:sp>
    </p:spTree>
    <p:extLst>
      <p:ext uri="{BB962C8B-B14F-4D97-AF65-F5344CB8AC3E}">
        <p14:creationId xmlns:p14="http://schemas.microsoft.com/office/powerpoint/2010/main" val="1843145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CZ">
    <p:spTree>
      <p:nvGrpSpPr>
        <p:cNvPr id="1" name=""/>
        <p:cNvGrpSpPr/>
        <p:nvPr/>
      </p:nvGrpSpPr>
      <p:grpSpPr>
        <a:xfrm>
          <a:off x="0" y="0"/>
          <a:ext cx="0" cy="0"/>
          <a:chOff x="0" y="0"/>
          <a:chExt cx="0" cy="0"/>
        </a:xfrm>
      </p:grpSpPr>
      <p:grpSp>
        <p:nvGrpSpPr>
          <p:cNvPr id="4" name="Skupina 3"/>
          <p:cNvGrpSpPr/>
          <p:nvPr userDrawn="1"/>
        </p:nvGrpSpPr>
        <p:grpSpPr>
          <a:xfrm>
            <a:off x="0" y="0"/>
            <a:ext cx="4714875" cy="1924050"/>
            <a:chOff x="0" y="0"/>
            <a:chExt cx="4714875" cy="1924050"/>
          </a:xfrm>
        </p:grpSpPr>
        <p:sp>
          <p:nvSpPr>
            <p:cNvPr id="11" name="Obdélník 10"/>
            <p:cNvSpPr/>
            <p:nvPr userDrawn="1"/>
          </p:nvSpPr>
          <p:spPr>
            <a:xfrm>
              <a:off x="0" y="0"/>
              <a:ext cx="4714875" cy="1924050"/>
            </a:xfrm>
            <a:prstGeom prst="rect">
              <a:avLst/>
            </a:prstGeom>
            <a:solidFill>
              <a:schemeClr val="tx1">
                <a:alpha val="1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9" name="Freeform 5"/>
            <p:cNvSpPr>
              <a:spLocks noEditPoints="1"/>
            </p:cNvSpPr>
            <p:nvPr userDrawn="1"/>
          </p:nvSpPr>
          <p:spPr bwMode="auto">
            <a:xfrm>
              <a:off x="838200" y="666405"/>
              <a:ext cx="2902493" cy="543167"/>
            </a:xfrm>
            <a:custGeom>
              <a:avLst/>
              <a:gdLst>
                <a:gd name="T0" fmla="*/ 4524 w 6308"/>
                <a:gd name="T1" fmla="*/ 647 h 1178"/>
                <a:gd name="T2" fmla="*/ 229 w 6308"/>
                <a:gd name="T3" fmla="*/ 463 h 1178"/>
                <a:gd name="T4" fmla="*/ 6 w 6308"/>
                <a:gd name="T5" fmla="*/ 692 h 1178"/>
                <a:gd name="T6" fmla="*/ 228 w 6308"/>
                <a:gd name="T7" fmla="*/ 370 h 1178"/>
                <a:gd name="T8" fmla="*/ 345 w 6308"/>
                <a:gd name="T9" fmla="*/ 186 h 1178"/>
                <a:gd name="T10" fmla="*/ 2374 w 6308"/>
                <a:gd name="T11" fmla="*/ 740 h 1178"/>
                <a:gd name="T12" fmla="*/ 3945 w 6308"/>
                <a:gd name="T13" fmla="*/ 667 h 1178"/>
                <a:gd name="T14" fmla="*/ 1244 w 6308"/>
                <a:gd name="T15" fmla="*/ 740 h 1178"/>
                <a:gd name="T16" fmla="*/ 1469 w 6308"/>
                <a:gd name="T17" fmla="*/ 379 h 1178"/>
                <a:gd name="T18" fmla="*/ 5257 w 6308"/>
                <a:gd name="T19" fmla="*/ 741 h 1178"/>
                <a:gd name="T20" fmla="*/ 5563 w 6308"/>
                <a:gd name="T21" fmla="*/ 139 h 1178"/>
                <a:gd name="T22" fmla="*/ 988 w 6308"/>
                <a:gd name="T23" fmla="*/ 153 h 1178"/>
                <a:gd name="T24" fmla="*/ 6146 w 6308"/>
                <a:gd name="T25" fmla="*/ 670 h 1178"/>
                <a:gd name="T26" fmla="*/ 5919 w 6308"/>
                <a:gd name="T27" fmla="*/ 111 h 1178"/>
                <a:gd name="T28" fmla="*/ 5345 w 6308"/>
                <a:gd name="T29" fmla="*/ 130 h 1178"/>
                <a:gd name="T30" fmla="*/ 5277 w 6308"/>
                <a:gd name="T31" fmla="*/ 131 h 1178"/>
                <a:gd name="T32" fmla="*/ 3230 w 6308"/>
                <a:gd name="T33" fmla="*/ 959 h 1178"/>
                <a:gd name="T34" fmla="*/ 2183 w 6308"/>
                <a:gd name="T35" fmla="*/ 1139 h 1178"/>
                <a:gd name="T36" fmla="*/ 5867 w 6308"/>
                <a:gd name="T37" fmla="*/ 1107 h 1178"/>
                <a:gd name="T38" fmla="*/ 1817 w 6308"/>
                <a:gd name="T39" fmla="*/ 993 h 1178"/>
                <a:gd name="T40" fmla="*/ 1924 w 6308"/>
                <a:gd name="T41" fmla="*/ 1103 h 1178"/>
                <a:gd name="T42" fmla="*/ 1933 w 6308"/>
                <a:gd name="T43" fmla="*/ 988 h 1178"/>
                <a:gd name="T44" fmla="*/ 6298 w 6308"/>
                <a:gd name="T45" fmla="*/ 1128 h 1178"/>
                <a:gd name="T46" fmla="*/ 6185 w 6308"/>
                <a:gd name="T47" fmla="*/ 1102 h 1178"/>
                <a:gd name="T48" fmla="*/ 308 w 6308"/>
                <a:gd name="T49" fmla="*/ 1138 h 1178"/>
                <a:gd name="T50" fmla="*/ 5415 w 6308"/>
                <a:gd name="T51" fmla="*/ 1138 h 1178"/>
                <a:gd name="T52" fmla="*/ 5490 w 6308"/>
                <a:gd name="T53" fmla="*/ 965 h 1178"/>
                <a:gd name="T54" fmla="*/ 578 w 6308"/>
                <a:gd name="T55" fmla="*/ 1059 h 1178"/>
                <a:gd name="T56" fmla="*/ 776 w 6308"/>
                <a:gd name="T57" fmla="*/ 967 h 1178"/>
                <a:gd name="T58" fmla="*/ 798 w 6308"/>
                <a:gd name="T59" fmla="*/ 1042 h 1178"/>
                <a:gd name="T60" fmla="*/ 2666 w 6308"/>
                <a:gd name="T61" fmla="*/ 1049 h 1178"/>
                <a:gd name="T62" fmla="*/ 2619 w 6308"/>
                <a:gd name="T63" fmla="*/ 979 h 1178"/>
                <a:gd name="T64" fmla="*/ 3295 w 6308"/>
                <a:gd name="T65" fmla="*/ 967 h 1178"/>
                <a:gd name="T66" fmla="*/ 3647 w 6308"/>
                <a:gd name="T67" fmla="*/ 966 h 1178"/>
                <a:gd name="T68" fmla="*/ 3707 w 6308"/>
                <a:gd name="T69" fmla="*/ 976 h 1178"/>
                <a:gd name="T70" fmla="*/ 3844 w 6308"/>
                <a:gd name="T71" fmla="*/ 1105 h 1178"/>
                <a:gd name="T72" fmla="*/ 3968 w 6308"/>
                <a:gd name="T73" fmla="*/ 1060 h 1178"/>
                <a:gd name="T74" fmla="*/ 4536 w 6308"/>
                <a:gd name="T75" fmla="*/ 1006 h 1178"/>
                <a:gd name="T76" fmla="*/ 4575 w 6308"/>
                <a:gd name="T77" fmla="*/ 986 h 1178"/>
                <a:gd name="T78" fmla="*/ 5179 w 6308"/>
                <a:gd name="T79" fmla="*/ 1053 h 1178"/>
                <a:gd name="T80" fmla="*/ 20 w 6308"/>
                <a:gd name="T81" fmla="*/ 1138 h 1178"/>
                <a:gd name="T82" fmla="*/ 205 w 6308"/>
                <a:gd name="T83" fmla="*/ 1130 h 1178"/>
                <a:gd name="T84" fmla="*/ 985 w 6308"/>
                <a:gd name="T85" fmla="*/ 1058 h 1178"/>
                <a:gd name="T86" fmla="*/ 1029 w 6308"/>
                <a:gd name="T87" fmla="*/ 1056 h 1178"/>
                <a:gd name="T88" fmla="*/ 1164 w 6308"/>
                <a:gd name="T89" fmla="*/ 968 h 1178"/>
                <a:gd name="T90" fmla="*/ 1247 w 6308"/>
                <a:gd name="T91" fmla="*/ 1011 h 1178"/>
                <a:gd name="T92" fmla="*/ 1388 w 6308"/>
                <a:gd name="T93" fmla="*/ 1104 h 1178"/>
                <a:gd name="T94" fmla="*/ 1542 w 6308"/>
                <a:gd name="T95" fmla="*/ 1093 h 1178"/>
                <a:gd name="T96" fmla="*/ 1693 w 6308"/>
                <a:gd name="T97" fmla="*/ 1030 h 1178"/>
                <a:gd name="T98" fmla="*/ 2366 w 6308"/>
                <a:gd name="T99" fmla="*/ 1052 h 1178"/>
                <a:gd name="T100" fmla="*/ 2992 w 6308"/>
                <a:gd name="T101" fmla="*/ 1137 h 1178"/>
                <a:gd name="T102" fmla="*/ 3424 w 6308"/>
                <a:gd name="T103" fmla="*/ 985 h 1178"/>
                <a:gd name="T104" fmla="*/ 3485 w 6308"/>
                <a:gd name="T105" fmla="*/ 1025 h 1178"/>
                <a:gd name="T106" fmla="*/ 4116 w 6308"/>
                <a:gd name="T107" fmla="*/ 1091 h 1178"/>
                <a:gd name="T108" fmla="*/ 4269 w 6308"/>
                <a:gd name="T109" fmla="*/ 967 h 1178"/>
                <a:gd name="T110" fmla="*/ 4681 w 6308"/>
                <a:gd name="T111" fmla="*/ 1137 h 1178"/>
                <a:gd name="T112" fmla="*/ 4777 w 6308"/>
                <a:gd name="T113" fmla="*/ 1049 h 1178"/>
                <a:gd name="T114" fmla="*/ 5282 w 6308"/>
                <a:gd name="T115" fmla="*/ 1046 h 1178"/>
                <a:gd name="T116" fmla="*/ 5668 w 6308"/>
                <a:gd name="T117" fmla="*/ 1049 h 1178"/>
                <a:gd name="T118" fmla="*/ 5677 w 6308"/>
                <a:gd name="T119" fmla="*/ 967 h 1178"/>
                <a:gd name="T120" fmla="*/ 2140 w 6308"/>
                <a:gd name="T121" fmla="*/ 978 h 1178"/>
                <a:gd name="T122" fmla="*/ 5938 w 6308"/>
                <a:gd name="T123" fmla="*/ 978 h 1178"/>
                <a:gd name="T124" fmla="*/ 5122 w 6308"/>
                <a:gd name="T125" fmla="*/ 110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8" h="1178">
                  <a:moveTo>
                    <a:pt x="2599" y="0"/>
                  </a:moveTo>
                  <a:lnTo>
                    <a:pt x="2599" y="768"/>
                  </a:lnTo>
                  <a:lnTo>
                    <a:pt x="3367" y="768"/>
                  </a:lnTo>
                  <a:lnTo>
                    <a:pt x="3367" y="0"/>
                  </a:lnTo>
                  <a:lnTo>
                    <a:pt x="2599" y="0"/>
                  </a:lnTo>
                  <a:close/>
                  <a:moveTo>
                    <a:pt x="2668" y="69"/>
                  </a:moveTo>
                  <a:lnTo>
                    <a:pt x="3207" y="69"/>
                  </a:lnTo>
                  <a:lnTo>
                    <a:pt x="3188" y="79"/>
                  </a:lnTo>
                  <a:lnTo>
                    <a:pt x="3167" y="90"/>
                  </a:lnTo>
                  <a:lnTo>
                    <a:pt x="3156" y="95"/>
                  </a:lnTo>
                  <a:lnTo>
                    <a:pt x="3146" y="102"/>
                  </a:lnTo>
                  <a:lnTo>
                    <a:pt x="3135" y="108"/>
                  </a:lnTo>
                  <a:lnTo>
                    <a:pt x="3124" y="115"/>
                  </a:lnTo>
                  <a:lnTo>
                    <a:pt x="3113" y="123"/>
                  </a:lnTo>
                  <a:lnTo>
                    <a:pt x="3102" y="130"/>
                  </a:lnTo>
                  <a:lnTo>
                    <a:pt x="3091" y="138"/>
                  </a:lnTo>
                  <a:lnTo>
                    <a:pt x="3080" y="147"/>
                  </a:lnTo>
                  <a:lnTo>
                    <a:pt x="3070" y="155"/>
                  </a:lnTo>
                  <a:lnTo>
                    <a:pt x="3059" y="164"/>
                  </a:lnTo>
                  <a:lnTo>
                    <a:pt x="3049" y="174"/>
                  </a:lnTo>
                  <a:lnTo>
                    <a:pt x="3039" y="184"/>
                  </a:lnTo>
                  <a:lnTo>
                    <a:pt x="3030" y="194"/>
                  </a:lnTo>
                  <a:lnTo>
                    <a:pt x="3021" y="203"/>
                  </a:lnTo>
                  <a:lnTo>
                    <a:pt x="3014" y="214"/>
                  </a:lnTo>
                  <a:lnTo>
                    <a:pt x="3006" y="225"/>
                  </a:lnTo>
                  <a:lnTo>
                    <a:pt x="2999" y="236"/>
                  </a:lnTo>
                  <a:lnTo>
                    <a:pt x="2993" y="248"/>
                  </a:lnTo>
                  <a:lnTo>
                    <a:pt x="2987" y="260"/>
                  </a:lnTo>
                  <a:lnTo>
                    <a:pt x="2981" y="272"/>
                  </a:lnTo>
                  <a:lnTo>
                    <a:pt x="2975" y="284"/>
                  </a:lnTo>
                  <a:lnTo>
                    <a:pt x="2970" y="297"/>
                  </a:lnTo>
                  <a:lnTo>
                    <a:pt x="2965" y="310"/>
                  </a:lnTo>
                  <a:lnTo>
                    <a:pt x="2959" y="323"/>
                  </a:lnTo>
                  <a:lnTo>
                    <a:pt x="2950" y="349"/>
                  </a:lnTo>
                  <a:lnTo>
                    <a:pt x="2940" y="375"/>
                  </a:lnTo>
                  <a:lnTo>
                    <a:pt x="2934" y="395"/>
                  </a:lnTo>
                  <a:lnTo>
                    <a:pt x="2927" y="414"/>
                  </a:lnTo>
                  <a:lnTo>
                    <a:pt x="2920" y="433"/>
                  </a:lnTo>
                  <a:lnTo>
                    <a:pt x="2913" y="452"/>
                  </a:lnTo>
                  <a:lnTo>
                    <a:pt x="2909" y="460"/>
                  </a:lnTo>
                  <a:lnTo>
                    <a:pt x="2905" y="469"/>
                  </a:lnTo>
                  <a:lnTo>
                    <a:pt x="2901" y="477"/>
                  </a:lnTo>
                  <a:lnTo>
                    <a:pt x="2897" y="485"/>
                  </a:lnTo>
                  <a:lnTo>
                    <a:pt x="2892" y="493"/>
                  </a:lnTo>
                  <a:lnTo>
                    <a:pt x="2888" y="500"/>
                  </a:lnTo>
                  <a:lnTo>
                    <a:pt x="2883" y="507"/>
                  </a:lnTo>
                  <a:lnTo>
                    <a:pt x="2879" y="514"/>
                  </a:lnTo>
                  <a:lnTo>
                    <a:pt x="2874" y="520"/>
                  </a:lnTo>
                  <a:lnTo>
                    <a:pt x="2869" y="526"/>
                  </a:lnTo>
                  <a:lnTo>
                    <a:pt x="2864" y="532"/>
                  </a:lnTo>
                  <a:lnTo>
                    <a:pt x="2859" y="537"/>
                  </a:lnTo>
                  <a:lnTo>
                    <a:pt x="2853" y="543"/>
                  </a:lnTo>
                  <a:lnTo>
                    <a:pt x="2847" y="548"/>
                  </a:lnTo>
                  <a:lnTo>
                    <a:pt x="2842" y="553"/>
                  </a:lnTo>
                  <a:lnTo>
                    <a:pt x="2836" y="558"/>
                  </a:lnTo>
                  <a:lnTo>
                    <a:pt x="2823" y="568"/>
                  </a:lnTo>
                  <a:lnTo>
                    <a:pt x="2810" y="577"/>
                  </a:lnTo>
                  <a:lnTo>
                    <a:pt x="2797" y="586"/>
                  </a:lnTo>
                  <a:lnTo>
                    <a:pt x="2783" y="594"/>
                  </a:lnTo>
                  <a:lnTo>
                    <a:pt x="2769" y="602"/>
                  </a:lnTo>
                  <a:lnTo>
                    <a:pt x="2754" y="609"/>
                  </a:lnTo>
                  <a:lnTo>
                    <a:pt x="2739" y="616"/>
                  </a:lnTo>
                  <a:lnTo>
                    <a:pt x="2725" y="622"/>
                  </a:lnTo>
                  <a:lnTo>
                    <a:pt x="2711" y="628"/>
                  </a:lnTo>
                  <a:lnTo>
                    <a:pt x="2696" y="633"/>
                  </a:lnTo>
                  <a:lnTo>
                    <a:pt x="2682" y="638"/>
                  </a:lnTo>
                  <a:lnTo>
                    <a:pt x="2668" y="642"/>
                  </a:lnTo>
                  <a:lnTo>
                    <a:pt x="2668" y="69"/>
                  </a:lnTo>
                  <a:close/>
                  <a:moveTo>
                    <a:pt x="4720" y="81"/>
                  </a:moveTo>
                  <a:lnTo>
                    <a:pt x="4424" y="743"/>
                  </a:lnTo>
                  <a:lnTo>
                    <a:pt x="4428" y="742"/>
                  </a:lnTo>
                  <a:lnTo>
                    <a:pt x="4433" y="741"/>
                  </a:lnTo>
                  <a:lnTo>
                    <a:pt x="4437" y="741"/>
                  </a:lnTo>
                  <a:lnTo>
                    <a:pt x="4442" y="741"/>
                  </a:lnTo>
                  <a:lnTo>
                    <a:pt x="4446" y="740"/>
                  </a:lnTo>
                  <a:lnTo>
                    <a:pt x="4450" y="740"/>
                  </a:lnTo>
                  <a:lnTo>
                    <a:pt x="4455" y="740"/>
                  </a:lnTo>
                  <a:lnTo>
                    <a:pt x="4459" y="740"/>
                  </a:lnTo>
                  <a:lnTo>
                    <a:pt x="4463" y="740"/>
                  </a:lnTo>
                  <a:lnTo>
                    <a:pt x="4468" y="740"/>
                  </a:lnTo>
                  <a:lnTo>
                    <a:pt x="4472" y="740"/>
                  </a:lnTo>
                  <a:lnTo>
                    <a:pt x="4476" y="740"/>
                  </a:lnTo>
                  <a:lnTo>
                    <a:pt x="4480" y="741"/>
                  </a:lnTo>
                  <a:lnTo>
                    <a:pt x="4484" y="741"/>
                  </a:lnTo>
                  <a:lnTo>
                    <a:pt x="4488" y="742"/>
                  </a:lnTo>
                  <a:lnTo>
                    <a:pt x="4492" y="743"/>
                  </a:lnTo>
                  <a:lnTo>
                    <a:pt x="4502" y="711"/>
                  </a:lnTo>
                  <a:lnTo>
                    <a:pt x="4513" y="678"/>
                  </a:lnTo>
                  <a:lnTo>
                    <a:pt x="4524" y="647"/>
                  </a:lnTo>
                  <a:lnTo>
                    <a:pt x="4536" y="615"/>
                  </a:lnTo>
                  <a:lnTo>
                    <a:pt x="4548" y="583"/>
                  </a:lnTo>
                  <a:lnTo>
                    <a:pt x="4560" y="552"/>
                  </a:lnTo>
                  <a:lnTo>
                    <a:pt x="4573" y="521"/>
                  </a:lnTo>
                  <a:lnTo>
                    <a:pt x="4585" y="489"/>
                  </a:lnTo>
                  <a:lnTo>
                    <a:pt x="4712" y="486"/>
                  </a:lnTo>
                  <a:lnTo>
                    <a:pt x="4826" y="489"/>
                  </a:lnTo>
                  <a:lnTo>
                    <a:pt x="4873" y="601"/>
                  </a:lnTo>
                  <a:lnTo>
                    <a:pt x="4915" y="715"/>
                  </a:lnTo>
                  <a:lnTo>
                    <a:pt x="4924" y="743"/>
                  </a:lnTo>
                  <a:lnTo>
                    <a:pt x="4930" y="742"/>
                  </a:lnTo>
                  <a:lnTo>
                    <a:pt x="4937" y="741"/>
                  </a:lnTo>
                  <a:lnTo>
                    <a:pt x="4943" y="741"/>
                  </a:lnTo>
                  <a:lnTo>
                    <a:pt x="4950" y="740"/>
                  </a:lnTo>
                  <a:lnTo>
                    <a:pt x="4957" y="740"/>
                  </a:lnTo>
                  <a:lnTo>
                    <a:pt x="4963" y="740"/>
                  </a:lnTo>
                  <a:lnTo>
                    <a:pt x="4970" y="740"/>
                  </a:lnTo>
                  <a:lnTo>
                    <a:pt x="4976" y="740"/>
                  </a:lnTo>
                  <a:lnTo>
                    <a:pt x="4982" y="740"/>
                  </a:lnTo>
                  <a:lnTo>
                    <a:pt x="4988" y="740"/>
                  </a:lnTo>
                  <a:lnTo>
                    <a:pt x="4994" y="740"/>
                  </a:lnTo>
                  <a:lnTo>
                    <a:pt x="5001" y="741"/>
                  </a:lnTo>
                  <a:lnTo>
                    <a:pt x="5007" y="741"/>
                  </a:lnTo>
                  <a:lnTo>
                    <a:pt x="5012" y="741"/>
                  </a:lnTo>
                  <a:lnTo>
                    <a:pt x="5019" y="742"/>
                  </a:lnTo>
                  <a:lnTo>
                    <a:pt x="5025" y="743"/>
                  </a:lnTo>
                  <a:lnTo>
                    <a:pt x="5008" y="709"/>
                  </a:lnTo>
                  <a:lnTo>
                    <a:pt x="4739" y="81"/>
                  </a:lnTo>
                  <a:lnTo>
                    <a:pt x="4720" y="81"/>
                  </a:lnTo>
                  <a:close/>
                  <a:moveTo>
                    <a:pt x="229" y="82"/>
                  </a:moveTo>
                  <a:lnTo>
                    <a:pt x="218" y="82"/>
                  </a:lnTo>
                  <a:lnTo>
                    <a:pt x="208" y="83"/>
                  </a:lnTo>
                  <a:lnTo>
                    <a:pt x="198" y="84"/>
                  </a:lnTo>
                  <a:lnTo>
                    <a:pt x="187" y="85"/>
                  </a:lnTo>
                  <a:lnTo>
                    <a:pt x="177" y="86"/>
                  </a:lnTo>
                  <a:lnTo>
                    <a:pt x="167" y="88"/>
                  </a:lnTo>
                  <a:lnTo>
                    <a:pt x="158" y="91"/>
                  </a:lnTo>
                  <a:lnTo>
                    <a:pt x="148" y="93"/>
                  </a:lnTo>
                  <a:lnTo>
                    <a:pt x="139" y="96"/>
                  </a:lnTo>
                  <a:lnTo>
                    <a:pt x="130" y="100"/>
                  </a:lnTo>
                  <a:lnTo>
                    <a:pt x="121" y="103"/>
                  </a:lnTo>
                  <a:lnTo>
                    <a:pt x="112" y="107"/>
                  </a:lnTo>
                  <a:lnTo>
                    <a:pt x="104" y="112"/>
                  </a:lnTo>
                  <a:lnTo>
                    <a:pt x="96" y="117"/>
                  </a:lnTo>
                  <a:lnTo>
                    <a:pt x="88" y="122"/>
                  </a:lnTo>
                  <a:lnTo>
                    <a:pt x="81" y="127"/>
                  </a:lnTo>
                  <a:lnTo>
                    <a:pt x="74" y="133"/>
                  </a:lnTo>
                  <a:lnTo>
                    <a:pt x="67" y="139"/>
                  </a:lnTo>
                  <a:lnTo>
                    <a:pt x="61" y="146"/>
                  </a:lnTo>
                  <a:lnTo>
                    <a:pt x="55" y="153"/>
                  </a:lnTo>
                  <a:lnTo>
                    <a:pt x="49" y="160"/>
                  </a:lnTo>
                  <a:lnTo>
                    <a:pt x="44" y="168"/>
                  </a:lnTo>
                  <a:lnTo>
                    <a:pt x="39" y="176"/>
                  </a:lnTo>
                  <a:lnTo>
                    <a:pt x="35" y="184"/>
                  </a:lnTo>
                  <a:lnTo>
                    <a:pt x="32" y="193"/>
                  </a:lnTo>
                  <a:lnTo>
                    <a:pt x="28" y="202"/>
                  </a:lnTo>
                  <a:lnTo>
                    <a:pt x="25" y="211"/>
                  </a:lnTo>
                  <a:lnTo>
                    <a:pt x="23" y="221"/>
                  </a:lnTo>
                  <a:lnTo>
                    <a:pt x="21" y="232"/>
                  </a:lnTo>
                  <a:lnTo>
                    <a:pt x="19" y="242"/>
                  </a:lnTo>
                  <a:lnTo>
                    <a:pt x="19" y="253"/>
                  </a:lnTo>
                  <a:lnTo>
                    <a:pt x="19" y="264"/>
                  </a:lnTo>
                  <a:lnTo>
                    <a:pt x="19" y="274"/>
                  </a:lnTo>
                  <a:lnTo>
                    <a:pt x="19" y="284"/>
                  </a:lnTo>
                  <a:lnTo>
                    <a:pt x="21" y="293"/>
                  </a:lnTo>
                  <a:lnTo>
                    <a:pt x="23" y="302"/>
                  </a:lnTo>
                  <a:lnTo>
                    <a:pt x="25" y="312"/>
                  </a:lnTo>
                  <a:lnTo>
                    <a:pt x="28" y="321"/>
                  </a:lnTo>
                  <a:lnTo>
                    <a:pt x="32" y="329"/>
                  </a:lnTo>
                  <a:lnTo>
                    <a:pt x="36" y="338"/>
                  </a:lnTo>
                  <a:lnTo>
                    <a:pt x="41" y="346"/>
                  </a:lnTo>
                  <a:lnTo>
                    <a:pt x="46" y="354"/>
                  </a:lnTo>
                  <a:lnTo>
                    <a:pt x="51" y="362"/>
                  </a:lnTo>
                  <a:lnTo>
                    <a:pt x="57" y="369"/>
                  </a:lnTo>
                  <a:lnTo>
                    <a:pt x="63" y="376"/>
                  </a:lnTo>
                  <a:lnTo>
                    <a:pt x="71" y="383"/>
                  </a:lnTo>
                  <a:lnTo>
                    <a:pt x="78" y="389"/>
                  </a:lnTo>
                  <a:lnTo>
                    <a:pt x="86" y="394"/>
                  </a:lnTo>
                  <a:lnTo>
                    <a:pt x="93" y="400"/>
                  </a:lnTo>
                  <a:lnTo>
                    <a:pt x="101" y="404"/>
                  </a:lnTo>
                  <a:lnTo>
                    <a:pt x="109" y="409"/>
                  </a:lnTo>
                  <a:lnTo>
                    <a:pt x="118" y="413"/>
                  </a:lnTo>
                  <a:lnTo>
                    <a:pt x="134" y="421"/>
                  </a:lnTo>
                  <a:lnTo>
                    <a:pt x="151" y="429"/>
                  </a:lnTo>
                  <a:lnTo>
                    <a:pt x="168" y="436"/>
                  </a:lnTo>
                  <a:lnTo>
                    <a:pt x="186" y="443"/>
                  </a:lnTo>
                  <a:lnTo>
                    <a:pt x="203" y="450"/>
                  </a:lnTo>
                  <a:lnTo>
                    <a:pt x="220" y="458"/>
                  </a:lnTo>
                  <a:lnTo>
                    <a:pt x="229" y="463"/>
                  </a:lnTo>
                  <a:lnTo>
                    <a:pt x="239" y="467"/>
                  </a:lnTo>
                  <a:lnTo>
                    <a:pt x="248" y="472"/>
                  </a:lnTo>
                  <a:lnTo>
                    <a:pt x="257" y="478"/>
                  </a:lnTo>
                  <a:lnTo>
                    <a:pt x="265" y="484"/>
                  </a:lnTo>
                  <a:lnTo>
                    <a:pt x="273" y="489"/>
                  </a:lnTo>
                  <a:lnTo>
                    <a:pt x="281" y="496"/>
                  </a:lnTo>
                  <a:lnTo>
                    <a:pt x="287" y="503"/>
                  </a:lnTo>
                  <a:lnTo>
                    <a:pt x="291" y="506"/>
                  </a:lnTo>
                  <a:lnTo>
                    <a:pt x="294" y="510"/>
                  </a:lnTo>
                  <a:lnTo>
                    <a:pt x="296" y="514"/>
                  </a:lnTo>
                  <a:lnTo>
                    <a:pt x="299" y="518"/>
                  </a:lnTo>
                  <a:lnTo>
                    <a:pt x="302" y="522"/>
                  </a:lnTo>
                  <a:lnTo>
                    <a:pt x="304" y="526"/>
                  </a:lnTo>
                  <a:lnTo>
                    <a:pt x="306" y="531"/>
                  </a:lnTo>
                  <a:lnTo>
                    <a:pt x="308" y="536"/>
                  </a:lnTo>
                  <a:lnTo>
                    <a:pt x="310" y="540"/>
                  </a:lnTo>
                  <a:lnTo>
                    <a:pt x="311" y="545"/>
                  </a:lnTo>
                  <a:lnTo>
                    <a:pt x="312" y="550"/>
                  </a:lnTo>
                  <a:lnTo>
                    <a:pt x="313" y="555"/>
                  </a:lnTo>
                  <a:lnTo>
                    <a:pt x="314" y="560"/>
                  </a:lnTo>
                  <a:lnTo>
                    <a:pt x="315" y="566"/>
                  </a:lnTo>
                  <a:lnTo>
                    <a:pt x="315" y="572"/>
                  </a:lnTo>
                  <a:lnTo>
                    <a:pt x="315" y="578"/>
                  </a:lnTo>
                  <a:lnTo>
                    <a:pt x="315" y="584"/>
                  </a:lnTo>
                  <a:lnTo>
                    <a:pt x="315" y="592"/>
                  </a:lnTo>
                  <a:lnTo>
                    <a:pt x="314" y="598"/>
                  </a:lnTo>
                  <a:lnTo>
                    <a:pt x="313" y="605"/>
                  </a:lnTo>
                  <a:lnTo>
                    <a:pt x="311" y="612"/>
                  </a:lnTo>
                  <a:lnTo>
                    <a:pt x="310" y="618"/>
                  </a:lnTo>
                  <a:lnTo>
                    <a:pt x="308" y="624"/>
                  </a:lnTo>
                  <a:lnTo>
                    <a:pt x="306" y="631"/>
                  </a:lnTo>
                  <a:lnTo>
                    <a:pt x="303" y="637"/>
                  </a:lnTo>
                  <a:lnTo>
                    <a:pt x="300" y="642"/>
                  </a:lnTo>
                  <a:lnTo>
                    <a:pt x="297" y="648"/>
                  </a:lnTo>
                  <a:lnTo>
                    <a:pt x="294" y="654"/>
                  </a:lnTo>
                  <a:lnTo>
                    <a:pt x="290" y="659"/>
                  </a:lnTo>
                  <a:lnTo>
                    <a:pt x="287" y="665"/>
                  </a:lnTo>
                  <a:lnTo>
                    <a:pt x="283" y="669"/>
                  </a:lnTo>
                  <a:lnTo>
                    <a:pt x="278" y="674"/>
                  </a:lnTo>
                  <a:lnTo>
                    <a:pt x="274" y="679"/>
                  </a:lnTo>
                  <a:lnTo>
                    <a:pt x="269" y="683"/>
                  </a:lnTo>
                  <a:lnTo>
                    <a:pt x="264" y="687"/>
                  </a:lnTo>
                  <a:lnTo>
                    <a:pt x="259" y="691"/>
                  </a:lnTo>
                  <a:lnTo>
                    <a:pt x="254" y="695"/>
                  </a:lnTo>
                  <a:lnTo>
                    <a:pt x="248" y="698"/>
                  </a:lnTo>
                  <a:lnTo>
                    <a:pt x="242" y="701"/>
                  </a:lnTo>
                  <a:lnTo>
                    <a:pt x="237" y="704"/>
                  </a:lnTo>
                  <a:lnTo>
                    <a:pt x="230" y="706"/>
                  </a:lnTo>
                  <a:lnTo>
                    <a:pt x="224" y="708"/>
                  </a:lnTo>
                  <a:lnTo>
                    <a:pt x="218" y="710"/>
                  </a:lnTo>
                  <a:lnTo>
                    <a:pt x="211" y="711"/>
                  </a:lnTo>
                  <a:lnTo>
                    <a:pt x="205" y="713"/>
                  </a:lnTo>
                  <a:lnTo>
                    <a:pt x="198" y="713"/>
                  </a:lnTo>
                  <a:lnTo>
                    <a:pt x="190" y="714"/>
                  </a:lnTo>
                  <a:lnTo>
                    <a:pt x="183" y="714"/>
                  </a:lnTo>
                  <a:lnTo>
                    <a:pt x="177" y="714"/>
                  </a:lnTo>
                  <a:lnTo>
                    <a:pt x="170" y="714"/>
                  </a:lnTo>
                  <a:lnTo>
                    <a:pt x="164" y="713"/>
                  </a:lnTo>
                  <a:lnTo>
                    <a:pt x="157" y="713"/>
                  </a:lnTo>
                  <a:lnTo>
                    <a:pt x="151" y="712"/>
                  </a:lnTo>
                  <a:lnTo>
                    <a:pt x="145" y="711"/>
                  </a:lnTo>
                  <a:lnTo>
                    <a:pt x="139" y="709"/>
                  </a:lnTo>
                  <a:lnTo>
                    <a:pt x="133" y="708"/>
                  </a:lnTo>
                  <a:lnTo>
                    <a:pt x="128" y="706"/>
                  </a:lnTo>
                  <a:lnTo>
                    <a:pt x="123" y="704"/>
                  </a:lnTo>
                  <a:lnTo>
                    <a:pt x="117" y="702"/>
                  </a:lnTo>
                  <a:lnTo>
                    <a:pt x="112" y="700"/>
                  </a:lnTo>
                  <a:lnTo>
                    <a:pt x="107" y="697"/>
                  </a:lnTo>
                  <a:lnTo>
                    <a:pt x="102" y="695"/>
                  </a:lnTo>
                  <a:lnTo>
                    <a:pt x="97" y="692"/>
                  </a:lnTo>
                  <a:lnTo>
                    <a:pt x="93" y="689"/>
                  </a:lnTo>
                  <a:lnTo>
                    <a:pt x="88" y="685"/>
                  </a:lnTo>
                  <a:lnTo>
                    <a:pt x="84" y="682"/>
                  </a:lnTo>
                  <a:lnTo>
                    <a:pt x="79" y="679"/>
                  </a:lnTo>
                  <a:lnTo>
                    <a:pt x="75" y="675"/>
                  </a:lnTo>
                  <a:lnTo>
                    <a:pt x="67" y="667"/>
                  </a:lnTo>
                  <a:lnTo>
                    <a:pt x="59" y="658"/>
                  </a:lnTo>
                  <a:lnTo>
                    <a:pt x="51" y="649"/>
                  </a:lnTo>
                  <a:lnTo>
                    <a:pt x="44" y="639"/>
                  </a:lnTo>
                  <a:lnTo>
                    <a:pt x="37" y="629"/>
                  </a:lnTo>
                  <a:lnTo>
                    <a:pt x="30" y="618"/>
                  </a:lnTo>
                  <a:lnTo>
                    <a:pt x="20" y="618"/>
                  </a:lnTo>
                  <a:lnTo>
                    <a:pt x="19" y="628"/>
                  </a:lnTo>
                  <a:lnTo>
                    <a:pt x="17" y="639"/>
                  </a:lnTo>
                  <a:lnTo>
                    <a:pt x="15" y="650"/>
                  </a:lnTo>
                  <a:lnTo>
                    <a:pt x="13" y="660"/>
                  </a:lnTo>
                  <a:lnTo>
                    <a:pt x="11" y="670"/>
                  </a:lnTo>
                  <a:lnTo>
                    <a:pt x="9" y="681"/>
                  </a:lnTo>
                  <a:lnTo>
                    <a:pt x="6" y="692"/>
                  </a:lnTo>
                  <a:lnTo>
                    <a:pt x="2" y="702"/>
                  </a:lnTo>
                  <a:lnTo>
                    <a:pt x="6" y="705"/>
                  </a:lnTo>
                  <a:lnTo>
                    <a:pt x="9" y="708"/>
                  </a:lnTo>
                  <a:lnTo>
                    <a:pt x="12" y="711"/>
                  </a:lnTo>
                  <a:lnTo>
                    <a:pt x="16" y="714"/>
                  </a:lnTo>
                  <a:lnTo>
                    <a:pt x="24" y="720"/>
                  </a:lnTo>
                  <a:lnTo>
                    <a:pt x="34" y="725"/>
                  </a:lnTo>
                  <a:lnTo>
                    <a:pt x="43" y="730"/>
                  </a:lnTo>
                  <a:lnTo>
                    <a:pt x="53" y="734"/>
                  </a:lnTo>
                  <a:lnTo>
                    <a:pt x="63" y="738"/>
                  </a:lnTo>
                  <a:lnTo>
                    <a:pt x="74" y="742"/>
                  </a:lnTo>
                  <a:lnTo>
                    <a:pt x="85" y="745"/>
                  </a:lnTo>
                  <a:lnTo>
                    <a:pt x="96" y="748"/>
                  </a:lnTo>
                  <a:lnTo>
                    <a:pt x="107" y="750"/>
                  </a:lnTo>
                  <a:lnTo>
                    <a:pt x="118" y="752"/>
                  </a:lnTo>
                  <a:lnTo>
                    <a:pt x="128" y="753"/>
                  </a:lnTo>
                  <a:lnTo>
                    <a:pt x="138" y="754"/>
                  </a:lnTo>
                  <a:lnTo>
                    <a:pt x="148" y="755"/>
                  </a:lnTo>
                  <a:lnTo>
                    <a:pt x="157" y="755"/>
                  </a:lnTo>
                  <a:lnTo>
                    <a:pt x="169" y="755"/>
                  </a:lnTo>
                  <a:lnTo>
                    <a:pt x="181" y="754"/>
                  </a:lnTo>
                  <a:lnTo>
                    <a:pt x="192" y="753"/>
                  </a:lnTo>
                  <a:lnTo>
                    <a:pt x="204" y="751"/>
                  </a:lnTo>
                  <a:lnTo>
                    <a:pt x="215" y="749"/>
                  </a:lnTo>
                  <a:lnTo>
                    <a:pt x="226" y="747"/>
                  </a:lnTo>
                  <a:lnTo>
                    <a:pt x="237" y="744"/>
                  </a:lnTo>
                  <a:lnTo>
                    <a:pt x="248" y="741"/>
                  </a:lnTo>
                  <a:lnTo>
                    <a:pt x="258" y="737"/>
                  </a:lnTo>
                  <a:lnTo>
                    <a:pt x="268" y="733"/>
                  </a:lnTo>
                  <a:lnTo>
                    <a:pt x="278" y="728"/>
                  </a:lnTo>
                  <a:lnTo>
                    <a:pt x="288" y="723"/>
                  </a:lnTo>
                  <a:lnTo>
                    <a:pt x="297" y="718"/>
                  </a:lnTo>
                  <a:lnTo>
                    <a:pt x="306" y="712"/>
                  </a:lnTo>
                  <a:lnTo>
                    <a:pt x="314" y="706"/>
                  </a:lnTo>
                  <a:lnTo>
                    <a:pt x="323" y="699"/>
                  </a:lnTo>
                  <a:lnTo>
                    <a:pt x="330" y="692"/>
                  </a:lnTo>
                  <a:lnTo>
                    <a:pt x="338" y="684"/>
                  </a:lnTo>
                  <a:lnTo>
                    <a:pt x="345" y="676"/>
                  </a:lnTo>
                  <a:lnTo>
                    <a:pt x="351" y="668"/>
                  </a:lnTo>
                  <a:lnTo>
                    <a:pt x="357" y="659"/>
                  </a:lnTo>
                  <a:lnTo>
                    <a:pt x="363" y="650"/>
                  </a:lnTo>
                  <a:lnTo>
                    <a:pt x="368" y="641"/>
                  </a:lnTo>
                  <a:lnTo>
                    <a:pt x="373" y="631"/>
                  </a:lnTo>
                  <a:lnTo>
                    <a:pt x="377" y="621"/>
                  </a:lnTo>
                  <a:lnTo>
                    <a:pt x="380" y="611"/>
                  </a:lnTo>
                  <a:lnTo>
                    <a:pt x="384" y="600"/>
                  </a:lnTo>
                  <a:lnTo>
                    <a:pt x="386" y="589"/>
                  </a:lnTo>
                  <a:lnTo>
                    <a:pt x="388" y="577"/>
                  </a:lnTo>
                  <a:lnTo>
                    <a:pt x="390" y="565"/>
                  </a:lnTo>
                  <a:lnTo>
                    <a:pt x="391" y="553"/>
                  </a:lnTo>
                  <a:lnTo>
                    <a:pt x="391" y="541"/>
                  </a:lnTo>
                  <a:lnTo>
                    <a:pt x="391" y="533"/>
                  </a:lnTo>
                  <a:lnTo>
                    <a:pt x="390" y="526"/>
                  </a:lnTo>
                  <a:lnTo>
                    <a:pt x="390" y="519"/>
                  </a:lnTo>
                  <a:lnTo>
                    <a:pt x="388" y="513"/>
                  </a:lnTo>
                  <a:lnTo>
                    <a:pt x="387" y="506"/>
                  </a:lnTo>
                  <a:lnTo>
                    <a:pt x="385" y="499"/>
                  </a:lnTo>
                  <a:lnTo>
                    <a:pt x="383" y="493"/>
                  </a:lnTo>
                  <a:lnTo>
                    <a:pt x="381" y="487"/>
                  </a:lnTo>
                  <a:lnTo>
                    <a:pt x="378" y="480"/>
                  </a:lnTo>
                  <a:lnTo>
                    <a:pt x="375" y="474"/>
                  </a:lnTo>
                  <a:lnTo>
                    <a:pt x="372" y="469"/>
                  </a:lnTo>
                  <a:lnTo>
                    <a:pt x="368" y="463"/>
                  </a:lnTo>
                  <a:lnTo>
                    <a:pt x="365" y="457"/>
                  </a:lnTo>
                  <a:lnTo>
                    <a:pt x="361" y="451"/>
                  </a:lnTo>
                  <a:lnTo>
                    <a:pt x="357" y="446"/>
                  </a:lnTo>
                  <a:lnTo>
                    <a:pt x="352" y="440"/>
                  </a:lnTo>
                  <a:lnTo>
                    <a:pt x="349" y="437"/>
                  </a:lnTo>
                  <a:lnTo>
                    <a:pt x="346" y="433"/>
                  </a:lnTo>
                  <a:lnTo>
                    <a:pt x="343" y="430"/>
                  </a:lnTo>
                  <a:lnTo>
                    <a:pt x="339" y="428"/>
                  </a:lnTo>
                  <a:lnTo>
                    <a:pt x="332" y="422"/>
                  </a:lnTo>
                  <a:lnTo>
                    <a:pt x="324" y="417"/>
                  </a:lnTo>
                  <a:lnTo>
                    <a:pt x="317" y="412"/>
                  </a:lnTo>
                  <a:lnTo>
                    <a:pt x="309" y="408"/>
                  </a:lnTo>
                  <a:lnTo>
                    <a:pt x="300" y="403"/>
                  </a:lnTo>
                  <a:lnTo>
                    <a:pt x="293" y="399"/>
                  </a:lnTo>
                  <a:lnTo>
                    <a:pt x="287" y="396"/>
                  </a:lnTo>
                  <a:lnTo>
                    <a:pt x="282" y="394"/>
                  </a:lnTo>
                  <a:lnTo>
                    <a:pt x="277" y="391"/>
                  </a:lnTo>
                  <a:lnTo>
                    <a:pt x="271" y="389"/>
                  </a:lnTo>
                  <a:lnTo>
                    <a:pt x="265" y="386"/>
                  </a:lnTo>
                  <a:lnTo>
                    <a:pt x="260" y="384"/>
                  </a:lnTo>
                  <a:lnTo>
                    <a:pt x="254" y="382"/>
                  </a:lnTo>
                  <a:lnTo>
                    <a:pt x="249" y="379"/>
                  </a:lnTo>
                  <a:lnTo>
                    <a:pt x="244" y="377"/>
                  </a:lnTo>
                  <a:lnTo>
                    <a:pt x="238" y="374"/>
                  </a:lnTo>
                  <a:lnTo>
                    <a:pt x="233" y="372"/>
                  </a:lnTo>
                  <a:lnTo>
                    <a:pt x="228" y="370"/>
                  </a:lnTo>
                  <a:lnTo>
                    <a:pt x="222" y="368"/>
                  </a:lnTo>
                  <a:lnTo>
                    <a:pt x="217" y="366"/>
                  </a:lnTo>
                  <a:lnTo>
                    <a:pt x="212" y="363"/>
                  </a:lnTo>
                  <a:lnTo>
                    <a:pt x="206" y="361"/>
                  </a:lnTo>
                  <a:lnTo>
                    <a:pt x="201" y="359"/>
                  </a:lnTo>
                  <a:lnTo>
                    <a:pt x="197" y="357"/>
                  </a:lnTo>
                  <a:lnTo>
                    <a:pt x="192" y="355"/>
                  </a:lnTo>
                  <a:lnTo>
                    <a:pt x="188" y="353"/>
                  </a:lnTo>
                  <a:lnTo>
                    <a:pt x="183" y="351"/>
                  </a:lnTo>
                  <a:lnTo>
                    <a:pt x="179" y="349"/>
                  </a:lnTo>
                  <a:lnTo>
                    <a:pt x="175" y="347"/>
                  </a:lnTo>
                  <a:lnTo>
                    <a:pt x="170" y="345"/>
                  </a:lnTo>
                  <a:lnTo>
                    <a:pt x="164" y="342"/>
                  </a:lnTo>
                  <a:lnTo>
                    <a:pt x="159" y="340"/>
                  </a:lnTo>
                  <a:lnTo>
                    <a:pt x="155" y="338"/>
                  </a:lnTo>
                  <a:lnTo>
                    <a:pt x="151" y="336"/>
                  </a:lnTo>
                  <a:lnTo>
                    <a:pt x="147" y="333"/>
                  </a:lnTo>
                  <a:lnTo>
                    <a:pt x="143" y="330"/>
                  </a:lnTo>
                  <a:lnTo>
                    <a:pt x="138" y="327"/>
                  </a:lnTo>
                  <a:lnTo>
                    <a:pt x="133" y="322"/>
                  </a:lnTo>
                  <a:lnTo>
                    <a:pt x="128" y="318"/>
                  </a:lnTo>
                  <a:lnTo>
                    <a:pt x="123" y="314"/>
                  </a:lnTo>
                  <a:lnTo>
                    <a:pt x="119" y="309"/>
                  </a:lnTo>
                  <a:lnTo>
                    <a:pt x="115" y="304"/>
                  </a:lnTo>
                  <a:lnTo>
                    <a:pt x="112" y="299"/>
                  </a:lnTo>
                  <a:lnTo>
                    <a:pt x="108" y="294"/>
                  </a:lnTo>
                  <a:lnTo>
                    <a:pt x="105" y="289"/>
                  </a:lnTo>
                  <a:lnTo>
                    <a:pt x="103" y="283"/>
                  </a:lnTo>
                  <a:lnTo>
                    <a:pt x="100" y="278"/>
                  </a:lnTo>
                  <a:lnTo>
                    <a:pt x="98" y="272"/>
                  </a:lnTo>
                  <a:lnTo>
                    <a:pt x="96" y="266"/>
                  </a:lnTo>
                  <a:lnTo>
                    <a:pt x="95" y="260"/>
                  </a:lnTo>
                  <a:lnTo>
                    <a:pt x="94" y="254"/>
                  </a:lnTo>
                  <a:lnTo>
                    <a:pt x="93" y="247"/>
                  </a:lnTo>
                  <a:lnTo>
                    <a:pt x="93" y="241"/>
                  </a:lnTo>
                  <a:lnTo>
                    <a:pt x="92" y="234"/>
                  </a:lnTo>
                  <a:lnTo>
                    <a:pt x="93" y="228"/>
                  </a:lnTo>
                  <a:lnTo>
                    <a:pt x="93" y="222"/>
                  </a:lnTo>
                  <a:lnTo>
                    <a:pt x="94" y="216"/>
                  </a:lnTo>
                  <a:lnTo>
                    <a:pt x="95" y="210"/>
                  </a:lnTo>
                  <a:lnTo>
                    <a:pt x="96" y="204"/>
                  </a:lnTo>
                  <a:lnTo>
                    <a:pt x="98" y="198"/>
                  </a:lnTo>
                  <a:lnTo>
                    <a:pt x="100" y="193"/>
                  </a:lnTo>
                  <a:lnTo>
                    <a:pt x="102" y="188"/>
                  </a:lnTo>
                  <a:lnTo>
                    <a:pt x="104" y="183"/>
                  </a:lnTo>
                  <a:lnTo>
                    <a:pt x="107" y="178"/>
                  </a:lnTo>
                  <a:lnTo>
                    <a:pt x="110" y="173"/>
                  </a:lnTo>
                  <a:lnTo>
                    <a:pt x="113" y="168"/>
                  </a:lnTo>
                  <a:lnTo>
                    <a:pt x="116" y="164"/>
                  </a:lnTo>
                  <a:lnTo>
                    <a:pt x="120" y="160"/>
                  </a:lnTo>
                  <a:lnTo>
                    <a:pt x="123" y="156"/>
                  </a:lnTo>
                  <a:lnTo>
                    <a:pt x="128" y="152"/>
                  </a:lnTo>
                  <a:lnTo>
                    <a:pt x="132" y="148"/>
                  </a:lnTo>
                  <a:lnTo>
                    <a:pt x="136" y="145"/>
                  </a:lnTo>
                  <a:lnTo>
                    <a:pt x="141" y="142"/>
                  </a:lnTo>
                  <a:lnTo>
                    <a:pt x="145" y="138"/>
                  </a:lnTo>
                  <a:lnTo>
                    <a:pt x="150" y="136"/>
                  </a:lnTo>
                  <a:lnTo>
                    <a:pt x="155" y="133"/>
                  </a:lnTo>
                  <a:lnTo>
                    <a:pt x="160" y="131"/>
                  </a:lnTo>
                  <a:lnTo>
                    <a:pt x="166" y="129"/>
                  </a:lnTo>
                  <a:lnTo>
                    <a:pt x="171" y="127"/>
                  </a:lnTo>
                  <a:lnTo>
                    <a:pt x="177" y="125"/>
                  </a:lnTo>
                  <a:lnTo>
                    <a:pt x="182" y="123"/>
                  </a:lnTo>
                  <a:lnTo>
                    <a:pt x="188" y="122"/>
                  </a:lnTo>
                  <a:lnTo>
                    <a:pt x="194" y="121"/>
                  </a:lnTo>
                  <a:lnTo>
                    <a:pt x="200" y="121"/>
                  </a:lnTo>
                  <a:lnTo>
                    <a:pt x="206" y="120"/>
                  </a:lnTo>
                  <a:lnTo>
                    <a:pt x="212" y="120"/>
                  </a:lnTo>
                  <a:lnTo>
                    <a:pt x="217" y="120"/>
                  </a:lnTo>
                  <a:lnTo>
                    <a:pt x="222" y="121"/>
                  </a:lnTo>
                  <a:lnTo>
                    <a:pt x="227" y="121"/>
                  </a:lnTo>
                  <a:lnTo>
                    <a:pt x="232" y="122"/>
                  </a:lnTo>
                  <a:lnTo>
                    <a:pt x="242" y="123"/>
                  </a:lnTo>
                  <a:lnTo>
                    <a:pt x="251" y="126"/>
                  </a:lnTo>
                  <a:lnTo>
                    <a:pt x="260" y="130"/>
                  </a:lnTo>
                  <a:lnTo>
                    <a:pt x="268" y="134"/>
                  </a:lnTo>
                  <a:lnTo>
                    <a:pt x="277" y="138"/>
                  </a:lnTo>
                  <a:lnTo>
                    <a:pt x="284" y="144"/>
                  </a:lnTo>
                  <a:lnTo>
                    <a:pt x="291" y="149"/>
                  </a:lnTo>
                  <a:lnTo>
                    <a:pt x="298" y="156"/>
                  </a:lnTo>
                  <a:lnTo>
                    <a:pt x="305" y="163"/>
                  </a:lnTo>
                  <a:lnTo>
                    <a:pt x="311" y="170"/>
                  </a:lnTo>
                  <a:lnTo>
                    <a:pt x="316" y="179"/>
                  </a:lnTo>
                  <a:lnTo>
                    <a:pt x="321" y="187"/>
                  </a:lnTo>
                  <a:lnTo>
                    <a:pt x="326" y="196"/>
                  </a:lnTo>
                  <a:lnTo>
                    <a:pt x="330" y="205"/>
                  </a:lnTo>
                  <a:lnTo>
                    <a:pt x="339" y="205"/>
                  </a:lnTo>
                  <a:lnTo>
                    <a:pt x="342" y="196"/>
                  </a:lnTo>
                  <a:lnTo>
                    <a:pt x="345" y="186"/>
                  </a:lnTo>
                  <a:lnTo>
                    <a:pt x="347" y="175"/>
                  </a:lnTo>
                  <a:lnTo>
                    <a:pt x="351" y="166"/>
                  </a:lnTo>
                  <a:lnTo>
                    <a:pt x="354" y="156"/>
                  </a:lnTo>
                  <a:lnTo>
                    <a:pt x="357" y="146"/>
                  </a:lnTo>
                  <a:lnTo>
                    <a:pt x="361" y="137"/>
                  </a:lnTo>
                  <a:lnTo>
                    <a:pt x="365" y="128"/>
                  </a:lnTo>
                  <a:lnTo>
                    <a:pt x="358" y="122"/>
                  </a:lnTo>
                  <a:lnTo>
                    <a:pt x="351" y="117"/>
                  </a:lnTo>
                  <a:lnTo>
                    <a:pt x="343" y="112"/>
                  </a:lnTo>
                  <a:lnTo>
                    <a:pt x="335" y="107"/>
                  </a:lnTo>
                  <a:lnTo>
                    <a:pt x="327" y="103"/>
                  </a:lnTo>
                  <a:lnTo>
                    <a:pt x="318" y="99"/>
                  </a:lnTo>
                  <a:lnTo>
                    <a:pt x="310" y="96"/>
                  </a:lnTo>
                  <a:lnTo>
                    <a:pt x="301" y="93"/>
                  </a:lnTo>
                  <a:lnTo>
                    <a:pt x="292" y="90"/>
                  </a:lnTo>
                  <a:lnTo>
                    <a:pt x="283" y="88"/>
                  </a:lnTo>
                  <a:lnTo>
                    <a:pt x="274" y="86"/>
                  </a:lnTo>
                  <a:lnTo>
                    <a:pt x="265" y="85"/>
                  </a:lnTo>
                  <a:lnTo>
                    <a:pt x="255" y="84"/>
                  </a:lnTo>
                  <a:lnTo>
                    <a:pt x="246" y="83"/>
                  </a:lnTo>
                  <a:lnTo>
                    <a:pt x="238" y="82"/>
                  </a:lnTo>
                  <a:lnTo>
                    <a:pt x="229" y="82"/>
                  </a:lnTo>
                  <a:close/>
                  <a:moveTo>
                    <a:pt x="1756" y="85"/>
                  </a:moveTo>
                  <a:lnTo>
                    <a:pt x="1755" y="99"/>
                  </a:lnTo>
                  <a:lnTo>
                    <a:pt x="1754" y="112"/>
                  </a:lnTo>
                  <a:lnTo>
                    <a:pt x="1752" y="126"/>
                  </a:lnTo>
                  <a:lnTo>
                    <a:pt x="1751" y="140"/>
                  </a:lnTo>
                  <a:lnTo>
                    <a:pt x="1749" y="153"/>
                  </a:lnTo>
                  <a:lnTo>
                    <a:pt x="1747" y="167"/>
                  </a:lnTo>
                  <a:lnTo>
                    <a:pt x="1745" y="181"/>
                  </a:lnTo>
                  <a:lnTo>
                    <a:pt x="1743" y="194"/>
                  </a:lnTo>
                  <a:lnTo>
                    <a:pt x="1697" y="539"/>
                  </a:lnTo>
                  <a:lnTo>
                    <a:pt x="1666" y="734"/>
                  </a:lnTo>
                  <a:lnTo>
                    <a:pt x="1665" y="743"/>
                  </a:lnTo>
                  <a:lnTo>
                    <a:pt x="1673" y="741"/>
                  </a:lnTo>
                  <a:lnTo>
                    <a:pt x="1681" y="741"/>
                  </a:lnTo>
                  <a:lnTo>
                    <a:pt x="1689" y="740"/>
                  </a:lnTo>
                  <a:lnTo>
                    <a:pt x="1698" y="740"/>
                  </a:lnTo>
                  <a:lnTo>
                    <a:pt x="1706" y="741"/>
                  </a:lnTo>
                  <a:lnTo>
                    <a:pt x="1715" y="741"/>
                  </a:lnTo>
                  <a:lnTo>
                    <a:pt x="1723" y="742"/>
                  </a:lnTo>
                  <a:lnTo>
                    <a:pt x="1731" y="743"/>
                  </a:lnTo>
                  <a:lnTo>
                    <a:pt x="1731" y="740"/>
                  </a:lnTo>
                  <a:lnTo>
                    <a:pt x="1731" y="738"/>
                  </a:lnTo>
                  <a:lnTo>
                    <a:pt x="1731" y="735"/>
                  </a:lnTo>
                  <a:lnTo>
                    <a:pt x="1731" y="733"/>
                  </a:lnTo>
                  <a:lnTo>
                    <a:pt x="1731" y="730"/>
                  </a:lnTo>
                  <a:lnTo>
                    <a:pt x="1732" y="727"/>
                  </a:lnTo>
                  <a:lnTo>
                    <a:pt x="1732" y="724"/>
                  </a:lnTo>
                  <a:lnTo>
                    <a:pt x="1732" y="722"/>
                  </a:lnTo>
                  <a:lnTo>
                    <a:pt x="1737" y="627"/>
                  </a:lnTo>
                  <a:lnTo>
                    <a:pt x="1777" y="256"/>
                  </a:lnTo>
                  <a:lnTo>
                    <a:pt x="1802" y="302"/>
                  </a:lnTo>
                  <a:lnTo>
                    <a:pt x="1826" y="348"/>
                  </a:lnTo>
                  <a:lnTo>
                    <a:pt x="1851" y="395"/>
                  </a:lnTo>
                  <a:lnTo>
                    <a:pt x="1875" y="441"/>
                  </a:lnTo>
                  <a:lnTo>
                    <a:pt x="1899" y="488"/>
                  </a:lnTo>
                  <a:lnTo>
                    <a:pt x="1923" y="534"/>
                  </a:lnTo>
                  <a:lnTo>
                    <a:pt x="1946" y="581"/>
                  </a:lnTo>
                  <a:lnTo>
                    <a:pt x="1969" y="628"/>
                  </a:lnTo>
                  <a:lnTo>
                    <a:pt x="2021" y="735"/>
                  </a:lnTo>
                  <a:lnTo>
                    <a:pt x="2032" y="735"/>
                  </a:lnTo>
                  <a:lnTo>
                    <a:pt x="2040" y="718"/>
                  </a:lnTo>
                  <a:lnTo>
                    <a:pt x="2048" y="701"/>
                  </a:lnTo>
                  <a:lnTo>
                    <a:pt x="2056" y="684"/>
                  </a:lnTo>
                  <a:lnTo>
                    <a:pt x="2064" y="667"/>
                  </a:lnTo>
                  <a:lnTo>
                    <a:pt x="2072" y="650"/>
                  </a:lnTo>
                  <a:lnTo>
                    <a:pt x="2080" y="633"/>
                  </a:lnTo>
                  <a:lnTo>
                    <a:pt x="2088" y="616"/>
                  </a:lnTo>
                  <a:lnTo>
                    <a:pt x="2096" y="599"/>
                  </a:lnTo>
                  <a:lnTo>
                    <a:pt x="2147" y="501"/>
                  </a:lnTo>
                  <a:lnTo>
                    <a:pt x="2280" y="256"/>
                  </a:lnTo>
                  <a:lnTo>
                    <a:pt x="2282" y="274"/>
                  </a:lnTo>
                  <a:lnTo>
                    <a:pt x="2285" y="291"/>
                  </a:lnTo>
                  <a:lnTo>
                    <a:pt x="2287" y="309"/>
                  </a:lnTo>
                  <a:lnTo>
                    <a:pt x="2290" y="327"/>
                  </a:lnTo>
                  <a:lnTo>
                    <a:pt x="2292" y="344"/>
                  </a:lnTo>
                  <a:lnTo>
                    <a:pt x="2293" y="362"/>
                  </a:lnTo>
                  <a:lnTo>
                    <a:pt x="2296" y="379"/>
                  </a:lnTo>
                  <a:lnTo>
                    <a:pt x="2297" y="397"/>
                  </a:lnTo>
                  <a:lnTo>
                    <a:pt x="2328" y="743"/>
                  </a:lnTo>
                  <a:lnTo>
                    <a:pt x="2334" y="742"/>
                  </a:lnTo>
                  <a:lnTo>
                    <a:pt x="2340" y="741"/>
                  </a:lnTo>
                  <a:lnTo>
                    <a:pt x="2345" y="741"/>
                  </a:lnTo>
                  <a:lnTo>
                    <a:pt x="2351" y="740"/>
                  </a:lnTo>
                  <a:lnTo>
                    <a:pt x="2357" y="740"/>
                  </a:lnTo>
                  <a:lnTo>
                    <a:pt x="2363" y="740"/>
                  </a:lnTo>
                  <a:lnTo>
                    <a:pt x="2369" y="740"/>
                  </a:lnTo>
                  <a:lnTo>
                    <a:pt x="2374" y="740"/>
                  </a:lnTo>
                  <a:lnTo>
                    <a:pt x="2380" y="740"/>
                  </a:lnTo>
                  <a:lnTo>
                    <a:pt x="2385" y="740"/>
                  </a:lnTo>
                  <a:lnTo>
                    <a:pt x="2390" y="740"/>
                  </a:lnTo>
                  <a:lnTo>
                    <a:pt x="2396" y="741"/>
                  </a:lnTo>
                  <a:lnTo>
                    <a:pt x="2401" y="741"/>
                  </a:lnTo>
                  <a:lnTo>
                    <a:pt x="2406" y="741"/>
                  </a:lnTo>
                  <a:lnTo>
                    <a:pt x="2412" y="742"/>
                  </a:lnTo>
                  <a:lnTo>
                    <a:pt x="2417" y="743"/>
                  </a:lnTo>
                  <a:lnTo>
                    <a:pt x="2413" y="712"/>
                  </a:lnTo>
                  <a:lnTo>
                    <a:pt x="2409" y="681"/>
                  </a:lnTo>
                  <a:lnTo>
                    <a:pt x="2405" y="650"/>
                  </a:lnTo>
                  <a:lnTo>
                    <a:pt x="2401" y="619"/>
                  </a:lnTo>
                  <a:lnTo>
                    <a:pt x="2397" y="588"/>
                  </a:lnTo>
                  <a:lnTo>
                    <a:pt x="2393" y="558"/>
                  </a:lnTo>
                  <a:lnTo>
                    <a:pt x="2389" y="527"/>
                  </a:lnTo>
                  <a:lnTo>
                    <a:pt x="2386" y="496"/>
                  </a:lnTo>
                  <a:lnTo>
                    <a:pt x="2339" y="85"/>
                  </a:lnTo>
                  <a:lnTo>
                    <a:pt x="2327" y="85"/>
                  </a:lnTo>
                  <a:lnTo>
                    <a:pt x="2317" y="103"/>
                  </a:lnTo>
                  <a:lnTo>
                    <a:pt x="2307" y="121"/>
                  </a:lnTo>
                  <a:lnTo>
                    <a:pt x="2297" y="139"/>
                  </a:lnTo>
                  <a:lnTo>
                    <a:pt x="2287" y="157"/>
                  </a:lnTo>
                  <a:lnTo>
                    <a:pt x="2277" y="175"/>
                  </a:lnTo>
                  <a:lnTo>
                    <a:pt x="2266" y="193"/>
                  </a:lnTo>
                  <a:lnTo>
                    <a:pt x="2256" y="211"/>
                  </a:lnTo>
                  <a:lnTo>
                    <a:pt x="2246" y="229"/>
                  </a:lnTo>
                  <a:lnTo>
                    <a:pt x="2122" y="459"/>
                  </a:lnTo>
                  <a:lnTo>
                    <a:pt x="2113" y="476"/>
                  </a:lnTo>
                  <a:lnTo>
                    <a:pt x="2103" y="493"/>
                  </a:lnTo>
                  <a:lnTo>
                    <a:pt x="2094" y="510"/>
                  </a:lnTo>
                  <a:lnTo>
                    <a:pt x="2085" y="527"/>
                  </a:lnTo>
                  <a:lnTo>
                    <a:pt x="2076" y="543"/>
                  </a:lnTo>
                  <a:lnTo>
                    <a:pt x="2066" y="560"/>
                  </a:lnTo>
                  <a:lnTo>
                    <a:pt x="2057" y="577"/>
                  </a:lnTo>
                  <a:lnTo>
                    <a:pt x="2048" y="594"/>
                  </a:lnTo>
                  <a:lnTo>
                    <a:pt x="2029" y="562"/>
                  </a:lnTo>
                  <a:lnTo>
                    <a:pt x="2010" y="529"/>
                  </a:lnTo>
                  <a:lnTo>
                    <a:pt x="1991" y="497"/>
                  </a:lnTo>
                  <a:lnTo>
                    <a:pt x="1973" y="465"/>
                  </a:lnTo>
                  <a:lnTo>
                    <a:pt x="1954" y="433"/>
                  </a:lnTo>
                  <a:lnTo>
                    <a:pt x="1937" y="401"/>
                  </a:lnTo>
                  <a:lnTo>
                    <a:pt x="1919" y="368"/>
                  </a:lnTo>
                  <a:lnTo>
                    <a:pt x="1902" y="336"/>
                  </a:lnTo>
                  <a:lnTo>
                    <a:pt x="1773" y="85"/>
                  </a:lnTo>
                  <a:lnTo>
                    <a:pt x="1756" y="85"/>
                  </a:lnTo>
                  <a:close/>
                  <a:moveTo>
                    <a:pt x="3638" y="85"/>
                  </a:moveTo>
                  <a:lnTo>
                    <a:pt x="3637" y="99"/>
                  </a:lnTo>
                  <a:lnTo>
                    <a:pt x="3636" y="112"/>
                  </a:lnTo>
                  <a:lnTo>
                    <a:pt x="3634" y="126"/>
                  </a:lnTo>
                  <a:lnTo>
                    <a:pt x="3632" y="140"/>
                  </a:lnTo>
                  <a:lnTo>
                    <a:pt x="3631" y="153"/>
                  </a:lnTo>
                  <a:lnTo>
                    <a:pt x="3629" y="167"/>
                  </a:lnTo>
                  <a:lnTo>
                    <a:pt x="3627" y="181"/>
                  </a:lnTo>
                  <a:lnTo>
                    <a:pt x="3625" y="194"/>
                  </a:lnTo>
                  <a:lnTo>
                    <a:pt x="3579" y="539"/>
                  </a:lnTo>
                  <a:lnTo>
                    <a:pt x="3547" y="734"/>
                  </a:lnTo>
                  <a:lnTo>
                    <a:pt x="3547" y="743"/>
                  </a:lnTo>
                  <a:lnTo>
                    <a:pt x="3554" y="741"/>
                  </a:lnTo>
                  <a:lnTo>
                    <a:pt x="3563" y="741"/>
                  </a:lnTo>
                  <a:lnTo>
                    <a:pt x="3571" y="740"/>
                  </a:lnTo>
                  <a:lnTo>
                    <a:pt x="3580" y="740"/>
                  </a:lnTo>
                  <a:lnTo>
                    <a:pt x="3588" y="741"/>
                  </a:lnTo>
                  <a:lnTo>
                    <a:pt x="3596" y="741"/>
                  </a:lnTo>
                  <a:lnTo>
                    <a:pt x="3604" y="742"/>
                  </a:lnTo>
                  <a:lnTo>
                    <a:pt x="3613" y="743"/>
                  </a:lnTo>
                  <a:lnTo>
                    <a:pt x="3613" y="740"/>
                  </a:lnTo>
                  <a:lnTo>
                    <a:pt x="3613" y="738"/>
                  </a:lnTo>
                  <a:lnTo>
                    <a:pt x="3613" y="735"/>
                  </a:lnTo>
                  <a:lnTo>
                    <a:pt x="3613" y="733"/>
                  </a:lnTo>
                  <a:lnTo>
                    <a:pt x="3613" y="730"/>
                  </a:lnTo>
                  <a:lnTo>
                    <a:pt x="3613" y="727"/>
                  </a:lnTo>
                  <a:lnTo>
                    <a:pt x="3613" y="724"/>
                  </a:lnTo>
                  <a:lnTo>
                    <a:pt x="3614" y="722"/>
                  </a:lnTo>
                  <a:lnTo>
                    <a:pt x="3618" y="627"/>
                  </a:lnTo>
                  <a:lnTo>
                    <a:pt x="3659" y="256"/>
                  </a:lnTo>
                  <a:lnTo>
                    <a:pt x="3684" y="302"/>
                  </a:lnTo>
                  <a:lnTo>
                    <a:pt x="3708" y="348"/>
                  </a:lnTo>
                  <a:lnTo>
                    <a:pt x="3732" y="395"/>
                  </a:lnTo>
                  <a:lnTo>
                    <a:pt x="3757" y="441"/>
                  </a:lnTo>
                  <a:lnTo>
                    <a:pt x="3781" y="488"/>
                  </a:lnTo>
                  <a:lnTo>
                    <a:pt x="3804" y="534"/>
                  </a:lnTo>
                  <a:lnTo>
                    <a:pt x="3828" y="581"/>
                  </a:lnTo>
                  <a:lnTo>
                    <a:pt x="3851" y="628"/>
                  </a:lnTo>
                  <a:lnTo>
                    <a:pt x="3903" y="735"/>
                  </a:lnTo>
                  <a:lnTo>
                    <a:pt x="3914" y="735"/>
                  </a:lnTo>
                  <a:lnTo>
                    <a:pt x="3921" y="718"/>
                  </a:lnTo>
                  <a:lnTo>
                    <a:pt x="3930" y="701"/>
                  </a:lnTo>
                  <a:lnTo>
                    <a:pt x="3938" y="684"/>
                  </a:lnTo>
                  <a:lnTo>
                    <a:pt x="3945" y="667"/>
                  </a:lnTo>
                  <a:lnTo>
                    <a:pt x="3953" y="650"/>
                  </a:lnTo>
                  <a:lnTo>
                    <a:pt x="3961" y="633"/>
                  </a:lnTo>
                  <a:lnTo>
                    <a:pt x="3970" y="616"/>
                  </a:lnTo>
                  <a:lnTo>
                    <a:pt x="3978" y="599"/>
                  </a:lnTo>
                  <a:lnTo>
                    <a:pt x="4028" y="501"/>
                  </a:lnTo>
                  <a:lnTo>
                    <a:pt x="4162" y="256"/>
                  </a:lnTo>
                  <a:lnTo>
                    <a:pt x="4164" y="274"/>
                  </a:lnTo>
                  <a:lnTo>
                    <a:pt x="4166" y="291"/>
                  </a:lnTo>
                  <a:lnTo>
                    <a:pt x="4169" y="309"/>
                  </a:lnTo>
                  <a:lnTo>
                    <a:pt x="4171" y="327"/>
                  </a:lnTo>
                  <a:lnTo>
                    <a:pt x="4173" y="344"/>
                  </a:lnTo>
                  <a:lnTo>
                    <a:pt x="4175" y="362"/>
                  </a:lnTo>
                  <a:lnTo>
                    <a:pt x="4177" y="379"/>
                  </a:lnTo>
                  <a:lnTo>
                    <a:pt x="4179" y="397"/>
                  </a:lnTo>
                  <a:lnTo>
                    <a:pt x="4210" y="743"/>
                  </a:lnTo>
                  <a:lnTo>
                    <a:pt x="4215" y="742"/>
                  </a:lnTo>
                  <a:lnTo>
                    <a:pt x="4221" y="741"/>
                  </a:lnTo>
                  <a:lnTo>
                    <a:pt x="4227" y="741"/>
                  </a:lnTo>
                  <a:lnTo>
                    <a:pt x="4233" y="740"/>
                  </a:lnTo>
                  <a:lnTo>
                    <a:pt x="4239" y="740"/>
                  </a:lnTo>
                  <a:lnTo>
                    <a:pt x="4244" y="740"/>
                  </a:lnTo>
                  <a:lnTo>
                    <a:pt x="4250" y="740"/>
                  </a:lnTo>
                  <a:lnTo>
                    <a:pt x="4256" y="740"/>
                  </a:lnTo>
                  <a:lnTo>
                    <a:pt x="4261" y="740"/>
                  </a:lnTo>
                  <a:lnTo>
                    <a:pt x="4267" y="740"/>
                  </a:lnTo>
                  <a:lnTo>
                    <a:pt x="4272" y="740"/>
                  </a:lnTo>
                  <a:lnTo>
                    <a:pt x="4278" y="741"/>
                  </a:lnTo>
                  <a:lnTo>
                    <a:pt x="4283" y="741"/>
                  </a:lnTo>
                  <a:lnTo>
                    <a:pt x="4288" y="741"/>
                  </a:lnTo>
                  <a:lnTo>
                    <a:pt x="4293" y="742"/>
                  </a:lnTo>
                  <a:lnTo>
                    <a:pt x="4299" y="743"/>
                  </a:lnTo>
                  <a:lnTo>
                    <a:pt x="4295" y="712"/>
                  </a:lnTo>
                  <a:lnTo>
                    <a:pt x="4290" y="681"/>
                  </a:lnTo>
                  <a:lnTo>
                    <a:pt x="4287" y="650"/>
                  </a:lnTo>
                  <a:lnTo>
                    <a:pt x="4282" y="619"/>
                  </a:lnTo>
                  <a:lnTo>
                    <a:pt x="4278" y="588"/>
                  </a:lnTo>
                  <a:lnTo>
                    <a:pt x="4274" y="558"/>
                  </a:lnTo>
                  <a:lnTo>
                    <a:pt x="4271" y="527"/>
                  </a:lnTo>
                  <a:lnTo>
                    <a:pt x="4267" y="496"/>
                  </a:lnTo>
                  <a:lnTo>
                    <a:pt x="4221" y="85"/>
                  </a:lnTo>
                  <a:lnTo>
                    <a:pt x="4208" y="85"/>
                  </a:lnTo>
                  <a:lnTo>
                    <a:pt x="4199" y="103"/>
                  </a:lnTo>
                  <a:lnTo>
                    <a:pt x="4188" y="121"/>
                  </a:lnTo>
                  <a:lnTo>
                    <a:pt x="4179" y="139"/>
                  </a:lnTo>
                  <a:lnTo>
                    <a:pt x="4168" y="157"/>
                  </a:lnTo>
                  <a:lnTo>
                    <a:pt x="4158" y="175"/>
                  </a:lnTo>
                  <a:lnTo>
                    <a:pt x="4148" y="193"/>
                  </a:lnTo>
                  <a:lnTo>
                    <a:pt x="4138" y="211"/>
                  </a:lnTo>
                  <a:lnTo>
                    <a:pt x="4128" y="229"/>
                  </a:lnTo>
                  <a:lnTo>
                    <a:pt x="4003" y="459"/>
                  </a:lnTo>
                  <a:lnTo>
                    <a:pt x="3994" y="476"/>
                  </a:lnTo>
                  <a:lnTo>
                    <a:pt x="3985" y="493"/>
                  </a:lnTo>
                  <a:lnTo>
                    <a:pt x="3976" y="510"/>
                  </a:lnTo>
                  <a:lnTo>
                    <a:pt x="3966" y="527"/>
                  </a:lnTo>
                  <a:lnTo>
                    <a:pt x="3957" y="543"/>
                  </a:lnTo>
                  <a:lnTo>
                    <a:pt x="3948" y="560"/>
                  </a:lnTo>
                  <a:lnTo>
                    <a:pt x="3939" y="577"/>
                  </a:lnTo>
                  <a:lnTo>
                    <a:pt x="3930" y="594"/>
                  </a:lnTo>
                  <a:lnTo>
                    <a:pt x="3910" y="562"/>
                  </a:lnTo>
                  <a:lnTo>
                    <a:pt x="3891" y="529"/>
                  </a:lnTo>
                  <a:lnTo>
                    <a:pt x="3873" y="497"/>
                  </a:lnTo>
                  <a:lnTo>
                    <a:pt x="3854" y="465"/>
                  </a:lnTo>
                  <a:lnTo>
                    <a:pt x="3836" y="433"/>
                  </a:lnTo>
                  <a:lnTo>
                    <a:pt x="3818" y="401"/>
                  </a:lnTo>
                  <a:lnTo>
                    <a:pt x="3801" y="368"/>
                  </a:lnTo>
                  <a:lnTo>
                    <a:pt x="3783" y="336"/>
                  </a:lnTo>
                  <a:lnTo>
                    <a:pt x="3655" y="85"/>
                  </a:lnTo>
                  <a:lnTo>
                    <a:pt x="3638" y="85"/>
                  </a:lnTo>
                  <a:close/>
                  <a:moveTo>
                    <a:pt x="1156" y="93"/>
                  </a:moveTo>
                  <a:lnTo>
                    <a:pt x="1157" y="108"/>
                  </a:lnTo>
                  <a:lnTo>
                    <a:pt x="1158" y="123"/>
                  </a:lnTo>
                  <a:lnTo>
                    <a:pt x="1158" y="138"/>
                  </a:lnTo>
                  <a:lnTo>
                    <a:pt x="1159" y="154"/>
                  </a:lnTo>
                  <a:lnTo>
                    <a:pt x="1160" y="169"/>
                  </a:lnTo>
                  <a:lnTo>
                    <a:pt x="1160" y="184"/>
                  </a:lnTo>
                  <a:lnTo>
                    <a:pt x="1161" y="199"/>
                  </a:lnTo>
                  <a:lnTo>
                    <a:pt x="1161" y="214"/>
                  </a:lnTo>
                  <a:lnTo>
                    <a:pt x="1163" y="298"/>
                  </a:lnTo>
                  <a:lnTo>
                    <a:pt x="1160" y="622"/>
                  </a:lnTo>
                  <a:lnTo>
                    <a:pt x="1154" y="742"/>
                  </a:lnTo>
                  <a:lnTo>
                    <a:pt x="1164" y="741"/>
                  </a:lnTo>
                  <a:lnTo>
                    <a:pt x="1175" y="741"/>
                  </a:lnTo>
                  <a:lnTo>
                    <a:pt x="1184" y="741"/>
                  </a:lnTo>
                  <a:lnTo>
                    <a:pt x="1194" y="741"/>
                  </a:lnTo>
                  <a:lnTo>
                    <a:pt x="1204" y="740"/>
                  </a:lnTo>
                  <a:lnTo>
                    <a:pt x="1214" y="740"/>
                  </a:lnTo>
                  <a:lnTo>
                    <a:pt x="1224" y="740"/>
                  </a:lnTo>
                  <a:lnTo>
                    <a:pt x="1234" y="740"/>
                  </a:lnTo>
                  <a:lnTo>
                    <a:pt x="1244" y="740"/>
                  </a:lnTo>
                  <a:lnTo>
                    <a:pt x="1255" y="740"/>
                  </a:lnTo>
                  <a:lnTo>
                    <a:pt x="1265" y="739"/>
                  </a:lnTo>
                  <a:lnTo>
                    <a:pt x="1275" y="739"/>
                  </a:lnTo>
                  <a:lnTo>
                    <a:pt x="1286" y="739"/>
                  </a:lnTo>
                  <a:lnTo>
                    <a:pt x="1296" y="739"/>
                  </a:lnTo>
                  <a:lnTo>
                    <a:pt x="1306" y="739"/>
                  </a:lnTo>
                  <a:lnTo>
                    <a:pt x="1317" y="739"/>
                  </a:lnTo>
                  <a:lnTo>
                    <a:pt x="1331" y="739"/>
                  </a:lnTo>
                  <a:lnTo>
                    <a:pt x="1346" y="739"/>
                  </a:lnTo>
                  <a:lnTo>
                    <a:pt x="1361" y="739"/>
                  </a:lnTo>
                  <a:lnTo>
                    <a:pt x="1375" y="739"/>
                  </a:lnTo>
                  <a:lnTo>
                    <a:pt x="1390" y="740"/>
                  </a:lnTo>
                  <a:lnTo>
                    <a:pt x="1404" y="740"/>
                  </a:lnTo>
                  <a:lnTo>
                    <a:pt x="1419" y="741"/>
                  </a:lnTo>
                  <a:lnTo>
                    <a:pt x="1434" y="741"/>
                  </a:lnTo>
                  <a:lnTo>
                    <a:pt x="1499" y="743"/>
                  </a:lnTo>
                  <a:lnTo>
                    <a:pt x="1497" y="736"/>
                  </a:lnTo>
                  <a:lnTo>
                    <a:pt x="1496" y="728"/>
                  </a:lnTo>
                  <a:lnTo>
                    <a:pt x="1495" y="721"/>
                  </a:lnTo>
                  <a:lnTo>
                    <a:pt x="1495" y="714"/>
                  </a:lnTo>
                  <a:lnTo>
                    <a:pt x="1495" y="707"/>
                  </a:lnTo>
                  <a:lnTo>
                    <a:pt x="1496" y="700"/>
                  </a:lnTo>
                  <a:lnTo>
                    <a:pt x="1497" y="693"/>
                  </a:lnTo>
                  <a:lnTo>
                    <a:pt x="1498" y="686"/>
                  </a:lnTo>
                  <a:lnTo>
                    <a:pt x="1487" y="687"/>
                  </a:lnTo>
                  <a:lnTo>
                    <a:pt x="1477" y="689"/>
                  </a:lnTo>
                  <a:lnTo>
                    <a:pt x="1466" y="691"/>
                  </a:lnTo>
                  <a:lnTo>
                    <a:pt x="1455" y="691"/>
                  </a:lnTo>
                  <a:lnTo>
                    <a:pt x="1444" y="693"/>
                  </a:lnTo>
                  <a:lnTo>
                    <a:pt x="1434" y="693"/>
                  </a:lnTo>
                  <a:lnTo>
                    <a:pt x="1423" y="694"/>
                  </a:lnTo>
                  <a:lnTo>
                    <a:pt x="1412" y="695"/>
                  </a:lnTo>
                  <a:lnTo>
                    <a:pt x="1390" y="695"/>
                  </a:lnTo>
                  <a:lnTo>
                    <a:pt x="1369" y="696"/>
                  </a:lnTo>
                  <a:lnTo>
                    <a:pt x="1348" y="697"/>
                  </a:lnTo>
                  <a:lnTo>
                    <a:pt x="1326" y="698"/>
                  </a:lnTo>
                  <a:lnTo>
                    <a:pt x="1305" y="698"/>
                  </a:lnTo>
                  <a:lnTo>
                    <a:pt x="1283" y="698"/>
                  </a:lnTo>
                  <a:lnTo>
                    <a:pt x="1262" y="698"/>
                  </a:lnTo>
                  <a:lnTo>
                    <a:pt x="1241" y="698"/>
                  </a:lnTo>
                  <a:lnTo>
                    <a:pt x="1240" y="688"/>
                  </a:lnTo>
                  <a:lnTo>
                    <a:pt x="1240" y="678"/>
                  </a:lnTo>
                  <a:lnTo>
                    <a:pt x="1240" y="667"/>
                  </a:lnTo>
                  <a:lnTo>
                    <a:pt x="1240" y="657"/>
                  </a:lnTo>
                  <a:lnTo>
                    <a:pt x="1239" y="646"/>
                  </a:lnTo>
                  <a:lnTo>
                    <a:pt x="1239" y="636"/>
                  </a:lnTo>
                  <a:lnTo>
                    <a:pt x="1239" y="626"/>
                  </a:lnTo>
                  <a:lnTo>
                    <a:pt x="1239" y="616"/>
                  </a:lnTo>
                  <a:lnTo>
                    <a:pt x="1239" y="497"/>
                  </a:lnTo>
                  <a:lnTo>
                    <a:pt x="1239" y="487"/>
                  </a:lnTo>
                  <a:lnTo>
                    <a:pt x="1239" y="478"/>
                  </a:lnTo>
                  <a:lnTo>
                    <a:pt x="1239" y="469"/>
                  </a:lnTo>
                  <a:lnTo>
                    <a:pt x="1239" y="459"/>
                  </a:lnTo>
                  <a:lnTo>
                    <a:pt x="1240" y="450"/>
                  </a:lnTo>
                  <a:lnTo>
                    <a:pt x="1240" y="440"/>
                  </a:lnTo>
                  <a:lnTo>
                    <a:pt x="1240" y="431"/>
                  </a:lnTo>
                  <a:lnTo>
                    <a:pt x="1240" y="421"/>
                  </a:lnTo>
                  <a:lnTo>
                    <a:pt x="1293" y="421"/>
                  </a:lnTo>
                  <a:lnTo>
                    <a:pt x="1298" y="421"/>
                  </a:lnTo>
                  <a:lnTo>
                    <a:pt x="1303" y="421"/>
                  </a:lnTo>
                  <a:lnTo>
                    <a:pt x="1309" y="421"/>
                  </a:lnTo>
                  <a:lnTo>
                    <a:pt x="1314" y="421"/>
                  </a:lnTo>
                  <a:lnTo>
                    <a:pt x="1319" y="421"/>
                  </a:lnTo>
                  <a:lnTo>
                    <a:pt x="1324" y="421"/>
                  </a:lnTo>
                  <a:lnTo>
                    <a:pt x="1329" y="421"/>
                  </a:lnTo>
                  <a:lnTo>
                    <a:pt x="1334" y="421"/>
                  </a:lnTo>
                  <a:lnTo>
                    <a:pt x="1387" y="423"/>
                  </a:lnTo>
                  <a:lnTo>
                    <a:pt x="1397" y="423"/>
                  </a:lnTo>
                  <a:lnTo>
                    <a:pt x="1408" y="423"/>
                  </a:lnTo>
                  <a:lnTo>
                    <a:pt x="1418" y="424"/>
                  </a:lnTo>
                  <a:lnTo>
                    <a:pt x="1428" y="425"/>
                  </a:lnTo>
                  <a:lnTo>
                    <a:pt x="1439" y="426"/>
                  </a:lnTo>
                  <a:lnTo>
                    <a:pt x="1449" y="426"/>
                  </a:lnTo>
                  <a:lnTo>
                    <a:pt x="1460" y="428"/>
                  </a:lnTo>
                  <a:lnTo>
                    <a:pt x="1471" y="429"/>
                  </a:lnTo>
                  <a:lnTo>
                    <a:pt x="1470" y="425"/>
                  </a:lnTo>
                  <a:lnTo>
                    <a:pt x="1469" y="422"/>
                  </a:lnTo>
                  <a:lnTo>
                    <a:pt x="1468" y="418"/>
                  </a:lnTo>
                  <a:lnTo>
                    <a:pt x="1468" y="414"/>
                  </a:lnTo>
                  <a:lnTo>
                    <a:pt x="1468" y="411"/>
                  </a:lnTo>
                  <a:lnTo>
                    <a:pt x="1467" y="407"/>
                  </a:lnTo>
                  <a:lnTo>
                    <a:pt x="1467" y="404"/>
                  </a:lnTo>
                  <a:lnTo>
                    <a:pt x="1467" y="400"/>
                  </a:lnTo>
                  <a:lnTo>
                    <a:pt x="1467" y="397"/>
                  </a:lnTo>
                  <a:lnTo>
                    <a:pt x="1467" y="393"/>
                  </a:lnTo>
                  <a:lnTo>
                    <a:pt x="1468" y="389"/>
                  </a:lnTo>
                  <a:lnTo>
                    <a:pt x="1468" y="386"/>
                  </a:lnTo>
                  <a:lnTo>
                    <a:pt x="1469" y="382"/>
                  </a:lnTo>
                  <a:lnTo>
                    <a:pt x="1469" y="379"/>
                  </a:lnTo>
                  <a:lnTo>
                    <a:pt x="1470" y="375"/>
                  </a:lnTo>
                  <a:lnTo>
                    <a:pt x="1471" y="372"/>
                  </a:lnTo>
                  <a:lnTo>
                    <a:pt x="1461" y="372"/>
                  </a:lnTo>
                  <a:lnTo>
                    <a:pt x="1450" y="373"/>
                  </a:lnTo>
                  <a:lnTo>
                    <a:pt x="1440" y="373"/>
                  </a:lnTo>
                  <a:lnTo>
                    <a:pt x="1429" y="374"/>
                  </a:lnTo>
                  <a:lnTo>
                    <a:pt x="1419" y="375"/>
                  </a:lnTo>
                  <a:lnTo>
                    <a:pt x="1408" y="375"/>
                  </a:lnTo>
                  <a:lnTo>
                    <a:pt x="1398" y="376"/>
                  </a:lnTo>
                  <a:lnTo>
                    <a:pt x="1387" y="377"/>
                  </a:lnTo>
                  <a:lnTo>
                    <a:pt x="1336" y="379"/>
                  </a:lnTo>
                  <a:lnTo>
                    <a:pt x="1240" y="379"/>
                  </a:lnTo>
                  <a:lnTo>
                    <a:pt x="1240" y="372"/>
                  </a:lnTo>
                  <a:lnTo>
                    <a:pt x="1240" y="366"/>
                  </a:lnTo>
                  <a:lnTo>
                    <a:pt x="1240" y="359"/>
                  </a:lnTo>
                  <a:lnTo>
                    <a:pt x="1239" y="352"/>
                  </a:lnTo>
                  <a:lnTo>
                    <a:pt x="1239" y="345"/>
                  </a:lnTo>
                  <a:lnTo>
                    <a:pt x="1239" y="339"/>
                  </a:lnTo>
                  <a:lnTo>
                    <a:pt x="1239" y="332"/>
                  </a:lnTo>
                  <a:lnTo>
                    <a:pt x="1239" y="325"/>
                  </a:lnTo>
                  <a:lnTo>
                    <a:pt x="1239" y="320"/>
                  </a:lnTo>
                  <a:lnTo>
                    <a:pt x="1239" y="314"/>
                  </a:lnTo>
                  <a:lnTo>
                    <a:pt x="1239" y="309"/>
                  </a:lnTo>
                  <a:lnTo>
                    <a:pt x="1239" y="304"/>
                  </a:lnTo>
                  <a:lnTo>
                    <a:pt x="1239" y="299"/>
                  </a:lnTo>
                  <a:lnTo>
                    <a:pt x="1239" y="293"/>
                  </a:lnTo>
                  <a:lnTo>
                    <a:pt x="1239" y="288"/>
                  </a:lnTo>
                  <a:lnTo>
                    <a:pt x="1239" y="282"/>
                  </a:lnTo>
                  <a:lnTo>
                    <a:pt x="1244" y="140"/>
                  </a:lnTo>
                  <a:lnTo>
                    <a:pt x="1313" y="140"/>
                  </a:lnTo>
                  <a:lnTo>
                    <a:pt x="1408" y="143"/>
                  </a:lnTo>
                  <a:lnTo>
                    <a:pt x="1419" y="144"/>
                  </a:lnTo>
                  <a:lnTo>
                    <a:pt x="1429" y="144"/>
                  </a:lnTo>
                  <a:lnTo>
                    <a:pt x="1440" y="145"/>
                  </a:lnTo>
                  <a:lnTo>
                    <a:pt x="1451" y="146"/>
                  </a:lnTo>
                  <a:lnTo>
                    <a:pt x="1461" y="147"/>
                  </a:lnTo>
                  <a:lnTo>
                    <a:pt x="1472" y="148"/>
                  </a:lnTo>
                  <a:lnTo>
                    <a:pt x="1482" y="149"/>
                  </a:lnTo>
                  <a:lnTo>
                    <a:pt x="1493" y="149"/>
                  </a:lnTo>
                  <a:lnTo>
                    <a:pt x="1492" y="146"/>
                  </a:lnTo>
                  <a:lnTo>
                    <a:pt x="1492" y="142"/>
                  </a:lnTo>
                  <a:lnTo>
                    <a:pt x="1491" y="139"/>
                  </a:lnTo>
                  <a:lnTo>
                    <a:pt x="1491" y="135"/>
                  </a:lnTo>
                  <a:lnTo>
                    <a:pt x="1491" y="132"/>
                  </a:lnTo>
                  <a:lnTo>
                    <a:pt x="1490" y="128"/>
                  </a:lnTo>
                  <a:lnTo>
                    <a:pt x="1490" y="125"/>
                  </a:lnTo>
                  <a:lnTo>
                    <a:pt x="1490" y="121"/>
                  </a:lnTo>
                  <a:lnTo>
                    <a:pt x="1490" y="118"/>
                  </a:lnTo>
                  <a:lnTo>
                    <a:pt x="1491" y="114"/>
                  </a:lnTo>
                  <a:lnTo>
                    <a:pt x="1491" y="110"/>
                  </a:lnTo>
                  <a:lnTo>
                    <a:pt x="1492" y="107"/>
                  </a:lnTo>
                  <a:lnTo>
                    <a:pt x="1492" y="103"/>
                  </a:lnTo>
                  <a:lnTo>
                    <a:pt x="1492" y="100"/>
                  </a:lnTo>
                  <a:lnTo>
                    <a:pt x="1493" y="96"/>
                  </a:lnTo>
                  <a:lnTo>
                    <a:pt x="1493" y="93"/>
                  </a:lnTo>
                  <a:lnTo>
                    <a:pt x="1481" y="93"/>
                  </a:lnTo>
                  <a:lnTo>
                    <a:pt x="1469" y="94"/>
                  </a:lnTo>
                  <a:lnTo>
                    <a:pt x="1456" y="95"/>
                  </a:lnTo>
                  <a:lnTo>
                    <a:pt x="1444" y="95"/>
                  </a:lnTo>
                  <a:lnTo>
                    <a:pt x="1432" y="95"/>
                  </a:lnTo>
                  <a:lnTo>
                    <a:pt x="1420" y="96"/>
                  </a:lnTo>
                  <a:lnTo>
                    <a:pt x="1408" y="96"/>
                  </a:lnTo>
                  <a:lnTo>
                    <a:pt x="1395" y="96"/>
                  </a:lnTo>
                  <a:lnTo>
                    <a:pt x="1259" y="96"/>
                  </a:lnTo>
                  <a:lnTo>
                    <a:pt x="1156" y="93"/>
                  </a:lnTo>
                  <a:close/>
                  <a:moveTo>
                    <a:pt x="5193" y="93"/>
                  </a:moveTo>
                  <a:lnTo>
                    <a:pt x="5193" y="116"/>
                  </a:lnTo>
                  <a:lnTo>
                    <a:pt x="5198" y="301"/>
                  </a:lnTo>
                  <a:lnTo>
                    <a:pt x="5193" y="633"/>
                  </a:lnTo>
                  <a:lnTo>
                    <a:pt x="5193" y="646"/>
                  </a:lnTo>
                  <a:lnTo>
                    <a:pt x="5193" y="660"/>
                  </a:lnTo>
                  <a:lnTo>
                    <a:pt x="5192" y="674"/>
                  </a:lnTo>
                  <a:lnTo>
                    <a:pt x="5191" y="688"/>
                  </a:lnTo>
                  <a:lnTo>
                    <a:pt x="5191" y="702"/>
                  </a:lnTo>
                  <a:lnTo>
                    <a:pt x="5190" y="715"/>
                  </a:lnTo>
                  <a:lnTo>
                    <a:pt x="5189" y="729"/>
                  </a:lnTo>
                  <a:lnTo>
                    <a:pt x="5189" y="743"/>
                  </a:lnTo>
                  <a:lnTo>
                    <a:pt x="5195" y="742"/>
                  </a:lnTo>
                  <a:lnTo>
                    <a:pt x="5200" y="742"/>
                  </a:lnTo>
                  <a:lnTo>
                    <a:pt x="5206" y="741"/>
                  </a:lnTo>
                  <a:lnTo>
                    <a:pt x="5212" y="741"/>
                  </a:lnTo>
                  <a:lnTo>
                    <a:pt x="5218" y="741"/>
                  </a:lnTo>
                  <a:lnTo>
                    <a:pt x="5224" y="740"/>
                  </a:lnTo>
                  <a:lnTo>
                    <a:pt x="5230" y="740"/>
                  </a:lnTo>
                  <a:lnTo>
                    <a:pt x="5235" y="740"/>
                  </a:lnTo>
                  <a:lnTo>
                    <a:pt x="5241" y="740"/>
                  </a:lnTo>
                  <a:lnTo>
                    <a:pt x="5246" y="740"/>
                  </a:lnTo>
                  <a:lnTo>
                    <a:pt x="5252" y="741"/>
                  </a:lnTo>
                  <a:lnTo>
                    <a:pt x="5257" y="741"/>
                  </a:lnTo>
                  <a:lnTo>
                    <a:pt x="5263" y="741"/>
                  </a:lnTo>
                  <a:lnTo>
                    <a:pt x="5268" y="742"/>
                  </a:lnTo>
                  <a:lnTo>
                    <a:pt x="5273" y="742"/>
                  </a:lnTo>
                  <a:lnTo>
                    <a:pt x="5279" y="743"/>
                  </a:lnTo>
                  <a:lnTo>
                    <a:pt x="5275" y="545"/>
                  </a:lnTo>
                  <a:lnTo>
                    <a:pt x="5275" y="540"/>
                  </a:lnTo>
                  <a:lnTo>
                    <a:pt x="5275" y="535"/>
                  </a:lnTo>
                  <a:lnTo>
                    <a:pt x="5275" y="530"/>
                  </a:lnTo>
                  <a:lnTo>
                    <a:pt x="5275" y="525"/>
                  </a:lnTo>
                  <a:lnTo>
                    <a:pt x="5275" y="519"/>
                  </a:lnTo>
                  <a:lnTo>
                    <a:pt x="5275" y="515"/>
                  </a:lnTo>
                  <a:lnTo>
                    <a:pt x="5275" y="510"/>
                  </a:lnTo>
                  <a:lnTo>
                    <a:pt x="5275" y="504"/>
                  </a:lnTo>
                  <a:lnTo>
                    <a:pt x="5275" y="429"/>
                  </a:lnTo>
                  <a:lnTo>
                    <a:pt x="5311" y="429"/>
                  </a:lnTo>
                  <a:lnTo>
                    <a:pt x="5387" y="518"/>
                  </a:lnTo>
                  <a:lnTo>
                    <a:pt x="5499" y="663"/>
                  </a:lnTo>
                  <a:lnTo>
                    <a:pt x="5506" y="673"/>
                  </a:lnTo>
                  <a:lnTo>
                    <a:pt x="5514" y="683"/>
                  </a:lnTo>
                  <a:lnTo>
                    <a:pt x="5521" y="693"/>
                  </a:lnTo>
                  <a:lnTo>
                    <a:pt x="5528" y="703"/>
                  </a:lnTo>
                  <a:lnTo>
                    <a:pt x="5536" y="713"/>
                  </a:lnTo>
                  <a:lnTo>
                    <a:pt x="5543" y="723"/>
                  </a:lnTo>
                  <a:lnTo>
                    <a:pt x="5550" y="733"/>
                  </a:lnTo>
                  <a:lnTo>
                    <a:pt x="5557" y="743"/>
                  </a:lnTo>
                  <a:lnTo>
                    <a:pt x="5564" y="742"/>
                  </a:lnTo>
                  <a:lnTo>
                    <a:pt x="5570" y="741"/>
                  </a:lnTo>
                  <a:lnTo>
                    <a:pt x="5577" y="741"/>
                  </a:lnTo>
                  <a:lnTo>
                    <a:pt x="5583" y="740"/>
                  </a:lnTo>
                  <a:lnTo>
                    <a:pt x="5590" y="739"/>
                  </a:lnTo>
                  <a:lnTo>
                    <a:pt x="5597" y="739"/>
                  </a:lnTo>
                  <a:lnTo>
                    <a:pt x="5603" y="738"/>
                  </a:lnTo>
                  <a:lnTo>
                    <a:pt x="5610" y="738"/>
                  </a:lnTo>
                  <a:lnTo>
                    <a:pt x="5617" y="738"/>
                  </a:lnTo>
                  <a:lnTo>
                    <a:pt x="5624" y="739"/>
                  </a:lnTo>
                  <a:lnTo>
                    <a:pt x="5631" y="739"/>
                  </a:lnTo>
                  <a:lnTo>
                    <a:pt x="5638" y="740"/>
                  </a:lnTo>
                  <a:lnTo>
                    <a:pt x="5645" y="741"/>
                  </a:lnTo>
                  <a:lnTo>
                    <a:pt x="5652" y="741"/>
                  </a:lnTo>
                  <a:lnTo>
                    <a:pt x="5659" y="742"/>
                  </a:lnTo>
                  <a:lnTo>
                    <a:pt x="5666" y="743"/>
                  </a:lnTo>
                  <a:lnTo>
                    <a:pt x="5650" y="722"/>
                  </a:lnTo>
                  <a:lnTo>
                    <a:pt x="5604" y="669"/>
                  </a:lnTo>
                  <a:lnTo>
                    <a:pt x="5409" y="421"/>
                  </a:lnTo>
                  <a:lnTo>
                    <a:pt x="5418" y="419"/>
                  </a:lnTo>
                  <a:lnTo>
                    <a:pt x="5427" y="417"/>
                  </a:lnTo>
                  <a:lnTo>
                    <a:pt x="5436" y="415"/>
                  </a:lnTo>
                  <a:lnTo>
                    <a:pt x="5445" y="413"/>
                  </a:lnTo>
                  <a:lnTo>
                    <a:pt x="5454" y="410"/>
                  </a:lnTo>
                  <a:lnTo>
                    <a:pt x="5463" y="407"/>
                  </a:lnTo>
                  <a:lnTo>
                    <a:pt x="5471" y="404"/>
                  </a:lnTo>
                  <a:lnTo>
                    <a:pt x="5480" y="401"/>
                  </a:lnTo>
                  <a:lnTo>
                    <a:pt x="5488" y="398"/>
                  </a:lnTo>
                  <a:lnTo>
                    <a:pt x="5497" y="394"/>
                  </a:lnTo>
                  <a:lnTo>
                    <a:pt x="5504" y="390"/>
                  </a:lnTo>
                  <a:lnTo>
                    <a:pt x="5513" y="385"/>
                  </a:lnTo>
                  <a:lnTo>
                    <a:pt x="5520" y="381"/>
                  </a:lnTo>
                  <a:lnTo>
                    <a:pt x="5528" y="376"/>
                  </a:lnTo>
                  <a:lnTo>
                    <a:pt x="5535" y="371"/>
                  </a:lnTo>
                  <a:lnTo>
                    <a:pt x="5542" y="366"/>
                  </a:lnTo>
                  <a:lnTo>
                    <a:pt x="5549" y="360"/>
                  </a:lnTo>
                  <a:lnTo>
                    <a:pt x="5555" y="354"/>
                  </a:lnTo>
                  <a:lnTo>
                    <a:pt x="5561" y="348"/>
                  </a:lnTo>
                  <a:lnTo>
                    <a:pt x="5567" y="342"/>
                  </a:lnTo>
                  <a:lnTo>
                    <a:pt x="5573" y="335"/>
                  </a:lnTo>
                  <a:lnTo>
                    <a:pt x="5578" y="328"/>
                  </a:lnTo>
                  <a:lnTo>
                    <a:pt x="5582" y="321"/>
                  </a:lnTo>
                  <a:lnTo>
                    <a:pt x="5586" y="313"/>
                  </a:lnTo>
                  <a:lnTo>
                    <a:pt x="5590" y="305"/>
                  </a:lnTo>
                  <a:lnTo>
                    <a:pt x="5594" y="297"/>
                  </a:lnTo>
                  <a:lnTo>
                    <a:pt x="5597" y="288"/>
                  </a:lnTo>
                  <a:lnTo>
                    <a:pt x="5599" y="279"/>
                  </a:lnTo>
                  <a:lnTo>
                    <a:pt x="5601" y="270"/>
                  </a:lnTo>
                  <a:lnTo>
                    <a:pt x="5602" y="261"/>
                  </a:lnTo>
                  <a:lnTo>
                    <a:pt x="5603" y="251"/>
                  </a:lnTo>
                  <a:lnTo>
                    <a:pt x="5603" y="241"/>
                  </a:lnTo>
                  <a:lnTo>
                    <a:pt x="5603" y="231"/>
                  </a:lnTo>
                  <a:lnTo>
                    <a:pt x="5602" y="222"/>
                  </a:lnTo>
                  <a:lnTo>
                    <a:pt x="5600" y="212"/>
                  </a:lnTo>
                  <a:lnTo>
                    <a:pt x="5598" y="203"/>
                  </a:lnTo>
                  <a:lnTo>
                    <a:pt x="5595" y="193"/>
                  </a:lnTo>
                  <a:lnTo>
                    <a:pt x="5591" y="184"/>
                  </a:lnTo>
                  <a:lnTo>
                    <a:pt x="5588" y="175"/>
                  </a:lnTo>
                  <a:lnTo>
                    <a:pt x="5583" y="166"/>
                  </a:lnTo>
                  <a:lnTo>
                    <a:pt x="5580" y="160"/>
                  </a:lnTo>
                  <a:lnTo>
                    <a:pt x="5576" y="155"/>
                  </a:lnTo>
                  <a:lnTo>
                    <a:pt x="5572" y="149"/>
                  </a:lnTo>
                  <a:lnTo>
                    <a:pt x="5568" y="144"/>
                  </a:lnTo>
                  <a:lnTo>
                    <a:pt x="5563" y="139"/>
                  </a:lnTo>
                  <a:lnTo>
                    <a:pt x="5558" y="134"/>
                  </a:lnTo>
                  <a:lnTo>
                    <a:pt x="5553" y="130"/>
                  </a:lnTo>
                  <a:lnTo>
                    <a:pt x="5548" y="126"/>
                  </a:lnTo>
                  <a:lnTo>
                    <a:pt x="5543" y="123"/>
                  </a:lnTo>
                  <a:lnTo>
                    <a:pt x="5537" y="119"/>
                  </a:lnTo>
                  <a:lnTo>
                    <a:pt x="5531" y="116"/>
                  </a:lnTo>
                  <a:lnTo>
                    <a:pt x="5525" y="113"/>
                  </a:lnTo>
                  <a:lnTo>
                    <a:pt x="5519" y="110"/>
                  </a:lnTo>
                  <a:lnTo>
                    <a:pt x="5513" y="108"/>
                  </a:lnTo>
                  <a:lnTo>
                    <a:pt x="5507" y="106"/>
                  </a:lnTo>
                  <a:lnTo>
                    <a:pt x="5500" y="104"/>
                  </a:lnTo>
                  <a:lnTo>
                    <a:pt x="5487" y="101"/>
                  </a:lnTo>
                  <a:lnTo>
                    <a:pt x="5474" y="98"/>
                  </a:lnTo>
                  <a:lnTo>
                    <a:pt x="5460" y="96"/>
                  </a:lnTo>
                  <a:lnTo>
                    <a:pt x="5446" y="95"/>
                  </a:lnTo>
                  <a:lnTo>
                    <a:pt x="5433" y="94"/>
                  </a:lnTo>
                  <a:lnTo>
                    <a:pt x="5419" y="93"/>
                  </a:lnTo>
                  <a:lnTo>
                    <a:pt x="5406" y="93"/>
                  </a:lnTo>
                  <a:lnTo>
                    <a:pt x="5393" y="93"/>
                  </a:lnTo>
                  <a:lnTo>
                    <a:pt x="5267" y="95"/>
                  </a:lnTo>
                  <a:lnTo>
                    <a:pt x="5267" y="95"/>
                  </a:lnTo>
                  <a:lnTo>
                    <a:pt x="5193" y="93"/>
                  </a:lnTo>
                  <a:close/>
                  <a:moveTo>
                    <a:pt x="502" y="94"/>
                  </a:moveTo>
                  <a:lnTo>
                    <a:pt x="503" y="101"/>
                  </a:lnTo>
                  <a:lnTo>
                    <a:pt x="503" y="109"/>
                  </a:lnTo>
                  <a:lnTo>
                    <a:pt x="503" y="116"/>
                  </a:lnTo>
                  <a:lnTo>
                    <a:pt x="503" y="123"/>
                  </a:lnTo>
                  <a:lnTo>
                    <a:pt x="503" y="130"/>
                  </a:lnTo>
                  <a:lnTo>
                    <a:pt x="502" y="137"/>
                  </a:lnTo>
                  <a:lnTo>
                    <a:pt x="502" y="144"/>
                  </a:lnTo>
                  <a:lnTo>
                    <a:pt x="501" y="151"/>
                  </a:lnTo>
                  <a:lnTo>
                    <a:pt x="592" y="145"/>
                  </a:lnTo>
                  <a:lnTo>
                    <a:pt x="607" y="144"/>
                  </a:lnTo>
                  <a:lnTo>
                    <a:pt x="621" y="143"/>
                  </a:lnTo>
                  <a:lnTo>
                    <a:pt x="636" y="142"/>
                  </a:lnTo>
                  <a:lnTo>
                    <a:pt x="651" y="142"/>
                  </a:lnTo>
                  <a:lnTo>
                    <a:pt x="666" y="142"/>
                  </a:lnTo>
                  <a:lnTo>
                    <a:pt x="681" y="142"/>
                  </a:lnTo>
                  <a:lnTo>
                    <a:pt x="696" y="141"/>
                  </a:lnTo>
                  <a:lnTo>
                    <a:pt x="711" y="141"/>
                  </a:lnTo>
                  <a:lnTo>
                    <a:pt x="711" y="238"/>
                  </a:lnTo>
                  <a:lnTo>
                    <a:pt x="707" y="619"/>
                  </a:lnTo>
                  <a:lnTo>
                    <a:pt x="703" y="719"/>
                  </a:lnTo>
                  <a:lnTo>
                    <a:pt x="703" y="722"/>
                  </a:lnTo>
                  <a:lnTo>
                    <a:pt x="702" y="725"/>
                  </a:lnTo>
                  <a:lnTo>
                    <a:pt x="702" y="728"/>
                  </a:lnTo>
                  <a:lnTo>
                    <a:pt x="702" y="731"/>
                  </a:lnTo>
                  <a:lnTo>
                    <a:pt x="701" y="734"/>
                  </a:lnTo>
                  <a:lnTo>
                    <a:pt x="701" y="737"/>
                  </a:lnTo>
                  <a:lnTo>
                    <a:pt x="701" y="740"/>
                  </a:lnTo>
                  <a:lnTo>
                    <a:pt x="700" y="743"/>
                  </a:lnTo>
                  <a:lnTo>
                    <a:pt x="706" y="742"/>
                  </a:lnTo>
                  <a:lnTo>
                    <a:pt x="712" y="741"/>
                  </a:lnTo>
                  <a:lnTo>
                    <a:pt x="718" y="740"/>
                  </a:lnTo>
                  <a:lnTo>
                    <a:pt x="725" y="740"/>
                  </a:lnTo>
                  <a:lnTo>
                    <a:pt x="731" y="739"/>
                  </a:lnTo>
                  <a:lnTo>
                    <a:pt x="737" y="739"/>
                  </a:lnTo>
                  <a:lnTo>
                    <a:pt x="744" y="739"/>
                  </a:lnTo>
                  <a:lnTo>
                    <a:pt x="750" y="739"/>
                  </a:lnTo>
                  <a:lnTo>
                    <a:pt x="756" y="739"/>
                  </a:lnTo>
                  <a:lnTo>
                    <a:pt x="761" y="739"/>
                  </a:lnTo>
                  <a:lnTo>
                    <a:pt x="767" y="740"/>
                  </a:lnTo>
                  <a:lnTo>
                    <a:pt x="772" y="740"/>
                  </a:lnTo>
                  <a:lnTo>
                    <a:pt x="778" y="741"/>
                  </a:lnTo>
                  <a:lnTo>
                    <a:pt x="783" y="741"/>
                  </a:lnTo>
                  <a:lnTo>
                    <a:pt x="789" y="742"/>
                  </a:lnTo>
                  <a:lnTo>
                    <a:pt x="794" y="743"/>
                  </a:lnTo>
                  <a:lnTo>
                    <a:pt x="793" y="736"/>
                  </a:lnTo>
                  <a:lnTo>
                    <a:pt x="787" y="642"/>
                  </a:lnTo>
                  <a:lnTo>
                    <a:pt x="787" y="264"/>
                  </a:lnTo>
                  <a:lnTo>
                    <a:pt x="790" y="164"/>
                  </a:lnTo>
                  <a:lnTo>
                    <a:pt x="790" y="161"/>
                  </a:lnTo>
                  <a:lnTo>
                    <a:pt x="790" y="159"/>
                  </a:lnTo>
                  <a:lnTo>
                    <a:pt x="790" y="156"/>
                  </a:lnTo>
                  <a:lnTo>
                    <a:pt x="790" y="153"/>
                  </a:lnTo>
                  <a:lnTo>
                    <a:pt x="791" y="150"/>
                  </a:lnTo>
                  <a:lnTo>
                    <a:pt x="791" y="148"/>
                  </a:lnTo>
                  <a:lnTo>
                    <a:pt x="791" y="145"/>
                  </a:lnTo>
                  <a:lnTo>
                    <a:pt x="791" y="142"/>
                  </a:lnTo>
                  <a:lnTo>
                    <a:pt x="815" y="142"/>
                  </a:lnTo>
                  <a:lnTo>
                    <a:pt x="863" y="142"/>
                  </a:lnTo>
                  <a:lnTo>
                    <a:pt x="965" y="150"/>
                  </a:lnTo>
                  <a:lnTo>
                    <a:pt x="968" y="151"/>
                  </a:lnTo>
                  <a:lnTo>
                    <a:pt x="971" y="151"/>
                  </a:lnTo>
                  <a:lnTo>
                    <a:pt x="975" y="151"/>
                  </a:lnTo>
                  <a:lnTo>
                    <a:pt x="978" y="152"/>
                  </a:lnTo>
                  <a:lnTo>
                    <a:pt x="982" y="153"/>
                  </a:lnTo>
                  <a:lnTo>
                    <a:pt x="985" y="153"/>
                  </a:lnTo>
                  <a:lnTo>
                    <a:pt x="988" y="153"/>
                  </a:lnTo>
                  <a:lnTo>
                    <a:pt x="991" y="154"/>
                  </a:lnTo>
                  <a:lnTo>
                    <a:pt x="990" y="147"/>
                  </a:lnTo>
                  <a:lnTo>
                    <a:pt x="989" y="139"/>
                  </a:lnTo>
                  <a:lnTo>
                    <a:pt x="988" y="132"/>
                  </a:lnTo>
                  <a:lnTo>
                    <a:pt x="988" y="124"/>
                  </a:lnTo>
                  <a:lnTo>
                    <a:pt x="988" y="117"/>
                  </a:lnTo>
                  <a:lnTo>
                    <a:pt x="989" y="109"/>
                  </a:lnTo>
                  <a:lnTo>
                    <a:pt x="990" y="102"/>
                  </a:lnTo>
                  <a:lnTo>
                    <a:pt x="991" y="94"/>
                  </a:lnTo>
                  <a:lnTo>
                    <a:pt x="874" y="99"/>
                  </a:lnTo>
                  <a:lnTo>
                    <a:pt x="756" y="102"/>
                  </a:lnTo>
                  <a:lnTo>
                    <a:pt x="632" y="100"/>
                  </a:lnTo>
                  <a:lnTo>
                    <a:pt x="615" y="100"/>
                  </a:lnTo>
                  <a:lnTo>
                    <a:pt x="599" y="99"/>
                  </a:lnTo>
                  <a:lnTo>
                    <a:pt x="583" y="98"/>
                  </a:lnTo>
                  <a:lnTo>
                    <a:pt x="567" y="97"/>
                  </a:lnTo>
                  <a:lnTo>
                    <a:pt x="551" y="96"/>
                  </a:lnTo>
                  <a:lnTo>
                    <a:pt x="534" y="95"/>
                  </a:lnTo>
                  <a:lnTo>
                    <a:pt x="518" y="95"/>
                  </a:lnTo>
                  <a:lnTo>
                    <a:pt x="502" y="94"/>
                  </a:lnTo>
                  <a:close/>
                  <a:moveTo>
                    <a:pt x="5831" y="94"/>
                  </a:moveTo>
                  <a:lnTo>
                    <a:pt x="5833" y="116"/>
                  </a:lnTo>
                  <a:lnTo>
                    <a:pt x="5833" y="116"/>
                  </a:lnTo>
                  <a:lnTo>
                    <a:pt x="5835" y="203"/>
                  </a:lnTo>
                  <a:lnTo>
                    <a:pt x="5838" y="292"/>
                  </a:lnTo>
                  <a:lnTo>
                    <a:pt x="5838" y="308"/>
                  </a:lnTo>
                  <a:lnTo>
                    <a:pt x="5838" y="323"/>
                  </a:lnTo>
                  <a:lnTo>
                    <a:pt x="5839" y="339"/>
                  </a:lnTo>
                  <a:lnTo>
                    <a:pt x="5839" y="355"/>
                  </a:lnTo>
                  <a:lnTo>
                    <a:pt x="5839" y="370"/>
                  </a:lnTo>
                  <a:lnTo>
                    <a:pt x="5839" y="386"/>
                  </a:lnTo>
                  <a:lnTo>
                    <a:pt x="5839" y="402"/>
                  </a:lnTo>
                  <a:lnTo>
                    <a:pt x="5839" y="418"/>
                  </a:lnTo>
                  <a:lnTo>
                    <a:pt x="5839" y="435"/>
                  </a:lnTo>
                  <a:lnTo>
                    <a:pt x="5839" y="451"/>
                  </a:lnTo>
                  <a:lnTo>
                    <a:pt x="5839" y="467"/>
                  </a:lnTo>
                  <a:lnTo>
                    <a:pt x="5839" y="484"/>
                  </a:lnTo>
                  <a:lnTo>
                    <a:pt x="5839" y="500"/>
                  </a:lnTo>
                  <a:lnTo>
                    <a:pt x="5838" y="517"/>
                  </a:lnTo>
                  <a:lnTo>
                    <a:pt x="5838" y="534"/>
                  </a:lnTo>
                  <a:lnTo>
                    <a:pt x="5838" y="550"/>
                  </a:lnTo>
                  <a:lnTo>
                    <a:pt x="5832" y="718"/>
                  </a:lnTo>
                  <a:lnTo>
                    <a:pt x="5832" y="721"/>
                  </a:lnTo>
                  <a:lnTo>
                    <a:pt x="5832" y="724"/>
                  </a:lnTo>
                  <a:lnTo>
                    <a:pt x="5831" y="727"/>
                  </a:lnTo>
                  <a:lnTo>
                    <a:pt x="5831" y="730"/>
                  </a:lnTo>
                  <a:lnTo>
                    <a:pt x="5831" y="734"/>
                  </a:lnTo>
                  <a:lnTo>
                    <a:pt x="5831" y="737"/>
                  </a:lnTo>
                  <a:lnTo>
                    <a:pt x="5830" y="739"/>
                  </a:lnTo>
                  <a:lnTo>
                    <a:pt x="5830" y="743"/>
                  </a:lnTo>
                  <a:lnTo>
                    <a:pt x="5848" y="742"/>
                  </a:lnTo>
                  <a:lnTo>
                    <a:pt x="5857" y="741"/>
                  </a:lnTo>
                  <a:lnTo>
                    <a:pt x="5866" y="741"/>
                  </a:lnTo>
                  <a:lnTo>
                    <a:pt x="5875" y="740"/>
                  </a:lnTo>
                  <a:lnTo>
                    <a:pt x="5884" y="740"/>
                  </a:lnTo>
                  <a:lnTo>
                    <a:pt x="5893" y="740"/>
                  </a:lnTo>
                  <a:lnTo>
                    <a:pt x="5902" y="740"/>
                  </a:lnTo>
                  <a:lnTo>
                    <a:pt x="5911" y="741"/>
                  </a:lnTo>
                  <a:lnTo>
                    <a:pt x="5920" y="743"/>
                  </a:lnTo>
                  <a:lnTo>
                    <a:pt x="5918" y="719"/>
                  </a:lnTo>
                  <a:lnTo>
                    <a:pt x="5914" y="625"/>
                  </a:lnTo>
                  <a:lnTo>
                    <a:pt x="5914" y="528"/>
                  </a:lnTo>
                  <a:lnTo>
                    <a:pt x="5914" y="516"/>
                  </a:lnTo>
                  <a:lnTo>
                    <a:pt x="5914" y="503"/>
                  </a:lnTo>
                  <a:lnTo>
                    <a:pt x="5914" y="491"/>
                  </a:lnTo>
                  <a:lnTo>
                    <a:pt x="5914" y="478"/>
                  </a:lnTo>
                  <a:lnTo>
                    <a:pt x="5914" y="465"/>
                  </a:lnTo>
                  <a:lnTo>
                    <a:pt x="5914" y="453"/>
                  </a:lnTo>
                  <a:lnTo>
                    <a:pt x="5914" y="440"/>
                  </a:lnTo>
                  <a:lnTo>
                    <a:pt x="5914" y="428"/>
                  </a:lnTo>
                  <a:lnTo>
                    <a:pt x="5914" y="426"/>
                  </a:lnTo>
                  <a:lnTo>
                    <a:pt x="5914" y="424"/>
                  </a:lnTo>
                  <a:lnTo>
                    <a:pt x="5914" y="422"/>
                  </a:lnTo>
                  <a:lnTo>
                    <a:pt x="5914" y="420"/>
                  </a:lnTo>
                  <a:lnTo>
                    <a:pt x="5914" y="419"/>
                  </a:lnTo>
                  <a:lnTo>
                    <a:pt x="5914" y="417"/>
                  </a:lnTo>
                  <a:lnTo>
                    <a:pt x="5914" y="416"/>
                  </a:lnTo>
                  <a:lnTo>
                    <a:pt x="5914" y="414"/>
                  </a:lnTo>
                  <a:lnTo>
                    <a:pt x="5917" y="413"/>
                  </a:lnTo>
                  <a:lnTo>
                    <a:pt x="5919" y="413"/>
                  </a:lnTo>
                  <a:lnTo>
                    <a:pt x="5921" y="413"/>
                  </a:lnTo>
                  <a:lnTo>
                    <a:pt x="5923" y="413"/>
                  </a:lnTo>
                  <a:lnTo>
                    <a:pt x="5925" y="414"/>
                  </a:lnTo>
                  <a:lnTo>
                    <a:pt x="5927" y="414"/>
                  </a:lnTo>
                  <a:lnTo>
                    <a:pt x="5929" y="416"/>
                  </a:lnTo>
                  <a:lnTo>
                    <a:pt x="5931" y="417"/>
                  </a:lnTo>
                  <a:lnTo>
                    <a:pt x="6010" y="506"/>
                  </a:lnTo>
                  <a:lnTo>
                    <a:pt x="6138" y="659"/>
                  </a:lnTo>
                  <a:lnTo>
                    <a:pt x="6146" y="670"/>
                  </a:lnTo>
                  <a:lnTo>
                    <a:pt x="6155" y="680"/>
                  </a:lnTo>
                  <a:lnTo>
                    <a:pt x="6163" y="691"/>
                  </a:lnTo>
                  <a:lnTo>
                    <a:pt x="6172" y="701"/>
                  </a:lnTo>
                  <a:lnTo>
                    <a:pt x="6180" y="711"/>
                  </a:lnTo>
                  <a:lnTo>
                    <a:pt x="6188" y="722"/>
                  </a:lnTo>
                  <a:lnTo>
                    <a:pt x="6196" y="732"/>
                  </a:lnTo>
                  <a:lnTo>
                    <a:pt x="6205" y="743"/>
                  </a:lnTo>
                  <a:lnTo>
                    <a:pt x="6212" y="742"/>
                  </a:lnTo>
                  <a:lnTo>
                    <a:pt x="6218" y="741"/>
                  </a:lnTo>
                  <a:lnTo>
                    <a:pt x="6225" y="741"/>
                  </a:lnTo>
                  <a:lnTo>
                    <a:pt x="6231" y="740"/>
                  </a:lnTo>
                  <a:lnTo>
                    <a:pt x="6238" y="739"/>
                  </a:lnTo>
                  <a:lnTo>
                    <a:pt x="6245" y="739"/>
                  </a:lnTo>
                  <a:lnTo>
                    <a:pt x="6251" y="738"/>
                  </a:lnTo>
                  <a:lnTo>
                    <a:pt x="6258" y="738"/>
                  </a:lnTo>
                  <a:lnTo>
                    <a:pt x="6265" y="738"/>
                  </a:lnTo>
                  <a:lnTo>
                    <a:pt x="6271" y="739"/>
                  </a:lnTo>
                  <a:lnTo>
                    <a:pt x="6277" y="739"/>
                  </a:lnTo>
                  <a:lnTo>
                    <a:pt x="6283" y="740"/>
                  </a:lnTo>
                  <a:lnTo>
                    <a:pt x="6289" y="741"/>
                  </a:lnTo>
                  <a:lnTo>
                    <a:pt x="6296" y="741"/>
                  </a:lnTo>
                  <a:lnTo>
                    <a:pt x="6302" y="742"/>
                  </a:lnTo>
                  <a:lnTo>
                    <a:pt x="6308" y="743"/>
                  </a:lnTo>
                  <a:lnTo>
                    <a:pt x="6308" y="736"/>
                  </a:lnTo>
                  <a:lnTo>
                    <a:pt x="6231" y="646"/>
                  </a:lnTo>
                  <a:lnTo>
                    <a:pt x="6203" y="613"/>
                  </a:lnTo>
                  <a:lnTo>
                    <a:pt x="6174" y="580"/>
                  </a:lnTo>
                  <a:lnTo>
                    <a:pt x="6145" y="548"/>
                  </a:lnTo>
                  <a:lnTo>
                    <a:pt x="6116" y="515"/>
                  </a:lnTo>
                  <a:lnTo>
                    <a:pt x="6087" y="483"/>
                  </a:lnTo>
                  <a:lnTo>
                    <a:pt x="6058" y="450"/>
                  </a:lnTo>
                  <a:lnTo>
                    <a:pt x="6030" y="418"/>
                  </a:lnTo>
                  <a:lnTo>
                    <a:pt x="6001" y="385"/>
                  </a:lnTo>
                  <a:lnTo>
                    <a:pt x="6082" y="303"/>
                  </a:lnTo>
                  <a:lnTo>
                    <a:pt x="6294" y="94"/>
                  </a:lnTo>
                  <a:lnTo>
                    <a:pt x="6289" y="95"/>
                  </a:lnTo>
                  <a:lnTo>
                    <a:pt x="6284" y="95"/>
                  </a:lnTo>
                  <a:lnTo>
                    <a:pt x="6279" y="95"/>
                  </a:lnTo>
                  <a:lnTo>
                    <a:pt x="6274" y="95"/>
                  </a:lnTo>
                  <a:lnTo>
                    <a:pt x="6269" y="96"/>
                  </a:lnTo>
                  <a:lnTo>
                    <a:pt x="6263" y="96"/>
                  </a:lnTo>
                  <a:lnTo>
                    <a:pt x="6258" y="96"/>
                  </a:lnTo>
                  <a:lnTo>
                    <a:pt x="6254" y="96"/>
                  </a:lnTo>
                  <a:lnTo>
                    <a:pt x="6249" y="96"/>
                  </a:lnTo>
                  <a:lnTo>
                    <a:pt x="6245" y="96"/>
                  </a:lnTo>
                  <a:lnTo>
                    <a:pt x="6241" y="96"/>
                  </a:lnTo>
                  <a:lnTo>
                    <a:pt x="6236" y="96"/>
                  </a:lnTo>
                  <a:lnTo>
                    <a:pt x="6232" y="95"/>
                  </a:lnTo>
                  <a:lnTo>
                    <a:pt x="6228" y="95"/>
                  </a:lnTo>
                  <a:lnTo>
                    <a:pt x="6224" y="95"/>
                  </a:lnTo>
                  <a:lnTo>
                    <a:pt x="6219" y="94"/>
                  </a:lnTo>
                  <a:lnTo>
                    <a:pt x="6035" y="292"/>
                  </a:lnTo>
                  <a:lnTo>
                    <a:pt x="5989" y="338"/>
                  </a:lnTo>
                  <a:lnTo>
                    <a:pt x="5984" y="342"/>
                  </a:lnTo>
                  <a:lnTo>
                    <a:pt x="5979" y="347"/>
                  </a:lnTo>
                  <a:lnTo>
                    <a:pt x="5974" y="352"/>
                  </a:lnTo>
                  <a:lnTo>
                    <a:pt x="5969" y="357"/>
                  </a:lnTo>
                  <a:lnTo>
                    <a:pt x="5965" y="362"/>
                  </a:lnTo>
                  <a:lnTo>
                    <a:pt x="5959" y="366"/>
                  </a:lnTo>
                  <a:lnTo>
                    <a:pt x="5955" y="371"/>
                  </a:lnTo>
                  <a:lnTo>
                    <a:pt x="5950" y="375"/>
                  </a:lnTo>
                  <a:lnTo>
                    <a:pt x="5947" y="378"/>
                  </a:lnTo>
                  <a:lnTo>
                    <a:pt x="5943" y="381"/>
                  </a:lnTo>
                  <a:lnTo>
                    <a:pt x="5939" y="385"/>
                  </a:lnTo>
                  <a:lnTo>
                    <a:pt x="5934" y="388"/>
                  </a:lnTo>
                  <a:lnTo>
                    <a:pt x="5930" y="391"/>
                  </a:lnTo>
                  <a:lnTo>
                    <a:pt x="5926" y="393"/>
                  </a:lnTo>
                  <a:lnTo>
                    <a:pt x="5924" y="395"/>
                  </a:lnTo>
                  <a:lnTo>
                    <a:pt x="5923" y="395"/>
                  </a:lnTo>
                  <a:lnTo>
                    <a:pt x="5922" y="396"/>
                  </a:lnTo>
                  <a:lnTo>
                    <a:pt x="5921" y="395"/>
                  </a:lnTo>
                  <a:lnTo>
                    <a:pt x="5919" y="395"/>
                  </a:lnTo>
                  <a:lnTo>
                    <a:pt x="5918" y="394"/>
                  </a:lnTo>
                  <a:lnTo>
                    <a:pt x="5916" y="393"/>
                  </a:lnTo>
                  <a:lnTo>
                    <a:pt x="5916" y="392"/>
                  </a:lnTo>
                  <a:lnTo>
                    <a:pt x="5915" y="391"/>
                  </a:lnTo>
                  <a:lnTo>
                    <a:pt x="5915" y="390"/>
                  </a:lnTo>
                  <a:lnTo>
                    <a:pt x="5915" y="388"/>
                  </a:lnTo>
                  <a:lnTo>
                    <a:pt x="5915" y="386"/>
                  </a:lnTo>
                  <a:lnTo>
                    <a:pt x="5914" y="384"/>
                  </a:lnTo>
                  <a:lnTo>
                    <a:pt x="5914" y="382"/>
                  </a:lnTo>
                  <a:lnTo>
                    <a:pt x="5914" y="380"/>
                  </a:lnTo>
                  <a:lnTo>
                    <a:pt x="5914" y="378"/>
                  </a:lnTo>
                  <a:lnTo>
                    <a:pt x="5914" y="376"/>
                  </a:lnTo>
                  <a:lnTo>
                    <a:pt x="5914" y="373"/>
                  </a:lnTo>
                  <a:lnTo>
                    <a:pt x="5919" y="122"/>
                  </a:lnTo>
                  <a:lnTo>
                    <a:pt x="5919" y="118"/>
                  </a:lnTo>
                  <a:lnTo>
                    <a:pt x="5919" y="115"/>
                  </a:lnTo>
                  <a:lnTo>
                    <a:pt x="5919" y="111"/>
                  </a:lnTo>
                  <a:lnTo>
                    <a:pt x="5919" y="108"/>
                  </a:lnTo>
                  <a:lnTo>
                    <a:pt x="5919" y="105"/>
                  </a:lnTo>
                  <a:lnTo>
                    <a:pt x="5919" y="101"/>
                  </a:lnTo>
                  <a:lnTo>
                    <a:pt x="5920" y="98"/>
                  </a:lnTo>
                  <a:lnTo>
                    <a:pt x="5920" y="94"/>
                  </a:lnTo>
                  <a:lnTo>
                    <a:pt x="5911" y="96"/>
                  </a:lnTo>
                  <a:lnTo>
                    <a:pt x="5901" y="97"/>
                  </a:lnTo>
                  <a:lnTo>
                    <a:pt x="5891" y="98"/>
                  </a:lnTo>
                  <a:lnTo>
                    <a:pt x="5881" y="99"/>
                  </a:lnTo>
                  <a:lnTo>
                    <a:pt x="5872" y="99"/>
                  </a:lnTo>
                  <a:lnTo>
                    <a:pt x="5862" y="99"/>
                  </a:lnTo>
                  <a:lnTo>
                    <a:pt x="5857" y="99"/>
                  </a:lnTo>
                  <a:lnTo>
                    <a:pt x="5852" y="98"/>
                  </a:lnTo>
                  <a:lnTo>
                    <a:pt x="5848" y="97"/>
                  </a:lnTo>
                  <a:lnTo>
                    <a:pt x="5842" y="96"/>
                  </a:lnTo>
                  <a:lnTo>
                    <a:pt x="5841" y="96"/>
                  </a:lnTo>
                  <a:lnTo>
                    <a:pt x="5840" y="96"/>
                  </a:lnTo>
                  <a:lnTo>
                    <a:pt x="5838" y="95"/>
                  </a:lnTo>
                  <a:lnTo>
                    <a:pt x="5837" y="95"/>
                  </a:lnTo>
                  <a:lnTo>
                    <a:pt x="5835" y="95"/>
                  </a:lnTo>
                  <a:lnTo>
                    <a:pt x="5834" y="95"/>
                  </a:lnTo>
                  <a:lnTo>
                    <a:pt x="5833" y="95"/>
                  </a:lnTo>
                  <a:lnTo>
                    <a:pt x="5831" y="94"/>
                  </a:lnTo>
                  <a:close/>
                  <a:moveTo>
                    <a:pt x="3298" y="113"/>
                  </a:moveTo>
                  <a:lnTo>
                    <a:pt x="3298" y="699"/>
                  </a:lnTo>
                  <a:lnTo>
                    <a:pt x="2732" y="699"/>
                  </a:lnTo>
                  <a:lnTo>
                    <a:pt x="2746" y="694"/>
                  </a:lnTo>
                  <a:lnTo>
                    <a:pt x="2760" y="687"/>
                  </a:lnTo>
                  <a:lnTo>
                    <a:pt x="2775" y="681"/>
                  </a:lnTo>
                  <a:lnTo>
                    <a:pt x="2789" y="674"/>
                  </a:lnTo>
                  <a:lnTo>
                    <a:pt x="2803" y="667"/>
                  </a:lnTo>
                  <a:lnTo>
                    <a:pt x="2817" y="659"/>
                  </a:lnTo>
                  <a:lnTo>
                    <a:pt x="2831" y="652"/>
                  </a:lnTo>
                  <a:lnTo>
                    <a:pt x="2845" y="643"/>
                  </a:lnTo>
                  <a:lnTo>
                    <a:pt x="2858" y="634"/>
                  </a:lnTo>
                  <a:lnTo>
                    <a:pt x="2871" y="624"/>
                  </a:lnTo>
                  <a:lnTo>
                    <a:pt x="2883" y="614"/>
                  </a:lnTo>
                  <a:lnTo>
                    <a:pt x="2896" y="604"/>
                  </a:lnTo>
                  <a:lnTo>
                    <a:pt x="2907" y="593"/>
                  </a:lnTo>
                  <a:lnTo>
                    <a:pt x="2918" y="582"/>
                  </a:lnTo>
                  <a:lnTo>
                    <a:pt x="2923" y="576"/>
                  </a:lnTo>
                  <a:lnTo>
                    <a:pt x="2928" y="570"/>
                  </a:lnTo>
                  <a:lnTo>
                    <a:pt x="2933" y="564"/>
                  </a:lnTo>
                  <a:lnTo>
                    <a:pt x="2938" y="558"/>
                  </a:lnTo>
                  <a:lnTo>
                    <a:pt x="2944" y="549"/>
                  </a:lnTo>
                  <a:lnTo>
                    <a:pt x="2949" y="541"/>
                  </a:lnTo>
                  <a:lnTo>
                    <a:pt x="2955" y="532"/>
                  </a:lnTo>
                  <a:lnTo>
                    <a:pt x="2960" y="523"/>
                  </a:lnTo>
                  <a:lnTo>
                    <a:pt x="2965" y="513"/>
                  </a:lnTo>
                  <a:lnTo>
                    <a:pt x="2970" y="503"/>
                  </a:lnTo>
                  <a:lnTo>
                    <a:pt x="2974" y="493"/>
                  </a:lnTo>
                  <a:lnTo>
                    <a:pt x="2979" y="483"/>
                  </a:lnTo>
                  <a:lnTo>
                    <a:pt x="2987" y="463"/>
                  </a:lnTo>
                  <a:lnTo>
                    <a:pt x="2995" y="442"/>
                  </a:lnTo>
                  <a:lnTo>
                    <a:pt x="3003" y="420"/>
                  </a:lnTo>
                  <a:lnTo>
                    <a:pt x="3010" y="400"/>
                  </a:lnTo>
                  <a:lnTo>
                    <a:pt x="3019" y="376"/>
                  </a:lnTo>
                  <a:lnTo>
                    <a:pt x="3027" y="353"/>
                  </a:lnTo>
                  <a:lnTo>
                    <a:pt x="3031" y="342"/>
                  </a:lnTo>
                  <a:lnTo>
                    <a:pt x="3036" y="330"/>
                  </a:lnTo>
                  <a:lnTo>
                    <a:pt x="3040" y="319"/>
                  </a:lnTo>
                  <a:lnTo>
                    <a:pt x="3045" y="308"/>
                  </a:lnTo>
                  <a:lnTo>
                    <a:pt x="3050" y="298"/>
                  </a:lnTo>
                  <a:lnTo>
                    <a:pt x="3055" y="288"/>
                  </a:lnTo>
                  <a:lnTo>
                    <a:pt x="3060" y="278"/>
                  </a:lnTo>
                  <a:lnTo>
                    <a:pt x="3066" y="269"/>
                  </a:lnTo>
                  <a:lnTo>
                    <a:pt x="3072" y="260"/>
                  </a:lnTo>
                  <a:lnTo>
                    <a:pt x="3078" y="251"/>
                  </a:lnTo>
                  <a:lnTo>
                    <a:pt x="3084" y="243"/>
                  </a:lnTo>
                  <a:lnTo>
                    <a:pt x="3091" y="236"/>
                  </a:lnTo>
                  <a:lnTo>
                    <a:pt x="3097" y="230"/>
                  </a:lnTo>
                  <a:lnTo>
                    <a:pt x="3105" y="223"/>
                  </a:lnTo>
                  <a:lnTo>
                    <a:pt x="3111" y="217"/>
                  </a:lnTo>
                  <a:lnTo>
                    <a:pt x="3118" y="211"/>
                  </a:lnTo>
                  <a:lnTo>
                    <a:pt x="3133" y="200"/>
                  </a:lnTo>
                  <a:lnTo>
                    <a:pt x="3147" y="189"/>
                  </a:lnTo>
                  <a:lnTo>
                    <a:pt x="3161" y="179"/>
                  </a:lnTo>
                  <a:lnTo>
                    <a:pt x="3175" y="170"/>
                  </a:lnTo>
                  <a:lnTo>
                    <a:pt x="3190" y="161"/>
                  </a:lnTo>
                  <a:lnTo>
                    <a:pt x="3204" y="153"/>
                  </a:lnTo>
                  <a:lnTo>
                    <a:pt x="3218" y="146"/>
                  </a:lnTo>
                  <a:lnTo>
                    <a:pt x="3231" y="140"/>
                  </a:lnTo>
                  <a:lnTo>
                    <a:pt x="3245" y="134"/>
                  </a:lnTo>
                  <a:lnTo>
                    <a:pt x="3257" y="129"/>
                  </a:lnTo>
                  <a:lnTo>
                    <a:pt x="3279" y="120"/>
                  </a:lnTo>
                  <a:lnTo>
                    <a:pt x="3298" y="113"/>
                  </a:lnTo>
                  <a:close/>
                  <a:moveTo>
                    <a:pt x="5326" y="130"/>
                  </a:moveTo>
                  <a:lnTo>
                    <a:pt x="5335" y="130"/>
                  </a:lnTo>
                  <a:lnTo>
                    <a:pt x="5345" y="130"/>
                  </a:lnTo>
                  <a:lnTo>
                    <a:pt x="5355" y="130"/>
                  </a:lnTo>
                  <a:lnTo>
                    <a:pt x="5362" y="130"/>
                  </a:lnTo>
                  <a:lnTo>
                    <a:pt x="5369" y="130"/>
                  </a:lnTo>
                  <a:lnTo>
                    <a:pt x="5377" y="130"/>
                  </a:lnTo>
                  <a:lnTo>
                    <a:pt x="5385" y="130"/>
                  </a:lnTo>
                  <a:lnTo>
                    <a:pt x="5392" y="130"/>
                  </a:lnTo>
                  <a:lnTo>
                    <a:pt x="5400" y="131"/>
                  </a:lnTo>
                  <a:lnTo>
                    <a:pt x="5407" y="131"/>
                  </a:lnTo>
                  <a:lnTo>
                    <a:pt x="5415" y="133"/>
                  </a:lnTo>
                  <a:lnTo>
                    <a:pt x="5426" y="134"/>
                  </a:lnTo>
                  <a:lnTo>
                    <a:pt x="5437" y="137"/>
                  </a:lnTo>
                  <a:lnTo>
                    <a:pt x="5442" y="138"/>
                  </a:lnTo>
                  <a:lnTo>
                    <a:pt x="5446" y="139"/>
                  </a:lnTo>
                  <a:lnTo>
                    <a:pt x="5450" y="141"/>
                  </a:lnTo>
                  <a:lnTo>
                    <a:pt x="5455" y="142"/>
                  </a:lnTo>
                  <a:lnTo>
                    <a:pt x="5459" y="144"/>
                  </a:lnTo>
                  <a:lnTo>
                    <a:pt x="5463" y="147"/>
                  </a:lnTo>
                  <a:lnTo>
                    <a:pt x="5467" y="149"/>
                  </a:lnTo>
                  <a:lnTo>
                    <a:pt x="5471" y="152"/>
                  </a:lnTo>
                  <a:lnTo>
                    <a:pt x="5474" y="155"/>
                  </a:lnTo>
                  <a:lnTo>
                    <a:pt x="5479" y="159"/>
                  </a:lnTo>
                  <a:lnTo>
                    <a:pt x="5483" y="163"/>
                  </a:lnTo>
                  <a:lnTo>
                    <a:pt x="5488" y="168"/>
                  </a:lnTo>
                  <a:lnTo>
                    <a:pt x="5492" y="172"/>
                  </a:lnTo>
                  <a:lnTo>
                    <a:pt x="5495" y="176"/>
                  </a:lnTo>
                  <a:lnTo>
                    <a:pt x="5499" y="181"/>
                  </a:lnTo>
                  <a:lnTo>
                    <a:pt x="5502" y="186"/>
                  </a:lnTo>
                  <a:lnTo>
                    <a:pt x="5505" y="191"/>
                  </a:lnTo>
                  <a:lnTo>
                    <a:pt x="5508" y="196"/>
                  </a:lnTo>
                  <a:lnTo>
                    <a:pt x="5510" y="201"/>
                  </a:lnTo>
                  <a:lnTo>
                    <a:pt x="5512" y="207"/>
                  </a:lnTo>
                  <a:lnTo>
                    <a:pt x="5514" y="212"/>
                  </a:lnTo>
                  <a:lnTo>
                    <a:pt x="5515" y="218"/>
                  </a:lnTo>
                  <a:lnTo>
                    <a:pt x="5516" y="223"/>
                  </a:lnTo>
                  <a:lnTo>
                    <a:pt x="5517" y="229"/>
                  </a:lnTo>
                  <a:lnTo>
                    <a:pt x="5518" y="235"/>
                  </a:lnTo>
                  <a:lnTo>
                    <a:pt x="5519" y="240"/>
                  </a:lnTo>
                  <a:lnTo>
                    <a:pt x="5519" y="246"/>
                  </a:lnTo>
                  <a:lnTo>
                    <a:pt x="5519" y="252"/>
                  </a:lnTo>
                  <a:lnTo>
                    <a:pt x="5519" y="259"/>
                  </a:lnTo>
                  <a:lnTo>
                    <a:pt x="5518" y="265"/>
                  </a:lnTo>
                  <a:lnTo>
                    <a:pt x="5517" y="272"/>
                  </a:lnTo>
                  <a:lnTo>
                    <a:pt x="5517" y="278"/>
                  </a:lnTo>
                  <a:lnTo>
                    <a:pt x="5515" y="285"/>
                  </a:lnTo>
                  <a:lnTo>
                    <a:pt x="5514" y="291"/>
                  </a:lnTo>
                  <a:lnTo>
                    <a:pt x="5512" y="297"/>
                  </a:lnTo>
                  <a:lnTo>
                    <a:pt x="5510" y="303"/>
                  </a:lnTo>
                  <a:lnTo>
                    <a:pt x="5507" y="308"/>
                  </a:lnTo>
                  <a:lnTo>
                    <a:pt x="5505" y="314"/>
                  </a:lnTo>
                  <a:lnTo>
                    <a:pt x="5502" y="319"/>
                  </a:lnTo>
                  <a:lnTo>
                    <a:pt x="5499" y="324"/>
                  </a:lnTo>
                  <a:lnTo>
                    <a:pt x="5495" y="329"/>
                  </a:lnTo>
                  <a:lnTo>
                    <a:pt x="5492" y="333"/>
                  </a:lnTo>
                  <a:lnTo>
                    <a:pt x="5488" y="338"/>
                  </a:lnTo>
                  <a:lnTo>
                    <a:pt x="5484" y="342"/>
                  </a:lnTo>
                  <a:lnTo>
                    <a:pt x="5480" y="347"/>
                  </a:lnTo>
                  <a:lnTo>
                    <a:pt x="5476" y="351"/>
                  </a:lnTo>
                  <a:lnTo>
                    <a:pt x="5471" y="355"/>
                  </a:lnTo>
                  <a:lnTo>
                    <a:pt x="5466" y="358"/>
                  </a:lnTo>
                  <a:lnTo>
                    <a:pt x="5461" y="362"/>
                  </a:lnTo>
                  <a:lnTo>
                    <a:pt x="5456" y="365"/>
                  </a:lnTo>
                  <a:lnTo>
                    <a:pt x="5451" y="368"/>
                  </a:lnTo>
                  <a:lnTo>
                    <a:pt x="5446" y="371"/>
                  </a:lnTo>
                  <a:lnTo>
                    <a:pt x="5440" y="374"/>
                  </a:lnTo>
                  <a:lnTo>
                    <a:pt x="5434" y="376"/>
                  </a:lnTo>
                  <a:lnTo>
                    <a:pt x="5429" y="379"/>
                  </a:lnTo>
                  <a:lnTo>
                    <a:pt x="5422" y="381"/>
                  </a:lnTo>
                  <a:lnTo>
                    <a:pt x="5417" y="383"/>
                  </a:lnTo>
                  <a:lnTo>
                    <a:pt x="5410" y="385"/>
                  </a:lnTo>
                  <a:lnTo>
                    <a:pt x="5404" y="386"/>
                  </a:lnTo>
                  <a:lnTo>
                    <a:pt x="5398" y="388"/>
                  </a:lnTo>
                  <a:lnTo>
                    <a:pt x="5387" y="390"/>
                  </a:lnTo>
                  <a:lnTo>
                    <a:pt x="5377" y="391"/>
                  </a:lnTo>
                  <a:lnTo>
                    <a:pt x="5368" y="392"/>
                  </a:lnTo>
                  <a:lnTo>
                    <a:pt x="5359" y="393"/>
                  </a:lnTo>
                  <a:lnTo>
                    <a:pt x="5349" y="394"/>
                  </a:lnTo>
                  <a:lnTo>
                    <a:pt x="5340" y="394"/>
                  </a:lnTo>
                  <a:lnTo>
                    <a:pt x="5330" y="394"/>
                  </a:lnTo>
                  <a:lnTo>
                    <a:pt x="5319" y="394"/>
                  </a:lnTo>
                  <a:lnTo>
                    <a:pt x="5313" y="394"/>
                  </a:lnTo>
                  <a:lnTo>
                    <a:pt x="5307" y="394"/>
                  </a:lnTo>
                  <a:lnTo>
                    <a:pt x="5302" y="394"/>
                  </a:lnTo>
                  <a:lnTo>
                    <a:pt x="5296" y="394"/>
                  </a:lnTo>
                  <a:lnTo>
                    <a:pt x="5290" y="394"/>
                  </a:lnTo>
                  <a:lnTo>
                    <a:pt x="5284" y="393"/>
                  </a:lnTo>
                  <a:lnTo>
                    <a:pt x="5279" y="393"/>
                  </a:lnTo>
                  <a:lnTo>
                    <a:pt x="5273" y="392"/>
                  </a:lnTo>
                  <a:lnTo>
                    <a:pt x="5273" y="392"/>
                  </a:lnTo>
                  <a:lnTo>
                    <a:pt x="5277" y="131"/>
                  </a:lnTo>
                  <a:lnTo>
                    <a:pt x="5287" y="131"/>
                  </a:lnTo>
                  <a:lnTo>
                    <a:pt x="5296" y="131"/>
                  </a:lnTo>
                  <a:lnTo>
                    <a:pt x="5306" y="131"/>
                  </a:lnTo>
                  <a:lnTo>
                    <a:pt x="5316" y="130"/>
                  </a:lnTo>
                  <a:lnTo>
                    <a:pt x="5326" y="130"/>
                  </a:lnTo>
                  <a:close/>
                  <a:moveTo>
                    <a:pt x="4707" y="206"/>
                  </a:moveTo>
                  <a:lnTo>
                    <a:pt x="4812" y="450"/>
                  </a:lnTo>
                  <a:lnTo>
                    <a:pt x="4717" y="450"/>
                  </a:lnTo>
                  <a:lnTo>
                    <a:pt x="4703" y="449"/>
                  </a:lnTo>
                  <a:lnTo>
                    <a:pt x="4689" y="449"/>
                  </a:lnTo>
                  <a:lnTo>
                    <a:pt x="4675" y="449"/>
                  </a:lnTo>
                  <a:lnTo>
                    <a:pt x="4660" y="449"/>
                  </a:lnTo>
                  <a:lnTo>
                    <a:pt x="4646" y="449"/>
                  </a:lnTo>
                  <a:lnTo>
                    <a:pt x="4632" y="449"/>
                  </a:lnTo>
                  <a:lnTo>
                    <a:pt x="4617" y="448"/>
                  </a:lnTo>
                  <a:lnTo>
                    <a:pt x="4603" y="448"/>
                  </a:lnTo>
                  <a:lnTo>
                    <a:pt x="4707" y="206"/>
                  </a:lnTo>
                  <a:close/>
                  <a:moveTo>
                    <a:pt x="2652" y="926"/>
                  </a:moveTo>
                  <a:lnTo>
                    <a:pt x="2651" y="926"/>
                  </a:lnTo>
                  <a:lnTo>
                    <a:pt x="2651" y="927"/>
                  </a:lnTo>
                  <a:lnTo>
                    <a:pt x="2650" y="927"/>
                  </a:lnTo>
                  <a:lnTo>
                    <a:pt x="2650" y="928"/>
                  </a:lnTo>
                  <a:lnTo>
                    <a:pt x="2650" y="928"/>
                  </a:lnTo>
                  <a:lnTo>
                    <a:pt x="2650" y="928"/>
                  </a:lnTo>
                  <a:lnTo>
                    <a:pt x="2650" y="929"/>
                  </a:lnTo>
                  <a:lnTo>
                    <a:pt x="2644" y="938"/>
                  </a:lnTo>
                  <a:lnTo>
                    <a:pt x="2636" y="951"/>
                  </a:lnTo>
                  <a:lnTo>
                    <a:pt x="2631" y="958"/>
                  </a:lnTo>
                  <a:lnTo>
                    <a:pt x="2631" y="958"/>
                  </a:lnTo>
                  <a:lnTo>
                    <a:pt x="2631" y="958"/>
                  </a:lnTo>
                  <a:lnTo>
                    <a:pt x="2633" y="958"/>
                  </a:lnTo>
                  <a:lnTo>
                    <a:pt x="2634" y="958"/>
                  </a:lnTo>
                  <a:lnTo>
                    <a:pt x="2636" y="958"/>
                  </a:lnTo>
                  <a:lnTo>
                    <a:pt x="2637" y="958"/>
                  </a:lnTo>
                  <a:lnTo>
                    <a:pt x="2638" y="958"/>
                  </a:lnTo>
                  <a:lnTo>
                    <a:pt x="2640" y="959"/>
                  </a:lnTo>
                  <a:lnTo>
                    <a:pt x="2641" y="959"/>
                  </a:lnTo>
                  <a:lnTo>
                    <a:pt x="2642" y="959"/>
                  </a:lnTo>
                  <a:lnTo>
                    <a:pt x="2644" y="959"/>
                  </a:lnTo>
                  <a:lnTo>
                    <a:pt x="2644" y="959"/>
                  </a:lnTo>
                  <a:lnTo>
                    <a:pt x="2645" y="959"/>
                  </a:lnTo>
                  <a:lnTo>
                    <a:pt x="2645" y="958"/>
                  </a:lnTo>
                  <a:lnTo>
                    <a:pt x="2645" y="958"/>
                  </a:lnTo>
                  <a:lnTo>
                    <a:pt x="2645" y="958"/>
                  </a:lnTo>
                  <a:lnTo>
                    <a:pt x="2646" y="958"/>
                  </a:lnTo>
                  <a:lnTo>
                    <a:pt x="2646" y="958"/>
                  </a:lnTo>
                  <a:lnTo>
                    <a:pt x="2658" y="949"/>
                  </a:lnTo>
                  <a:lnTo>
                    <a:pt x="2676" y="937"/>
                  </a:lnTo>
                  <a:lnTo>
                    <a:pt x="2688" y="929"/>
                  </a:lnTo>
                  <a:lnTo>
                    <a:pt x="2688" y="928"/>
                  </a:lnTo>
                  <a:lnTo>
                    <a:pt x="2688" y="928"/>
                  </a:lnTo>
                  <a:lnTo>
                    <a:pt x="2688" y="928"/>
                  </a:lnTo>
                  <a:lnTo>
                    <a:pt x="2688" y="927"/>
                  </a:lnTo>
                  <a:lnTo>
                    <a:pt x="2687" y="927"/>
                  </a:lnTo>
                  <a:lnTo>
                    <a:pt x="2687" y="926"/>
                  </a:lnTo>
                  <a:lnTo>
                    <a:pt x="2687" y="926"/>
                  </a:lnTo>
                  <a:lnTo>
                    <a:pt x="2684" y="926"/>
                  </a:lnTo>
                  <a:lnTo>
                    <a:pt x="2678" y="926"/>
                  </a:lnTo>
                  <a:lnTo>
                    <a:pt x="2672" y="926"/>
                  </a:lnTo>
                  <a:lnTo>
                    <a:pt x="2668" y="926"/>
                  </a:lnTo>
                  <a:lnTo>
                    <a:pt x="2665" y="926"/>
                  </a:lnTo>
                  <a:lnTo>
                    <a:pt x="2662" y="926"/>
                  </a:lnTo>
                  <a:lnTo>
                    <a:pt x="2659" y="926"/>
                  </a:lnTo>
                  <a:lnTo>
                    <a:pt x="2657" y="926"/>
                  </a:lnTo>
                  <a:lnTo>
                    <a:pt x="2655" y="926"/>
                  </a:lnTo>
                  <a:lnTo>
                    <a:pt x="2652" y="926"/>
                  </a:lnTo>
                  <a:close/>
                  <a:moveTo>
                    <a:pt x="3239" y="926"/>
                  </a:moveTo>
                  <a:lnTo>
                    <a:pt x="3239" y="926"/>
                  </a:lnTo>
                  <a:lnTo>
                    <a:pt x="3239" y="926"/>
                  </a:lnTo>
                  <a:lnTo>
                    <a:pt x="3239" y="927"/>
                  </a:lnTo>
                  <a:lnTo>
                    <a:pt x="3238" y="927"/>
                  </a:lnTo>
                  <a:lnTo>
                    <a:pt x="3238" y="928"/>
                  </a:lnTo>
                  <a:lnTo>
                    <a:pt x="3237" y="928"/>
                  </a:lnTo>
                  <a:lnTo>
                    <a:pt x="3237" y="928"/>
                  </a:lnTo>
                  <a:lnTo>
                    <a:pt x="3237" y="929"/>
                  </a:lnTo>
                  <a:lnTo>
                    <a:pt x="3232" y="938"/>
                  </a:lnTo>
                  <a:lnTo>
                    <a:pt x="3223" y="951"/>
                  </a:lnTo>
                  <a:lnTo>
                    <a:pt x="3219" y="958"/>
                  </a:lnTo>
                  <a:lnTo>
                    <a:pt x="3219" y="958"/>
                  </a:lnTo>
                  <a:lnTo>
                    <a:pt x="3218" y="958"/>
                  </a:lnTo>
                  <a:lnTo>
                    <a:pt x="3218" y="958"/>
                  </a:lnTo>
                  <a:lnTo>
                    <a:pt x="3220" y="958"/>
                  </a:lnTo>
                  <a:lnTo>
                    <a:pt x="3222" y="958"/>
                  </a:lnTo>
                  <a:lnTo>
                    <a:pt x="3223" y="958"/>
                  </a:lnTo>
                  <a:lnTo>
                    <a:pt x="3225" y="958"/>
                  </a:lnTo>
                  <a:lnTo>
                    <a:pt x="3226" y="958"/>
                  </a:lnTo>
                  <a:lnTo>
                    <a:pt x="3228" y="959"/>
                  </a:lnTo>
                  <a:lnTo>
                    <a:pt x="3229" y="959"/>
                  </a:lnTo>
                  <a:lnTo>
                    <a:pt x="3230" y="959"/>
                  </a:lnTo>
                  <a:lnTo>
                    <a:pt x="3231" y="959"/>
                  </a:lnTo>
                  <a:lnTo>
                    <a:pt x="3232" y="959"/>
                  </a:lnTo>
                  <a:lnTo>
                    <a:pt x="3232" y="959"/>
                  </a:lnTo>
                  <a:lnTo>
                    <a:pt x="3232" y="958"/>
                  </a:lnTo>
                  <a:lnTo>
                    <a:pt x="3233" y="958"/>
                  </a:lnTo>
                  <a:lnTo>
                    <a:pt x="3233" y="958"/>
                  </a:lnTo>
                  <a:lnTo>
                    <a:pt x="3233" y="958"/>
                  </a:lnTo>
                  <a:lnTo>
                    <a:pt x="3246" y="949"/>
                  </a:lnTo>
                  <a:lnTo>
                    <a:pt x="3264" y="937"/>
                  </a:lnTo>
                  <a:lnTo>
                    <a:pt x="3276" y="929"/>
                  </a:lnTo>
                  <a:lnTo>
                    <a:pt x="3276" y="928"/>
                  </a:lnTo>
                  <a:lnTo>
                    <a:pt x="3276" y="928"/>
                  </a:lnTo>
                  <a:lnTo>
                    <a:pt x="3276" y="928"/>
                  </a:lnTo>
                  <a:lnTo>
                    <a:pt x="3275" y="927"/>
                  </a:lnTo>
                  <a:lnTo>
                    <a:pt x="3275" y="927"/>
                  </a:lnTo>
                  <a:lnTo>
                    <a:pt x="3275" y="926"/>
                  </a:lnTo>
                  <a:lnTo>
                    <a:pt x="3275" y="926"/>
                  </a:lnTo>
                  <a:lnTo>
                    <a:pt x="3271" y="926"/>
                  </a:lnTo>
                  <a:lnTo>
                    <a:pt x="3265" y="926"/>
                  </a:lnTo>
                  <a:lnTo>
                    <a:pt x="3260" y="926"/>
                  </a:lnTo>
                  <a:lnTo>
                    <a:pt x="3256" y="926"/>
                  </a:lnTo>
                  <a:lnTo>
                    <a:pt x="3252" y="926"/>
                  </a:lnTo>
                  <a:lnTo>
                    <a:pt x="3249" y="926"/>
                  </a:lnTo>
                  <a:lnTo>
                    <a:pt x="3247" y="926"/>
                  </a:lnTo>
                  <a:lnTo>
                    <a:pt x="3245" y="926"/>
                  </a:lnTo>
                  <a:lnTo>
                    <a:pt x="3243" y="926"/>
                  </a:lnTo>
                  <a:lnTo>
                    <a:pt x="3239" y="926"/>
                  </a:lnTo>
                  <a:close/>
                  <a:moveTo>
                    <a:pt x="2156" y="962"/>
                  </a:moveTo>
                  <a:lnTo>
                    <a:pt x="2147" y="963"/>
                  </a:lnTo>
                  <a:lnTo>
                    <a:pt x="2137" y="963"/>
                  </a:lnTo>
                  <a:lnTo>
                    <a:pt x="2128" y="965"/>
                  </a:lnTo>
                  <a:lnTo>
                    <a:pt x="2120" y="967"/>
                  </a:lnTo>
                  <a:lnTo>
                    <a:pt x="2115" y="969"/>
                  </a:lnTo>
                  <a:lnTo>
                    <a:pt x="2111" y="971"/>
                  </a:lnTo>
                  <a:lnTo>
                    <a:pt x="2107" y="973"/>
                  </a:lnTo>
                  <a:lnTo>
                    <a:pt x="2103" y="975"/>
                  </a:lnTo>
                  <a:lnTo>
                    <a:pt x="2098" y="977"/>
                  </a:lnTo>
                  <a:lnTo>
                    <a:pt x="2094" y="980"/>
                  </a:lnTo>
                  <a:lnTo>
                    <a:pt x="2091" y="982"/>
                  </a:lnTo>
                  <a:lnTo>
                    <a:pt x="2087" y="986"/>
                  </a:lnTo>
                  <a:lnTo>
                    <a:pt x="2083" y="989"/>
                  </a:lnTo>
                  <a:lnTo>
                    <a:pt x="2080" y="992"/>
                  </a:lnTo>
                  <a:lnTo>
                    <a:pt x="2077" y="996"/>
                  </a:lnTo>
                  <a:lnTo>
                    <a:pt x="2074" y="999"/>
                  </a:lnTo>
                  <a:lnTo>
                    <a:pt x="2071" y="1003"/>
                  </a:lnTo>
                  <a:lnTo>
                    <a:pt x="2069" y="1007"/>
                  </a:lnTo>
                  <a:lnTo>
                    <a:pt x="2066" y="1012"/>
                  </a:lnTo>
                  <a:lnTo>
                    <a:pt x="2064" y="1016"/>
                  </a:lnTo>
                  <a:lnTo>
                    <a:pt x="2063" y="1020"/>
                  </a:lnTo>
                  <a:lnTo>
                    <a:pt x="2061" y="1025"/>
                  </a:lnTo>
                  <a:lnTo>
                    <a:pt x="2060" y="1029"/>
                  </a:lnTo>
                  <a:lnTo>
                    <a:pt x="2059" y="1034"/>
                  </a:lnTo>
                  <a:lnTo>
                    <a:pt x="2058" y="1038"/>
                  </a:lnTo>
                  <a:lnTo>
                    <a:pt x="2057" y="1043"/>
                  </a:lnTo>
                  <a:lnTo>
                    <a:pt x="2057" y="1048"/>
                  </a:lnTo>
                  <a:lnTo>
                    <a:pt x="2057" y="1053"/>
                  </a:lnTo>
                  <a:lnTo>
                    <a:pt x="2057" y="1062"/>
                  </a:lnTo>
                  <a:lnTo>
                    <a:pt x="2058" y="1071"/>
                  </a:lnTo>
                  <a:lnTo>
                    <a:pt x="2059" y="1075"/>
                  </a:lnTo>
                  <a:lnTo>
                    <a:pt x="2060" y="1080"/>
                  </a:lnTo>
                  <a:lnTo>
                    <a:pt x="2061" y="1084"/>
                  </a:lnTo>
                  <a:lnTo>
                    <a:pt x="2062" y="1088"/>
                  </a:lnTo>
                  <a:lnTo>
                    <a:pt x="2064" y="1092"/>
                  </a:lnTo>
                  <a:lnTo>
                    <a:pt x="2066" y="1096"/>
                  </a:lnTo>
                  <a:lnTo>
                    <a:pt x="2068" y="1100"/>
                  </a:lnTo>
                  <a:lnTo>
                    <a:pt x="2070" y="1103"/>
                  </a:lnTo>
                  <a:lnTo>
                    <a:pt x="2072" y="1107"/>
                  </a:lnTo>
                  <a:lnTo>
                    <a:pt x="2075" y="1111"/>
                  </a:lnTo>
                  <a:lnTo>
                    <a:pt x="2078" y="1115"/>
                  </a:lnTo>
                  <a:lnTo>
                    <a:pt x="2082" y="1118"/>
                  </a:lnTo>
                  <a:lnTo>
                    <a:pt x="2085" y="1121"/>
                  </a:lnTo>
                  <a:lnTo>
                    <a:pt x="2088" y="1124"/>
                  </a:lnTo>
                  <a:lnTo>
                    <a:pt x="2092" y="1127"/>
                  </a:lnTo>
                  <a:lnTo>
                    <a:pt x="2096" y="1129"/>
                  </a:lnTo>
                  <a:lnTo>
                    <a:pt x="2100" y="1131"/>
                  </a:lnTo>
                  <a:lnTo>
                    <a:pt x="2105" y="1133"/>
                  </a:lnTo>
                  <a:lnTo>
                    <a:pt x="2109" y="1135"/>
                  </a:lnTo>
                  <a:lnTo>
                    <a:pt x="2113" y="1137"/>
                  </a:lnTo>
                  <a:lnTo>
                    <a:pt x="2118" y="1138"/>
                  </a:lnTo>
                  <a:lnTo>
                    <a:pt x="2122" y="1139"/>
                  </a:lnTo>
                  <a:lnTo>
                    <a:pt x="2127" y="1141"/>
                  </a:lnTo>
                  <a:lnTo>
                    <a:pt x="2132" y="1141"/>
                  </a:lnTo>
                  <a:lnTo>
                    <a:pt x="2141" y="1143"/>
                  </a:lnTo>
                  <a:lnTo>
                    <a:pt x="2150" y="1143"/>
                  </a:lnTo>
                  <a:lnTo>
                    <a:pt x="2160" y="1143"/>
                  </a:lnTo>
                  <a:lnTo>
                    <a:pt x="2169" y="1142"/>
                  </a:lnTo>
                  <a:lnTo>
                    <a:pt x="2174" y="1141"/>
                  </a:lnTo>
                  <a:lnTo>
                    <a:pt x="2178" y="1140"/>
                  </a:lnTo>
                  <a:lnTo>
                    <a:pt x="2183" y="1139"/>
                  </a:lnTo>
                  <a:lnTo>
                    <a:pt x="2187" y="1137"/>
                  </a:lnTo>
                  <a:lnTo>
                    <a:pt x="2192" y="1136"/>
                  </a:lnTo>
                  <a:lnTo>
                    <a:pt x="2196" y="1134"/>
                  </a:lnTo>
                  <a:lnTo>
                    <a:pt x="2200" y="1132"/>
                  </a:lnTo>
                  <a:lnTo>
                    <a:pt x="2204" y="1130"/>
                  </a:lnTo>
                  <a:lnTo>
                    <a:pt x="2208" y="1128"/>
                  </a:lnTo>
                  <a:lnTo>
                    <a:pt x="2212" y="1125"/>
                  </a:lnTo>
                  <a:lnTo>
                    <a:pt x="2216" y="1122"/>
                  </a:lnTo>
                  <a:lnTo>
                    <a:pt x="2220" y="1119"/>
                  </a:lnTo>
                  <a:lnTo>
                    <a:pt x="2223" y="1116"/>
                  </a:lnTo>
                  <a:lnTo>
                    <a:pt x="2226" y="1113"/>
                  </a:lnTo>
                  <a:lnTo>
                    <a:pt x="2230" y="1109"/>
                  </a:lnTo>
                  <a:lnTo>
                    <a:pt x="2233" y="1105"/>
                  </a:lnTo>
                  <a:lnTo>
                    <a:pt x="2235" y="1101"/>
                  </a:lnTo>
                  <a:lnTo>
                    <a:pt x="2238" y="1097"/>
                  </a:lnTo>
                  <a:lnTo>
                    <a:pt x="2240" y="1093"/>
                  </a:lnTo>
                  <a:lnTo>
                    <a:pt x="2242" y="1088"/>
                  </a:lnTo>
                  <a:lnTo>
                    <a:pt x="2244" y="1084"/>
                  </a:lnTo>
                  <a:lnTo>
                    <a:pt x="2245" y="1080"/>
                  </a:lnTo>
                  <a:lnTo>
                    <a:pt x="2247" y="1075"/>
                  </a:lnTo>
                  <a:lnTo>
                    <a:pt x="2248" y="1071"/>
                  </a:lnTo>
                  <a:lnTo>
                    <a:pt x="2249" y="1066"/>
                  </a:lnTo>
                  <a:lnTo>
                    <a:pt x="2249" y="1061"/>
                  </a:lnTo>
                  <a:lnTo>
                    <a:pt x="2249" y="1057"/>
                  </a:lnTo>
                  <a:lnTo>
                    <a:pt x="2250" y="1052"/>
                  </a:lnTo>
                  <a:lnTo>
                    <a:pt x="2249" y="1047"/>
                  </a:lnTo>
                  <a:lnTo>
                    <a:pt x="2249" y="1042"/>
                  </a:lnTo>
                  <a:lnTo>
                    <a:pt x="2249" y="1036"/>
                  </a:lnTo>
                  <a:lnTo>
                    <a:pt x="2248" y="1031"/>
                  </a:lnTo>
                  <a:lnTo>
                    <a:pt x="2247" y="1027"/>
                  </a:lnTo>
                  <a:lnTo>
                    <a:pt x="2245" y="1021"/>
                  </a:lnTo>
                  <a:lnTo>
                    <a:pt x="2244" y="1017"/>
                  </a:lnTo>
                  <a:lnTo>
                    <a:pt x="2242" y="1012"/>
                  </a:lnTo>
                  <a:lnTo>
                    <a:pt x="2239" y="1007"/>
                  </a:lnTo>
                  <a:lnTo>
                    <a:pt x="2237" y="1002"/>
                  </a:lnTo>
                  <a:lnTo>
                    <a:pt x="2234" y="997"/>
                  </a:lnTo>
                  <a:lnTo>
                    <a:pt x="2231" y="993"/>
                  </a:lnTo>
                  <a:lnTo>
                    <a:pt x="2227" y="990"/>
                  </a:lnTo>
                  <a:lnTo>
                    <a:pt x="2224" y="986"/>
                  </a:lnTo>
                  <a:lnTo>
                    <a:pt x="2219" y="982"/>
                  </a:lnTo>
                  <a:lnTo>
                    <a:pt x="2215" y="979"/>
                  </a:lnTo>
                  <a:lnTo>
                    <a:pt x="2208" y="975"/>
                  </a:lnTo>
                  <a:lnTo>
                    <a:pt x="2202" y="971"/>
                  </a:lnTo>
                  <a:lnTo>
                    <a:pt x="2194" y="969"/>
                  </a:lnTo>
                  <a:lnTo>
                    <a:pt x="2187" y="966"/>
                  </a:lnTo>
                  <a:lnTo>
                    <a:pt x="2179" y="964"/>
                  </a:lnTo>
                  <a:lnTo>
                    <a:pt x="2172" y="963"/>
                  </a:lnTo>
                  <a:lnTo>
                    <a:pt x="2164" y="962"/>
                  </a:lnTo>
                  <a:lnTo>
                    <a:pt x="2156" y="962"/>
                  </a:lnTo>
                  <a:close/>
                  <a:moveTo>
                    <a:pt x="5951" y="962"/>
                  </a:moveTo>
                  <a:lnTo>
                    <a:pt x="5941" y="963"/>
                  </a:lnTo>
                  <a:lnTo>
                    <a:pt x="5932" y="963"/>
                  </a:lnTo>
                  <a:lnTo>
                    <a:pt x="5923" y="965"/>
                  </a:lnTo>
                  <a:lnTo>
                    <a:pt x="5914" y="967"/>
                  </a:lnTo>
                  <a:lnTo>
                    <a:pt x="5910" y="969"/>
                  </a:lnTo>
                  <a:lnTo>
                    <a:pt x="5905" y="971"/>
                  </a:lnTo>
                  <a:lnTo>
                    <a:pt x="5901" y="973"/>
                  </a:lnTo>
                  <a:lnTo>
                    <a:pt x="5897" y="975"/>
                  </a:lnTo>
                  <a:lnTo>
                    <a:pt x="5893" y="977"/>
                  </a:lnTo>
                  <a:lnTo>
                    <a:pt x="5889" y="980"/>
                  </a:lnTo>
                  <a:lnTo>
                    <a:pt x="5885" y="982"/>
                  </a:lnTo>
                  <a:lnTo>
                    <a:pt x="5881" y="986"/>
                  </a:lnTo>
                  <a:lnTo>
                    <a:pt x="5878" y="989"/>
                  </a:lnTo>
                  <a:lnTo>
                    <a:pt x="5875" y="992"/>
                  </a:lnTo>
                  <a:lnTo>
                    <a:pt x="5872" y="996"/>
                  </a:lnTo>
                  <a:lnTo>
                    <a:pt x="5868" y="999"/>
                  </a:lnTo>
                  <a:lnTo>
                    <a:pt x="5866" y="1003"/>
                  </a:lnTo>
                  <a:lnTo>
                    <a:pt x="5863" y="1007"/>
                  </a:lnTo>
                  <a:lnTo>
                    <a:pt x="5861" y="1012"/>
                  </a:lnTo>
                  <a:lnTo>
                    <a:pt x="5859" y="1016"/>
                  </a:lnTo>
                  <a:lnTo>
                    <a:pt x="5857" y="1020"/>
                  </a:lnTo>
                  <a:lnTo>
                    <a:pt x="5856" y="1025"/>
                  </a:lnTo>
                  <a:lnTo>
                    <a:pt x="5855" y="1029"/>
                  </a:lnTo>
                  <a:lnTo>
                    <a:pt x="5853" y="1034"/>
                  </a:lnTo>
                  <a:lnTo>
                    <a:pt x="5853" y="1038"/>
                  </a:lnTo>
                  <a:lnTo>
                    <a:pt x="5852" y="1043"/>
                  </a:lnTo>
                  <a:lnTo>
                    <a:pt x="5852" y="1048"/>
                  </a:lnTo>
                  <a:lnTo>
                    <a:pt x="5851" y="1053"/>
                  </a:lnTo>
                  <a:lnTo>
                    <a:pt x="5852" y="1062"/>
                  </a:lnTo>
                  <a:lnTo>
                    <a:pt x="5853" y="1071"/>
                  </a:lnTo>
                  <a:lnTo>
                    <a:pt x="5853" y="1075"/>
                  </a:lnTo>
                  <a:lnTo>
                    <a:pt x="5855" y="1080"/>
                  </a:lnTo>
                  <a:lnTo>
                    <a:pt x="5856" y="1084"/>
                  </a:lnTo>
                  <a:lnTo>
                    <a:pt x="5857" y="1088"/>
                  </a:lnTo>
                  <a:lnTo>
                    <a:pt x="5859" y="1092"/>
                  </a:lnTo>
                  <a:lnTo>
                    <a:pt x="5861" y="1096"/>
                  </a:lnTo>
                  <a:lnTo>
                    <a:pt x="5863" y="1100"/>
                  </a:lnTo>
                  <a:lnTo>
                    <a:pt x="5865" y="1103"/>
                  </a:lnTo>
                  <a:lnTo>
                    <a:pt x="5867" y="1107"/>
                  </a:lnTo>
                  <a:lnTo>
                    <a:pt x="5870" y="1111"/>
                  </a:lnTo>
                  <a:lnTo>
                    <a:pt x="5873" y="1115"/>
                  </a:lnTo>
                  <a:lnTo>
                    <a:pt x="5876" y="1118"/>
                  </a:lnTo>
                  <a:lnTo>
                    <a:pt x="5880" y="1121"/>
                  </a:lnTo>
                  <a:lnTo>
                    <a:pt x="5883" y="1124"/>
                  </a:lnTo>
                  <a:lnTo>
                    <a:pt x="5887" y="1127"/>
                  </a:lnTo>
                  <a:lnTo>
                    <a:pt x="5891" y="1129"/>
                  </a:lnTo>
                  <a:lnTo>
                    <a:pt x="5895" y="1131"/>
                  </a:lnTo>
                  <a:lnTo>
                    <a:pt x="5899" y="1133"/>
                  </a:lnTo>
                  <a:lnTo>
                    <a:pt x="5903" y="1135"/>
                  </a:lnTo>
                  <a:lnTo>
                    <a:pt x="5908" y="1137"/>
                  </a:lnTo>
                  <a:lnTo>
                    <a:pt x="5913" y="1138"/>
                  </a:lnTo>
                  <a:lnTo>
                    <a:pt x="5917" y="1139"/>
                  </a:lnTo>
                  <a:lnTo>
                    <a:pt x="5922" y="1141"/>
                  </a:lnTo>
                  <a:lnTo>
                    <a:pt x="5926" y="1141"/>
                  </a:lnTo>
                  <a:lnTo>
                    <a:pt x="5936" y="1143"/>
                  </a:lnTo>
                  <a:lnTo>
                    <a:pt x="5945" y="1143"/>
                  </a:lnTo>
                  <a:lnTo>
                    <a:pt x="5955" y="1143"/>
                  </a:lnTo>
                  <a:lnTo>
                    <a:pt x="5964" y="1142"/>
                  </a:lnTo>
                  <a:lnTo>
                    <a:pt x="5969" y="1141"/>
                  </a:lnTo>
                  <a:lnTo>
                    <a:pt x="5973" y="1140"/>
                  </a:lnTo>
                  <a:lnTo>
                    <a:pt x="5978" y="1139"/>
                  </a:lnTo>
                  <a:lnTo>
                    <a:pt x="5982" y="1137"/>
                  </a:lnTo>
                  <a:lnTo>
                    <a:pt x="5986" y="1136"/>
                  </a:lnTo>
                  <a:lnTo>
                    <a:pt x="5991" y="1134"/>
                  </a:lnTo>
                  <a:lnTo>
                    <a:pt x="5995" y="1132"/>
                  </a:lnTo>
                  <a:lnTo>
                    <a:pt x="5999" y="1130"/>
                  </a:lnTo>
                  <a:lnTo>
                    <a:pt x="6003" y="1128"/>
                  </a:lnTo>
                  <a:lnTo>
                    <a:pt x="6007" y="1125"/>
                  </a:lnTo>
                  <a:lnTo>
                    <a:pt x="6011" y="1122"/>
                  </a:lnTo>
                  <a:lnTo>
                    <a:pt x="6015" y="1119"/>
                  </a:lnTo>
                  <a:lnTo>
                    <a:pt x="6015" y="1119"/>
                  </a:lnTo>
                  <a:lnTo>
                    <a:pt x="6018" y="1116"/>
                  </a:lnTo>
                  <a:lnTo>
                    <a:pt x="6021" y="1113"/>
                  </a:lnTo>
                  <a:lnTo>
                    <a:pt x="6024" y="1109"/>
                  </a:lnTo>
                  <a:lnTo>
                    <a:pt x="6027" y="1105"/>
                  </a:lnTo>
                  <a:lnTo>
                    <a:pt x="6030" y="1101"/>
                  </a:lnTo>
                  <a:lnTo>
                    <a:pt x="6032" y="1097"/>
                  </a:lnTo>
                  <a:lnTo>
                    <a:pt x="6035" y="1093"/>
                  </a:lnTo>
                  <a:lnTo>
                    <a:pt x="6037" y="1088"/>
                  </a:lnTo>
                  <a:lnTo>
                    <a:pt x="6038" y="1084"/>
                  </a:lnTo>
                  <a:lnTo>
                    <a:pt x="6040" y="1080"/>
                  </a:lnTo>
                  <a:lnTo>
                    <a:pt x="6041" y="1075"/>
                  </a:lnTo>
                  <a:lnTo>
                    <a:pt x="6042" y="1071"/>
                  </a:lnTo>
                  <a:lnTo>
                    <a:pt x="6043" y="1066"/>
                  </a:lnTo>
                  <a:lnTo>
                    <a:pt x="6044" y="1061"/>
                  </a:lnTo>
                  <a:lnTo>
                    <a:pt x="6044" y="1057"/>
                  </a:lnTo>
                  <a:lnTo>
                    <a:pt x="6044" y="1052"/>
                  </a:lnTo>
                  <a:lnTo>
                    <a:pt x="6044" y="1047"/>
                  </a:lnTo>
                  <a:lnTo>
                    <a:pt x="6044" y="1042"/>
                  </a:lnTo>
                  <a:lnTo>
                    <a:pt x="6043" y="1036"/>
                  </a:lnTo>
                  <a:lnTo>
                    <a:pt x="6043" y="1031"/>
                  </a:lnTo>
                  <a:lnTo>
                    <a:pt x="6041" y="1027"/>
                  </a:lnTo>
                  <a:lnTo>
                    <a:pt x="6040" y="1021"/>
                  </a:lnTo>
                  <a:lnTo>
                    <a:pt x="6039" y="1017"/>
                  </a:lnTo>
                  <a:lnTo>
                    <a:pt x="6037" y="1012"/>
                  </a:lnTo>
                  <a:lnTo>
                    <a:pt x="6034" y="1007"/>
                  </a:lnTo>
                  <a:lnTo>
                    <a:pt x="6032" y="1002"/>
                  </a:lnTo>
                  <a:lnTo>
                    <a:pt x="6029" y="997"/>
                  </a:lnTo>
                  <a:lnTo>
                    <a:pt x="6026" y="993"/>
                  </a:lnTo>
                  <a:lnTo>
                    <a:pt x="6022" y="990"/>
                  </a:lnTo>
                  <a:lnTo>
                    <a:pt x="6018" y="986"/>
                  </a:lnTo>
                  <a:lnTo>
                    <a:pt x="6014" y="982"/>
                  </a:lnTo>
                  <a:lnTo>
                    <a:pt x="6010" y="979"/>
                  </a:lnTo>
                  <a:lnTo>
                    <a:pt x="6003" y="975"/>
                  </a:lnTo>
                  <a:lnTo>
                    <a:pt x="5996" y="971"/>
                  </a:lnTo>
                  <a:lnTo>
                    <a:pt x="5989" y="969"/>
                  </a:lnTo>
                  <a:lnTo>
                    <a:pt x="5982" y="966"/>
                  </a:lnTo>
                  <a:lnTo>
                    <a:pt x="5974" y="964"/>
                  </a:lnTo>
                  <a:lnTo>
                    <a:pt x="5967" y="963"/>
                  </a:lnTo>
                  <a:lnTo>
                    <a:pt x="5959" y="962"/>
                  </a:lnTo>
                  <a:lnTo>
                    <a:pt x="5951" y="962"/>
                  </a:lnTo>
                  <a:close/>
                  <a:moveTo>
                    <a:pt x="1898" y="963"/>
                  </a:moveTo>
                  <a:lnTo>
                    <a:pt x="1887" y="963"/>
                  </a:lnTo>
                  <a:lnTo>
                    <a:pt x="1877" y="965"/>
                  </a:lnTo>
                  <a:lnTo>
                    <a:pt x="1872" y="965"/>
                  </a:lnTo>
                  <a:lnTo>
                    <a:pt x="1867" y="967"/>
                  </a:lnTo>
                  <a:lnTo>
                    <a:pt x="1862" y="968"/>
                  </a:lnTo>
                  <a:lnTo>
                    <a:pt x="1857" y="969"/>
                  </a:lnTo>
                  <a:lnTo>
                    <a:pt x="1852" y="971"/>
                  </a:lnTo>
                  <a:lnTo>
                    <a:pt x="1848" y="973"/>
                  </a:lnTo>
                  <a:lnTo>
                    <a:pt x="1844" y="974"/>
                  </a:lnTo>
                  <a:lnTo>
                    <a:pt x="1839" y="976"/>
                  </a:lnTo>
                  <a:lnTo>
                    <a:pt x="1835" y="979"/>
                  </a:lnTo>
                  <a:lnTo>
                    <a:pt x="1831" y="981"/>
                  </a:lnTo>
                  <a:lnTo>
                    <a:pt x="1827" y="984"/>
                  </a:lnTo>
                  <a:lnTo>
                    <a:pt x="1824" y="987"/>
                  </a:lnTo>
                  <a:lnTo>
                    <a:pt x="1821" y="990"/>
                  </a:lnTo>
                  <a:lnTo>
                    <a:pt x="1817" y="993"/>
                  </a:lnTo>
                  <a:lnTo>
                    <a:pt x="1814" y="996"/>
                  </a:lnTo>
                  <a:lnTo>
                    <a:pt x="1811" y="1000"/>
                  </a:lnTo>
                  <a:lnTo>
                    <a:pt x="1809" y="1004"/>
                  </a:lnTo>
                  <a:lnTo>
                    <a:pt x="1806" y="1008"/>
                  </a:lnTo>
                  <a:lnTo>
                    <a:pt x="1804" y="1012"/>
                  </a:lnTo>
                  <a:lnTo>
                    <a:pt x="1802" y="1016"/>
                  </a:lnTo>
                  <a:lnTo>
                    <a:pt x="1800" y="1020"/>
                  </a:lnTo>
                  <a:lnTo>
                    <a:pt x="1798" y="1025"/>
                  </a:lnTo>
                  <a:lnTo>
                    <a:pt x="1797" y="1030"/>
                  </a:lnTo>
                  <a:lnTo>
                    <a:pt x="1796" y="1035"/>
                  </a:lnTo>
                  <a:lnTo>
                    <a:pt x="1795" y="1040"/>
                  </a:lnTo>
                  <a:lnTo>
                    <a:pt x="1794" y="1045"/>
                  </a:lnTo>
                  <a:lnTo>
                    <a:pt x="1794" y="1051"/>
                  </a:lnTo>
                  <a:lnTo>
                    <a:pt x="1794" y="1057"/>
                  </a:lnTo>
                  <a:lnTo>
                    <a:pt x="1794" y="1062"/>
                  </a:lnTo>
                  <a:lnTo>
                    <a:pt x="1794" y="1067"/>
                  </a:lnTo>
                  <a:lnTo>
                    <a:pt x="1795" y="1072"/>
                  </a:lnTo>
                  <a:lnTo>
                    <a:pt x="1796" y="1077"/>
                  </a:lnTo>
                  <a:lnTo>
                    <a:pt x="1797" y="1082"/>
                  </a:lnTo>
                  <a:lnTo>
                    <a:pt x="1799" y="1086"/>
                  </a:lnTo>
                  <a:lnTo>
                    <a:pt x="1800" y="1090"/>
                  </a:lnTo>
                  <a:lnTo>
                    <a:pt x="1802" y="1095"/>
                  </a:lnTo>
                  <a:lnTo>
                    <a:pt x="1804" y="1099"/>
                  </a:lnTo>
                  <a:lnTo>
                    <a:pt x="1807" y="1102"/>
                  </a:lnTo>
                  <a:lnTo>
                    <a:pt x="1809" y="1106"/>
                  </a:lnTo>
                  <a:lnTo>
                    <a:pt x="1812" y="1109"/>
                  </a:lnTo>
                  <a:lnTo>
                    <a:pt x="1814" y="1113"/>
                  </a:lnTo>
                  <a:lnTo>
                    <a:pt x="1818" y="1116"/>
                  </a:lnTo>
                  <a:lnTo>
                    <a:pt x="1821" y="1118"/>
                  </a:lnTo>
                  <a:lnTo>
                    <a:pt x="1824" y="1121"/>
                  </a:lnTo>
                  <a:lnTo>
                    <a:pt x="1828" y="1124"/>
                  </a:lnTo>
                  <a:lnTo>
                    <a:pt x="1831" y="1126"/>
                  </a:lnTo>
                  <a:lnTo>
                    <a:pt x="1835" y="1128"/>
                  </a:lnTo>
                  <a:lnTo>
                    <a:pt x="1839" y="1130"/>
                  </a:lnTo>
                  <a:lnTo>
                    <a:pt x="1848" y="1134"/>
                  </a:lnTo>
                  <a:lnTo>
                    <a:pt x="1856" y="1137"/>
                  </a:lnTo>
                  <a:lnTo>
                    <a:pt x="1865" y="1139"/>
                  </a:lnTo>
                  <a:lnTo>
                    <a:pt x="1875" y="1141"/>
                  </a:lnTo>
                  <a:lnTo>
                    <a:pt x="1885" y="1141"/>
                  </a:lnTo>
                  <a:lnTo>
                    <a:pt x="1894" y="1142"/>
                  </a:lnTo>
                  <a:lnTo>
                    <a:pt x="1903" y="1142"/>
                  </a:lnTo>
                  <a:lnTo>
                    <a:pt x="1911" y="1141"/>
                  </a:lnTo>
                  <a:lnTo>
                    <a:pt x="1919" y="1140"/>
                  </a:lnTo>
                  <a:lnTo>
                    <a:pt x="1928" y="1139"/>
                  </a:lnTo>
                  <a:lnTo>
                    <a:pt x="1936" y="1137"/>
                  </a:lnTo>
                  <a:lnTo>
                    <a:pt x="1944" y="1135"/>
                  </a:lnTo>
                  <a:lnTo>
                    <a:pt x="1952" y="1133"/>
                  </a:lnTo>
                  <a:lnTo>
                    <a:pt x="1960" y="1131"/>
                  </a:lnTo>
                  <a:lnTo>
                    <a:pt x="1960" y="1128"/>
                  </a:lnTo>
                  <a:lnTo>
                    <a:pt x="1960" y="1124"/>
                  </a:lnTo>
                  <a:lnTo>
                    <a:pt x="1960" y="1120"/>
                  </a:lnTo>
                  <a:lnTo>
                    <a:pt x="1960" y="1117"/>
                  </a:lnTo>
                  <a:lnTo>
                    <a:pt x="1960" y="1113"/>
                  </a:lnTo>
                  <a:lnTo>
                    <a:pt x="1960" y="1110"/>
                  </a:lnTo>
                  <a:lnTo>
                    <a:pt x="1960" y="1106"/>
                  </a:lnTo>
                  <a:lnTo>
                    <a:pt x="1960" y="1103"/>
                  </a:lnTo>
                  <a:lnTo>
                    <a:pt x="1960" y="1098"/>
                  </a:lnTo>
                  <a:lnTo>
                    <a:pt x="1960" y="1092"/>
                  </a:lnTo>
                  <a:lnTo>
                    <a:pt x="1960" y="1087"/>
                  </a:lnTo>
                  <a:lnTo>
                    <a:pt x="1960" y="1082"/>
                  </a:lnTo>
                  <a:lnTo>
                    <a:pt x="1960" y="1077"/>
                  </a:lnTo>
                  <a:lnTo>
                    <a:pt x="1961" y="1072"/>
                  </a:lnTo>
                  <a:lnTo>
                    <a:pt x="1962" y="1067"/>
                  </a:lnTo>
                  <a:lnTo>
                    <a:pt x="1962" y="1062"/>
                  </a:lnTo>
                  <a:lnTo>
                    <a:pt x="1959" y="1062"/>
                  </a:lnTo>
                  <a:lnTo>
                    <a:pt x="1957" y="1062"/>
                  </a:lnTo>
                  <a:lnTo>
                    <a:pt x="1954" y="1062"/>
                  </a:lnTo>
                  <a:lnTo>
                    <a:pt x="1952" y="1062"/>
                  </a:lnTo>
                  <a:lnTo>
                    <a:pt x="1949" y="1062"/>
                  </a:lnTo>
                  <a:lnTo>
                    <a:pt x="1947" y="1062"/>
                  </a:lnTo>
                  <a:lnTo>
                    <a:pt x="1944" y="1062"/>
                  </a:lnTo>
                  <a:lnTo>
                    <a:pt x="1941" y="1062"/>
                  </a:lnTo>
                  <a:lnTo>
                    <a:pt x="1939" y="1062"/>
                  </a:lnTo>
                  <a:lnTo>
                    <a:pt x="1937" y="1062"/>
                  </a:lnTo>
                  <a:lnTo>
                    <a:pt x="1934" y="1062"/>
                  </a:lnTo>
                  <a:lnTo>
                    <a:pt x="1932" y="1062"/>
                  </a:lnTo>
                  <a:lnTo>
                    <a:pt x="1930" y="1062"/>
                  </a:lnTo>
                  <a:lnTo>
                    <a:pt x="1927" y="1062"/>
                  </a:lnTo>
                  <a:lnTo>
                    <a:pt x="1925" y="1062"/>
                  </a:lnTo>
                  <a:lnTo>
                    <a:pt x="1922" y="1062"/>
                  </a:lnTo>
                  <a:lnTo>
                    <a:pt x="1923" y="1066"/>
                  </a:lnTo>
                  <a:lnTo>
                    <a:pt x="1923" y="1072"/>
                  </a:lnTo>
                  <a:lnTo>
                    <a:pt x="1924" y="1076"/>
                  </a:lnTo>
                  <a:lnTo>
                    <a:pt x="1924" y="1081"/>
                  </a:lnTo>
                  <a:lnTo>
                    <a:pt x="1924" y="1086"/>
                  </a:lnTo>
                  <a:lnTo>
                    <a:pt x="1924" y="1091"/>
                  </a:lnTo>
                  <a:lnTo>
                    <a:pt x="1924" y="1096"/>
                  </a:lnTo>
                  <a:lnTo>
                    <a:pt x="1924" y="1101"/>
                  </a:lnTo>
                  <a:lnTo>
                    <a:pt x="1924" y="1103"/>
                  </a:lnTo>
                  <a:lnTo>
                    <a:pt x="1924" y="1105"/>
                  </a:lnTo>
                  <a:lnTo>
                    <a:pt x="1924" y="1108"/>
                  </a:lnTo>
                  <a:lnTo>
                    <a:pt x="1924" y="1110"/>
                  </a:lnTo>
                  <a:lnTo>
                    <a:pt x="1924" y="1113"/>
                  </a:lnTo>
                  <a:lnTo>
                    <a:pt x="1924" y="1115"/>
                  </a:lnTo>
                  <a:lnTo>
                    <a:pt x="1924" y="1118"/>
                  </a:lnTo>
                  <a:lnTo>
                    <a:pt x="1924" y="1120"/>
                  </a:lnTo>
                  <a:lnTo>
                    <a:pt x="1924" y="1120"/>
                  </a:lnTo>
                  <a:lnTo>
                    <a:pt x="1924" y="1121"/>
                  </a:lnTo>
                  <a:lnTo>
                    <a:pt x="1924" y="1121"/>
                  </a:lnTo>
                  <a:lnTo>
                    <a:pt x="1924" y="1122"/>
                  </a:lnTo>
                  <a:lnTo>
                    <a:pt x="1924" y="1122"/>
                  </a:lnTo>
                  <a:lnTo>
                    <a:pt x="1923" y="1122"/>
                  </a:lnTo>
                  <a:lnTo>
                    <a:pt x="1923" y="1123"/>
                  </a:lnTo>
                  <a:lnTo>
                    <a:pt x="1922" y="1123"/>
                  </a:lnTo>
                  <a:lnTo>
                    <a:pt x="1920" y="1124"/>
                  </a:lnTo>
                  <a:lnTo>
                    <a:pt x="1919" y="1124"/>
                  </a:lnTo>
                  <a:lnTo>
                    <a:pt x="1917" y="1124"/>
                  </a:lnTo>
                  <a:lnTo>
                    <a:pt x="1915" y="1125"/>
                  </a:lnTo>
                  <a:lnTo>
                    <a:pt x="1914" y="1125"/>
                  </a:lnTo>
                  <a:lnTo>
                    <a:pt x="1913" y="1125"/>
                  </a:lnTo>
                  <a:lnTo>
                    <a:pt x="1911" y="1126"/>
                  </a:lnTo>
                  <a:lnTo>
                    <a:pt x="1909" y="1126"/>
                  </a:lnTo>
                  <a:lnTo>
                    <a:pt x="1907" y="1126"/>
                  </a:lnTo>
                  <a:lnTo>
                    <a:pt x="1905" y="1126"/>
                  </a:lnTo>
                  <a:lnTo>
                    <a:pt x="1903" y="1127"/>
                  </a:lnTo>
                  <a:lnTo>
                    <a:pt x="1901" y="1127"/>
                  </a:lnTo>
                  <a:lnTo>
                    <a:pt x="1898" y="1127"/>
                  </a:lnTo>
                  <a:lnTo>
                    <a:pt x="1896" y="1127"/>
                  </a:lnTo>
                  <a:lnTo>
                    <a:pt x="1895" y="1127"/>
                  </a:lnTo>
                  <a:lnTo>
                    <a:pt x="1893" y="1127"/>
                  </a:lnTo>
                  <a:lnTo>
                    <a:pt x="1891" y="1127"/>
                  </a:lnTo>
                  <a:lnTo>
                    <a:pt x="1889" y="1126"/>
                  </a:lnTo>
                  <a:lnTo>
                    <a:pt x="1888" y="1126"/>
                  </a:lnTo>
                  <a:lnTo>
                    <a:pt x="1886" y="1126"/>
                  </a:lnTo>
                  <a:lnTo>
                    <a:pt x="1885" y="1126"/>
                  </a:lnTo>
                  <a:lnTo>
                    <a:pt x="1883" y="1125"/>
                  </a:lnTo>
                  <a:lnTo>
                    <a:pt x="1879" y="1124"/>
                  </a:lnTo>
                  <a:lnTo>
                    <a:pt x="1875" y="1124"/>
                  </a:lnTo>
                  <a:lnTo>
                    <a:pt x="1872" y="1122"/>
                  </a:lnTo>
                  <a:lnTo>
                    <a:pt x="1869" y="1121"/>
                  </a:lnTo>
                  <a:lnTo>
                    <a:pt x="1866" y="1120"/>
                  </a:lnTo>
                  <a:lnTo>
                    <a:pt x="1864" y="1118"/>
                  </a:lnTo>
                  <a:lnTo>
                    <a:pt x="1861" y="1116"/>
                  </a:lnTo>
                  <a:lnTo>
                    <a:pt x="1857" y="1114"/>
                  </a:lnTo>
                  <a:lnTo>
                    <a:pt x="1855" y="1111"/>
                  </a:lnTo>
                  <a:lnTo>
                    <a:pt x="1852" y="1108"/>
                  </a:lnTo>
                  <a:lnTo>
                    <a:pt x="1850" y="1105"/>
                  </a:lnTo>
                  <a:lnTo>
                    <a:pt x="1848" y="1102"/>
                  </a:lnTo>
                  <a:lnTo>
                    <a:pt x="1845" y="1099"/>
                  </a:lnTo>
                  <a:lnTo>
                    <a:pt x="1844" y="1095"/>
                  </a:lnTo>
                  <a:lnTo>
                    <a:pt x="1842" y="1092"/>
                  </a:lnTo>
                  <a:lnTo>
                    <a:pt x="1840" y="1088"/>
                  </a:lnTo>
                  <a:lnTo>
                    <a:pt x="1838" y="1081"/>
                  </a:lnTo>
                  <a:lnTo>
                    <a:pt x="1836" y="1073"/>
                  </a:lnTo>
                  <a:lnTo>
                    <a:pt x="1835" y="1065"/>
                  </a:lnTo>
                  <a:lnTo>
                    <a:pt x="1835" y="1058"/>
                  </a:lnTo>
                  <a:lnTo>
                    <a:pt x="1835" y="1051"/>
                  </a:lnTo>
                  <a:lnTo>
                    <a:pt x="1836" y="1044"/>
                  </a:lnTo>
                  <a:lnTo>
                    <a:pt x="1837" y="1037"/>
                  </a:lnTo>
                  <a:lnTo>
                    <a:pt x="1838" y="1031"/>
                  </a:lnTo>
                  <a:lnTo>
                    <a:pt x="1840" y="1024"/>
                  </a:lnTo>
                  <a:lnTo>
                    <a:pt x="1842" y="1018"/>
                  </a:lnTo>
                  <a:lnTo>
                    <a:pt x="1845" y="1012"/>
                  </a:lnTo>
                  <a:lnTo>
                    <a:pt x="1849" y="1006"/>
                  </a:lnTo>
                  <a:lnTo>
                    <a:pt x="1851" y="1003"/>
                  </a:lnTo>
                  <a:lnTo>
                    <a:pt x="1853" y="1000"/>
                  </a:lnTo>
                  <a:lnTo>
                    <a:pt x="1856" y="997"/>
                  </a:lnTo>
                  <a:lnTo>
                    <a:pt x="1859" y="994"/>
                  </a:lnTo>
                  <a:lnTo>
                    <a:pt x="1861" y="992"/>
                  </a:lnTo>
                  <a:lnTo>
                    <a:pt x="1864" y="990"/>
                  </a:lnTo>
                  <a:lnTo>
                    <a:pt x="1867" y="988"/>
                  </a:lnTo>
                  <a:lnTo>
                    <a:pt x="1870" y="986"/>
                  </a:lnTo>
                  <a:lnTo>
                    <a:pt x="1874" y="984"/>
                  </a:lnTo>
                  <a:lnTo>
                    <a:pt x="1877" y="983"/>
                  </a:lnTo>
                  <a:lnTo>
                    <a:pt x="1880" y="982"/>
                  </a:lnTo>
                  <a:lnTo>
                    <a:pt x="1884" y="981"/>
                  </a:lnTo>
                  <a:lnTo>
                    <a:pt x="1887" y="980"/>
                  </a:lnTo>
                  <a:lnTo>
                    <a:pt x="1891" y="979"/>
                  </a:lnTo>
                  <a:lnTo>
                    <a:pt x="1895" y="979"/>
                  </a:lnTo>
                  <a:lnTo>
                    <a:pt x="1898" y="979"/>
                  </a:lnTo>
                  <a:lnTo>
                    <a:pt x="1906" y="979"/>
                  </a:lnTo>
                  <a:lnTo>
                    <a:pt x="1913" y="980"/>
                  </a:lnTo>
                  <a:lnTo>
                    <a:pt x="1917" y="981"/>
                  </a:lnTo>
                  <a:lnTo>
                    <a:pt x="1920" y="982"/>
                  </a:lnTo>
                  <a:lnTo>
                    <a:pt x="1923" y="984"/>
                  </a:lnTo>
                  <a:lnTo>
                    <a:pt x="1926" y="985"/>
                  </a:lnTo>
                  <a:lnTo>
                    <a:pt x="1930" y="987"/>
                  </a:lnTo>
                  <a:lnTo>
                    <a:pt x="1933" y="988"/>
                  </a:lnTo>
                  <a:lnTo>
                    <a:pt x="1935" y="990"/>
                  </a:lnTo>
                  <a:lnTo>
                    <a:pt x="1938" y="993"/>
                  </a:lnTo>
                  <a:lnTo>
                    <a:pt x="1941" y="995"/>
                  </a:lnTo>
                  <a:lnTo>
                    <a:pt x="1943" y="998"/>
                  </a:lnTo>
                  <a:lnTo>
                    <a:pt x="1946" y="1001"/>
                  </a:lnTo>
                  <a:lnTo>
                    <a:pt x="1948" y="1004"/>
                  </a:lnTo>
                  <a:lnTo>
                    <a:pt x="1952" y="1004"/>
                  </a:lnTo>
                  <a:lnTo>
                    <a:pt x="1952" y="1001"/>
                  </a:lnTo>
                  <a:lnTo>
                    <a:pt x="1953" y="997"/>
                  </a:lnTo>
                  <a:lnTo>
                    <a:pt x="1954" y="994"/>
                  </a:lnTo>
                  <a:lnTo>
                    <a:pt x="1955" y="991"/>
                  </a:lnTo>
                  <a:lnTo>
                    <a:pt x="1956" y="988"/>
                  </a:lnTo>
                  <a:lnTo>
                    <a:pt x="1957" y="984"/>
                  </a:lnTo>
                  <a:lnTo>
                    <a:pt x="1958" y="981"/>
                  </a:lnTo>
                  <a:lnTo>
                    <a:pt x="1959" y="978"/>
                  </a:lnTo>
                  <a:lnTo>
                    <a:pt x="1952" y="974"/>
                  </a:lnTo>
                  <a:lnTo>
                    <a:pt x="1944" y="971"/>
                  </a:lnTo>
                  <a:lnTo>
                    <a:pt x="1937" y="969"/>
                  </a:lnTo>
                  <a:lnTo>
                    <a:pt x="1930" y="967"/>
                  </a:lnTo>
                  <a:lnTo>
                    <a:pt x="1922" y="965"/>
                  </a:lnTo>
                  <a:lnTo>
                    <a:pt x="1914" y="964"/>
                  </a:lnTo>
                  <a:lnTo>
                    <a:pt x="1906" y="963"/>
                  </a:lnTo>
                  <a:lnTo>
                    <a:pt x="1898" y="963"/>
                  </a:lnTo>
                  <a:close/>
                  <a:moveTo>
                    <a:pt x="6235" y="963"/>
                  </a:moveTo>
                  <a:lnTo>
                    <a:pt x="6224" y="963"/>
                  </a:lnTo>
                  <a:lnTo>
                    <a:pt x="6214" y="965"/>
                  </a:lnTo>
                  <a:lnTo>
                    <a:pt x="6209" y="965"/>
                  </a:lnTo>
                  <a:lnTo>
                    <a:pt x="6204" y="967"/>
                  </a:lnTo>
                  <a:lnTo>
                    <a:pt x="6199" y="968"/>
                  </a:lnTo>
                  <a:lnTo>
                    <a:pt x="6194" y="969"/>
                  </a:lnTo>
                  <a:lnTo>
                    <a:pt x="6190" y="971"/>
                  </a:lnTo>
                  <a:lnTo>
                    <a:pt x="6185" y="973"/>
                  </a:lnTo>
                  <a:lnTo>
                    <a:pt x="6181" y="974"/>
                  </a:lnTo>
                  <a:lnTo>
                    <a:pt x="6177" y="976"/>
                  </a:lnTo>
                  <a:lnTo>
                    <a:pt x="6172" y="979"/>
                  </a:lnTo>
                  <a:lnTo>
                    <a:pt x="6168" y="981"/>
                  </a:lnTo>
                  <a:lnTo>
                    <a:pt x="6165" y="984"/>
                  </a:lnTo>
                  <a:lnTo>
                    <a:pt x="6161" y="987"/>
                  </a:lnTo>
                  <a:lnTo>
                    <a:pt x="6158" y="990"/>
                  </a:lnTo>
                  <a:lnTo>
                    <a:pt x="6155" y="993"/>
                  </a:lnTo>
                  <a:lnTo>
                    <a:pt x="6151" y="996"/>
                  </a:lnTo>
                  <a:lnTo>
                    <a:pt x="6149" y="1000"/>
                  </a:lnTo>
                  <a:lnTo>
                    <a:pt x="6146" y="1004"/>
                  </a:lnTo>
                  <a:lnTo>
                    <a:pt x="6144" y="1008"/>
                  </a:lnTo>
                  <a:lnTo>
                    <a:pt x="6141" y="1012"/>
                  </a:lnTo>
                  <a:lnTo>
                    <a:pt x="6139" y="1016"/>
                  </a:lnTo>
                  <a:lnTo>
                    <a:pt x="6137" y="1020"/>
                  </a:lnTo>
                  <a:lnTo>
                    <a:pt x="6136" y="1025"/>
                  </a:lnTo>
                  <a:lnTo>
                    <a:pt x="6134" y="1030"/>
                  </a:lnTo>
                  <a:lnTo>
                    <a:pt x="6133" y="1035"/>
                  </a:lnTo>
                  <a:lnTo>
                    <a:pt x="6132" y="1040"/>
                  </a:lnTo>
                  <a:lnTo>
                    <a:pt x="6132" y="1045"/>
                  </a:lnTo>
                  <a:lnTo>
                    <a:pt x="6131" y="1051"/>
                  </a:lnTo>
                  <a:lnTo>
                    <a:pt x="6131" y="1057"/>
                  </a:lnTo>
                  <a:lnTo>
                    <a:pt x="6131" y="1062"/>
                  </a:lnTo>
                  <a:lnTo>
                    <a:pt x="6132" y="1067"/>
                  </a:lnTo>
                  <a:lnTo>
                    <a:pt x="6132" y="1072"/>
                  </a:lnTo>
                  <a:lnTo>
                    <a:pt x="6133" y="1077"/>
                  </a:lnTo>
                  <a:lnTo>
                    <a:pt x="6134" y="1082"/>
                  </a:lnTo>
                  <a:lnTo>
                    <a:pt x="6136" y="1087"/>
                  </a:lnTo>
                  <a:lnTo>
                    <a:pt x="6137" y="1090"/>
                  </a:lnTo>
                  <a:lnTo>
                    <a:pt x="6139" y="1095"/>
                  </a:lnTo>
                  <a:lnTo>
                    <a:pt x="6141" y="1099"/>
                  </a:lnTo>
                  <a:lnTo>
                    <a:pt x="6144" y="1102"/>
                  </a:lnTo>
                  <a:lnTo>
                    <a:pt x="6146" y="1106"/>
                  </a:lnTo>
                  <a:lnTo>
                    <a:pt x="6149" y="1109"/>
                  </a:lnTo>
                  <a:lnTo>
                    <a:pt x="6152" y="1113"/>
                  </a:lnTo>
                  <a:lnTo>
                    <a:pt x="6155" y="1116"/>
                  </a:lnTo>
                  <a:lnTo>
                    <a:pt x="6158" y="1118"/>
                  </a:lnTo>
                  <a:lnTo>
                    <a:pt x="6161" y="1121"/>
                  </a:lnTo>
                  <a:lnTo>
                    <a:pt x="6165" y="1124"/>
                  </a:lnTo>
                  <a:lnTo>
                    <a:pt x="6169" y="1126"/>
                  </a:lnTo>
                  <a:lnTo>
                    <a:pt x="6172" y="1128"/>
                  </a:lnTo>
                  <a:lnTo>
                    <a:pt x="6176" y="1130"/>
                  </a:lnTo>
                  <a:lnTo>
                    <a:pt x="6185" y="1134"/>
                  </a:lnTo>
                  <a:lnTo>
                    <a:pt x="6194" y="1137"/>
                  </a:lnTo>
                  <a:lnTo>
                    <a:pt x="6203" y="1139"/>
                  </a:lnTo>
                  <a:lnTo>
                    <a:pt x="6212" y="1141"/>
                  </a:lnTo>
                  <a:lnTo>
                    <a:pt x="6222" y="1141"/>
                  </a:lnTo>
                  <a:lnTo>
                    <a:pt x="6232" y="1142"/>
                  </a:lnTo>
                  <a:lnTo>
                    <a:pt x="6240" y="1142"/>
                  </a:lnTo>
                  <a:lnTo>
                    <a:pt x="6248" y="1141"/>
                  </a:lnTo>
                  <a:lnTo>
                    <a:pt x="6257" y="1140"/>
                  </a:lnTo>
                  <a:lnTo>
                    <a:pt x="6265" y="1139"/>
                  </a:lnTo>
                  <a:lnTo>
                    <a:pt x="6273" y="1137"/>
                  </a:lnTo>
                  <a:lnTo>
                    <a:pt x="6282" y="1135"/>
                  </a:lnTo>
                  <a:lnTo>
                    <a:pt x="6289" y="1133"/>
                  </a:lnTo>
                  <a:lnTo>
                    <a:pt x="6298" y="1131"/>
                  </a:lnTo>
                  <a:lnTo>
                    <a:pt x="6298" y="1128"/>
                  </a:lnTo>
                  <a:lnTo>
                    <a:pt x="6297" y="1124"/>
                  </a:lnTo>
                  <a:lnTo>
                    <a:pt x="6297" y="1120"/>
                  </a:lnTo>
                  <a:lnTo>
                    <a:pt x="6297" y="1117"/>
                  </a:lnTo>
                  <a:lnTo>
                    <a:pt x="6297" y="1113"/>
                  </a:lnTo>
                  <a:lnTo>
                    <a:pt x="6297" y="1110"/>
                  </a:lnTo>
                  <a:lnTo>
                    <a:pt x="6297" y="1106"/>
                  </a:lnTo>
                  <a:lnTo>
                    <a:pt x="6297" y="1103"/>
                  </a:lnTo>
                  <a:lnTo>
                    <a:pt x="6297" y="1098"/>
                  </a:lnTo>
                  <a:lnTo>
                    <a:pt x="6297" y="1092"/>
                  </a:lnTo>
                  <a:lnTo>
                    <a:pt x="6297" y="1087"/>
                  </a:lnTo>
                  <a:lnTo>
                    <a:pt x="6297" y="1082"/>
                  </a:lnTo>
                  <a:lnTo>
                    <a:pt x="6298" y="1077"/>
                  </a:lnTo>
                  <a:lnTo>
                    <a:pt x="6298" y="1072"/>
                  </a:lnTo>
                  <a:lnTo>
                    <a:pt x="6298" y="1067"/>
                  </a:lnTo>
                  <a:lnTo>
                    <a:pt x="6299" y="1062"/>
                  </a:lnTo>
                  <a:lnTo>
                    <a:pt x="6297" y="1062"/>
                  </a:lnTo>
                  <a:lnTo>
                    <a:pt x="6294" y="1062"/>
                  </a:lnTo>
                  <a:lnTo>
                    <a:pt x="6291" y="1062"/>
                  </a:lnTo>
                  <a:lnTo>
                    <a:pt x="6289" y="1062"/>
                  </a:lnTo>
                  <a:lnTo>
                    <a:pt x="6286" y="1062"/>
                  </a:lnTo>
                  <a:lnTo>
                    <a:pt x="6283" y="1062"/>
                  </a:lnTo>
                  <a:lnTo>
                    <a:pt x="6281" y="1062"/>
                  </a:lnTo>
                  <a:lnTo>
                    <a:pt x="6278" y="1062"/>
                  </a:lnTo>
                  <a:lnTo>
                    <a:pt x="6276" y="1062"/>
                  </a:lnTo>
                  <a:lnTo>
                    <a:pt x="6274" y="1062"/>
                  </a:lnTo>
                  <a:lnTo>
                    <a:pt x="6271" y="1062"/>
                  </a:lnTo>
                  <a:lnTo>
                    <a:pt x="6269" y="1062"/>
                  </a:lnTo>
                  <a:lnTo>
                    <a:pt x="6267" y="1062"/>
                  </a:lnTo>
                  <a:lnTo>
                    <a:pt x="6264" y="1062"/>
                  </a:lnTo>
                  <a:lnTo>
                    <a:pt x="6262" y="1062"/>
                  </a:lnTo>
                  <a:lnTo>
                    <a:pt x="6259" y="1062"/>
                  </a:lnTo>
                  <a:lnTo>
                    <a:pt x="6260" y="1066"/>
                  </a:lnTo>
                  <a:lnTo>
                    <a:pt x="6260" y="1072"/>
                  </a:lnTo>
                  <a:lnTo>
                    <a:pt x="6261" y="1076"/>
                  </a:lnTo>
                  <a:lnTo>
                    <a:pt x="6261" y="1081"/>
                  </a:lnTo>
                  <a:lnTo>
                    <a:pt x="6261" y="1086"/>
                  </a:lnTo>
                  <a:lnTo>
                    <a:pt x="6261" y="1091"/>
                  </a:lnTo>
                  <a:lnTo>
                    <a:pt x="6261" y="1096"/>
                  </a:lnTo>
                  <a:lnTo>
                    <a:pt x="6261" y="1101"/>
                  </a:lnTo>
                  <a:lnTo>
                    <a:pt x="6261" y="1103"/>
                  </a:lnTo>
                  <a:lnTo>
                    <a:pt x="6261" y="1105"/>
                  </a:lnTo>
                  <a:lnTo>
                    <a:pt x="6261" y="1108"/>
                  </a:lnTo>
                  <a:lnTo>
                    <a:pt x="6261" y="1110"/>
                  </a:lnTo>
                  <a:lnTo>
                    <a:pt x="6261" y="1113"/>
                  </a:lnTo>
                  <a:lnTo>
                    <a:pt x="6261" y="1115"/>
                  </a:lnTo>
                  <a:lnTo>
                    <a:pt x="6261" y="1118"/>
                  </a:lnTo>
                  <a:lnTo>
                    <a:pt x="6261" y="1120"/>
                  </a:lnTo>
                  <a:lnTo>
                    <a:pt x="6261" y="1120"/>
                  </a:lnTo>
                  <a:lnTo>
                    <a:pt x="6261" y="1121"/>
                  </a:lnTo>
                  <a:lnTo>
                    <a:pt x="6261" y="1121"/>
                  </a:lnTo>
                  <a:lnTo>
                    <a:pt x="6261" y="1122"/>
                  </a:lnTo>
                  <a:lnTo>
                    <a:pt x="6261" y="1122"/>
                  </a:lnTo>
                  <a:lnTo>
                    <a:pt x="6261" y="1122"/>
                  </a:lnTo>
                  <a:lnTo>
                    <a:pt x="6260" y="1123"/>
                  </a:lnTo>
                  <a:lnTo>
                    <a:pt x="6259" y="1123"/>
                  </a:lnTo>
                  <a:lnTo>
                    <a:pt x="6257" y="1124"/>
                  </a:lnTo>
                  <a:lnTo>
                    <a:pt x="6255" y="1124"/>
                  </a:lnTo>
                  <a:lnTo>
                    <a:pt x="6254" y="1124"/>
                  </a:lnTo>
                  <a:lnTo>
                    <a:pt x="6252" y="1125"/>
                  </a:lnTo>
                  <a:lnTo>
                    <a:pt x="6251" y="1125"/>
                  </a:lnTo>
                  <a:lnTo>
                    <a:pt x="6250" y="1125"/>
                  </a:lnTo>
                  <a:lnTo>
                    <a:pt x="6248" y="1126"/>
                  </a:lnTo>
                  <a:lnTo>
                    <a:pt x="6246" y="1126"/>
                  </a:lnTo>
                  <a:lnTo>
                    <a:pt x="6244" y="1126"/>
                  </a:lnTo>
                  <a:lnTo>
                    <a:pt x="6242" y="1126"/>
                  </a:lnTo>
                  <a:lnTo>
                    <a:pt x="6240" y="1127"/>
                  </a:lnTo>
                  <a:lnTo>
                    <a:pt x="6238" y="1127"/>
                  </a:lnTo>
                  <a:lnTo>
                    <a:pt x="6236" y="1127"/>
                  </a:lnTo>
                  <a:lnTo>
                    <a:pt x="6233" y="1127"/>
                  </a:lnTo>
                  <a:lnTo>
                    <a:pt x="6232" y="1127"/>
                  </a:lnTo>
                  <a:lnTo>
                    <a:pt x="6230" y="1127"/>
                  </a:lnTo>
                  <a:lnTo>
                    <a:pt x="6228" y="1127"/>
                  </a:lnTo>
                  <a:lnTo>
                    <a:pt x="6227" y="1126"/>
                  </a:lnTo>
                  <a:lnTo>
                    <a:pt x="6225" y="1126"/>
                  </a:lnTo>
                  <a:lnTo>
                    <a:pt x="6223" y="1126"/>
                  </a:lnTo>
                  <a:lnTo>
                    <a:pt x="6222" y="1126"/>
                  </a:lnTo>
                  <a:lnTo>
                    <a:pt x="6220" y="1125"/>
                  </a:lnTo>
                  <a:lnTo>
                    <a:pt x="6216" y="1124"/>
                  </a:lnTo>
                  <a:lnTo>
                    <a:pt x="6212" y="1124"/>
                  </a:lnTo>
                  <a:lnTo>
                    <a:pt x="6209" y="1122"/>
                  </a:lnTo>
                  <a:lnTo>
                    <a:pt x="6207" y="1121"/>
                  </a:lnTo>
                  <a:lnTo>
                    <a:pt x="6204" y="1120"/>
                  </a:lnTo>
                  <a:lnTo>
                    <a:pt x="6201" y="1118"/>
                  </a:lnTo>
                  <a:lnTo>
                    <a:pt x="6198" y="1116"/>
                  </a:lnTo>
                  <a:lnTo>
                    <a:pt x="6194" y="1114"/>
                  </a:lnTo>
                  <a:lnTo>
                    <a:pt x="6192" y="1111"/>
                  </a:lnTo>
                  <a:lnTo>
                    <a:pt x="6189" y="1108"/>
                  </a:lnTo>
                  <a:lnTo>
                    <a:pt x="6187" y="1105"/>
                  </a:lnTo>
                  <a:lnTo>
                    <a:pt x="6185" y="1102"/>
                  </a:lnTo>
                  <a:lnTo>
                    <a:pt x="6183" y="1099"/>
                  </a:lnTo>
                  <a:lnTo>
                    <a:pt x="6181" y="1095"/>
                  </a:lnTo>
                  <a:lnTo>
                    <a:pt x="6179" y="1092"/>
                  </a:lnTo>
                  <a:lnTo>
                    <a:pt x="6177" y="1088"/>
                  </a:lnTo>
                  <a:lnTo>
                    <a:pt x="6175" y="1081"/>
                  </a:lnTo>
                  <a:lnTo>
                    <a:pt x="6173" y="1073"/>
                  </a:lnTo>
                  <a:lnTo>
                    <a:pt x="6172" y="1065"/>
                  </a:lnTo>
                  <a:lnTo>
                    <a:pt x="6172" y="1058"/>
                  </a:lnTo>
                  <a:lnTo>
                    <a:pt x="6172" y="1051"/>
                  </a:lnTo>
                  <a:lnTo>
                    <a:pt x="6173" y="1044"/>
                  </a:lnTo>
                  <a:lnTo>
                    <a:pt x="6174" y="1037"/>
                  </a:lnTo>
                  <a:lnTo>
                    <a:pt x="6175" y="1031"/>
                  </a:lnTo>
                  <a:lnTo>
                    <a:pt x="6177" y="1024"/>
                  </a:lnTo>
                  <a:lnTo>
                    <a:pt x="6179" y="1018"/>
                  </a:lnTo>
                  <a:lnTo>
                    <a:pt x="6183" y="1012"/>
                  </a:lnTo>
                  <a:lnTo>
                    <a:pt x="6186" y="1006"/>
                  </a:lnTo>
                  <a:lnTo>
                    <a:pt x="6188" y="1003"/>
                  </a:lnTo>
                  <a:lnTo>
                    <a:pt x="6190" y="1000"/>
                  </a:lnTo>
                  <a:lnTo>
                    <a:pt x="6193" y="997"/>
                  </a:lnTo>
                  <a:lnTo>
                    <a:pt x="6196" y="994"/>
                  </a:lnTo>
                  <a:lnTo>
                    <a:pt x="6198" y="992"/>
                  </a:lnTo>
                  <a:lnTo>
                    <a:pt x="6201" y="990"/>
                  </a:lnTo>
                  <a:lnTo>
                    <a:pt x="6204" y="988"/>
                  </a:lnTo>
                  <a:lnTo>
                    <a:pt x="6207" y="986"/>
                  </a:lnTo>
                  <a:lnTo>
                    <a:pt x="6210" y="984"/>
                  </a:lnTo>
                  <a:lnTo>
                    <a:pt x="6214" y="983"/>
                  </a:lnTo>
                  <a:lnTo>
                    <a:pt x="6217" y="982"/>
                  </a:lnTo>
                  <a:lnTo>
                    <a:pt x="6221" y="981"/>
                  </a:lnTo>
                  <a:lnTo>
                    <a:pt x="6224" y="980"/>
                  </a:lnTo>
                  <a:lnTo>
                    <a:pt x="6228" y="979"/>
                  </a:lnTo>
                  <a:lnTo>
                    <a:pt x="6232" y="979"/>
                  </a:lnTo>
                  <a:lnTo>
                    <a:pt x="6235" y="979"/>
                  </a:lnTo>
                  <a:lnTo>
                    <a:pt x="6243" y="979"/>
                  </a:lnTo>
                  <a:lnTo>
                    <a:pt x="6250" y="980"/>
                  </a:lnTo>
                  <a:lnTo>
                    <a:pt x="6253" y="981"/>
                  </a:lnTo>
                  <a:lnTo>
                    <a:pt x="6257" y="982"/>
                  </a:lnTo>
                  <a:lnTo>
                    <a:pt x="6260" y="984"/>
                  </a:lnTo>
                  <a:lnTo>
                    <a:pt x="6264" y="985"/>
                  </a:lnTo>
                  <a:lnTo>
                    <a:pt x="6266" y="987"/>
                  </a:lnTo>
                  <a:lnTo>
                    <a:pt x="6270" y="988"/>
                  </a:lnTo>
                  <a:lnTo>
                    <a:pt x="6273" y="990"/>
                  </a:lnTo>
                  <a:lnTo>
                    <a:pt x="6276" y="993"/>
                  </a:lnTo>
                  <a:lnTo>
                    <a:pt x="6278" y="995"/>
                  </a:lnTo>
                  <a:lnTo>
                    <a:pt x="6281" y="998"/>
                  </a:lnTo>
                  <a:lnTo>
                    <a:pt x="6283" y="1001"/>
                  </a:lnTo>
                  <a:lnTo>
                    <a:pt x="6285" y="1004"/>
                  </a:lnTo>
                  <a:lnTo>
                    <a:pt x="6289" y="1004"/>
                  </a:lnTo>
                  <a:lnTo>
                    <a:pt x="6289" y="1004"/>
                  </a:lnTo>
                  <a:lnTo>
                    <a:pt x="6289" y="1001"/>
                  </a:lnTo>
                  <a:lnTo>
                    <a:pt x="6290" y="997"/>
                  </a:lnTo>
                  <a:lnTo>
                    <a:pt x="6291" y="994"/>
                  </a:lnTo>
                  <a:lnTo>
                    <a:pt x="6292" y="991"/>
                  </a:lnTo>
                  <a:lnTo>
                    <a:pt x="6293" y="988"/>
                  </a:lnTo>
                  <a:lnTo>
                    <a:pt x="6294" y="984"/>
                  </a:lnTo>
                  <a:lnTo>
                    <a:pt x="6295" y="981"/>
                  </a:lnTo>
                  <a:lnTo>
                    <a:pt x="6296" y="978"/>
                  </a:lnTo>
                  <a:lnTo>
                    <a:pt x="6289" y="975"/>
                  </a:lnTo>
                  <a:lnTo>
                    <a:pt x="6282" y="971"/>
                  </a:lnTo>
                  <a:lnTo>
                    <a:pt x="6274" y="969"/>
                  </a:lnTo>
                  <a:lnTo>
                    <a:pt x="6267" y="967"/>
                  </a:lnTo>
                  <a:lnTo>
                    <a:pt x="6259" y="965"/>
                  </a:lnTo>
                  <a:lnTo>
                    <a:pt x="6251" y="964"/>
                  </a:lnTo>
                  <a:lnTo>
                    <a:pt x="6243" y="963"/>
                  </a:lnTo>
                  <a:lnTo>
                    <a:pt x="6235" y="963"/>
                  </a:lnTo>
                  <a:close/>
                  <a:moveTo>
                    <a:pt x="358" y="964"/>
                  </a:moveTo>
                  <a:lnTo>
                    <a:pt x="352" y="980"/>
                  </a:lnTo>
                  <a:lnTo>
                    <a:pt x="346" y="997"/>
                  </a:lnTo>
                  <a:lnTo>
                    <a:pt x="339" y="1013"/>
                  </a:lnTo>
                  <a:lnTo>
                    <a:pt x="333" y="1029"/>
                  </a:lnTo>
                  <a:lnTo>
                    <a:pt x="326" y="1045"/>
                  </a:lnTo>
                  <a:lnTo>
                    <a:pt x="319" y="1061"/>
                  </a:lnTo>
                  <a:lnTo>
                    <a:pt x="312" y="1077"/>
                  </a:lnTo>
                  <a:lnTo>
                    <a:pt x="306" y="1093"/>
                  </a:lnTo>
                  <a:lnTo>
                    <a:pt x="287" y="1136"/>
                  </a:lnTo>
                  <a:lnTo>
                    <a:pt x="287" y="1138"/>
                  </a:lnTo>
                  <a:lnTo>
                    <a:pt x="288" y="1138"/>
                  </a:lnTo>
                  <a:lnTo>
                    <a:pt x="290" y="1138"/>
                  </a:lnTo>
                  <a:lnTo>
                    <a:pt x="291" y="1137"/>
                  </a:lnTo>
                  <a:lnTo>
                    <a:pt x="293" y="1137"/>
                  </a:lnTo>
                  <a:lnTo>
                    <a:pt x="294" y="1137"/>
                  </a:lnTo>
                  <a:lnTo>
                    <a:pt x="296" y="1137"/>
                  </a:lnTo>
                  <a:lnTo>
                    <a:pt x="297" y="1137"/>
                  </a:lnTo>
                  <a:lnTo>
                    <a:pt x="298" y="1137"/>
                  </a:lnTo>
                  <a:lnTo>
                    <a:pt x="300" y="1137"/>
                  </a:lnTo>
                  <a:lnTo>
                    <a:pt x="302" y="1137"/>
                  </a:lnTo>
                  <a:lnTo>
                    <a:pt x="303" y="1137"/>
                  </a:lnTo>
                  <a:lnTo>
                    <a:pt x="305" y="1137"/>
                  </a:lnTo>
                  <a:lnTo>
                    <a:pt x="306" y="1137"/>
                  </a:lnTo>
                  <a:lnTo>
                    <a:pt x="308" y="1138"/>
                  </a:lnTo>
                  <a:lnTo>
                    <a:pt x="309" y="1138"/>
                  </a:lnTo>
                  <a:lnTo>
                    <a:pt x="310" y="1138"/>
                  </a:lnTo>
                  <a:lnTo>
                    <a:pt x="312" y="1132"/>
                  </a:lnTo>
                  <a:lnTo>
                    <a:pt x="314" y="1126"/>
                  </a:lnTo>
                  <a:lnTo>
                    <a:pt x="316" y="1120"/>
                  </a:lnTo>
                  <a:lnTo>
                    <a:pt x="318" y="1114"/>
                  </a:lnTo>
                  <a:lnTo>
                    <a:pt x="320" y="1108"/>
                  </a:lnTo>
                  <a:lnTo>
                    <a:pt x="322" y="1102"/>
                  </a:lnTo>
                  <a:lnTo>
                    <a:pt x="324" y="1096"/>
                  </a:lnTo>
                  <a:lnTo>
                    <a:pt x="326" y="1090"/>
                  </a:lnTo>
                  <a:lnTo>
                    <a:pt x="328" y="1087"/>
                  </a:lnTo>
                  <a:lnTo>
                    <a:pt x="332" y="1087"/>
                  </a:lnTo>
                  <a:lnTo>
                    <a:pt x="335" y="1087"/>
                  </a:lnTo>
                  <a:lnTo>
                    <a:pt x="339" y="1086"/>
                  </a:lnTo>
                  <a:lnTo>
                    <a:pt x="343" y="1086"/>
                  </a:lnTo>
                  <a:lnTo>
                    <a:pt x="347" y="1086"/>
                  </a:lnTo>
                  <a:lnTo>
                    <a:pt x="351" y="1086"/>
                  </a:lnTo>
                  <a:lnTo>
                    <a:pt x="354" y="1086"/>
                  </a:lnTo>
                  <a:lnTo>
                    <a:pt x="358" y="1086"/>
                  </a:lnTo>
                  <a:lnTo>
                    <a:pt x="362" y="1086"/>
                  </a:lnTo>
                  <a:lnTo>
                    <a:pt x="365" y="1086"/>
                  </a:lnTo>
                  <a:lnTo>
                    <a:pt x="369" y="1086"/>
                  </a:lnTo>
                  <a:lnTo>
                    <a:pt x="372" y="1087"/>
                  </a:lnTo>
                  <a:lnTo>
                    <a:pt x="376" y="1087"/>
                  </a:lnTo>
                  <a:lnTo>
                    <a:pt x="379" y="1087"/>
                  </a:lnTo>
                  <a:lnTo>
                    <a:pt x="382" y="1087"/>
                  </a:lnTo>
                  <a:lnTo>
                    <a:pt x="386" y="1087"/>
                  </a:lnTo>
                  <a:lnTo>
                    <a:pt x="388" y="1093"/>
                  </a:lnTo>
                  <a:lnTo>
                    <a:pt x="391" y="1100"/>
                  </a:lnTo>
                  <a:lnTo>
                    <a:pt x="393" y="1106"/>
                  </a:lnTo>
                  <a:lnTo>
                    <a:pt x="395" y="1113"/>
                  </a:lnTo>
                  <a:lnTo>
                    <a:pt x="397" y="1119"/>
                  </a:lnTo>
                  <a:lnTo>
                    <a:pt x="399" y="1125"/>
                  </a:lnTo>
                  <a:lnTo>
                    <a:pt x="401" y="1132"/>
                  </a:lnTo>
                  <a:lnTo>
                    <a:pt x="403" y="1138"/>
                  </a:lnTo>
                  <a:lnTo>
                    <a:pt x="406" y="1138"/>
                  </a:lnTo>
                  <a:lnTo>
                    <a:pt x="409" y="1138"/>
                  </a:lnTo>
                  <a:lnTo>
                    <a:pt x="412" y="1137"/>
                  </a:lnTo>
                  <a:lnTo>
                    <a:pt x="414" y="1137"/>
                  </a:lnTo>
                  <a:lnTo>
                    <a:pt x="417" y="1137"/>
                  </a:lnTo>
                  <a:lnTo>
                    <a:pt x="420" y="1137"/>
                  </a:lnTo>
                  <a:lnTo>
                    <a:pt x="422" y="1137"/>
                  </a:lnTo>
                  <a:lnTo>
                    <a:pt x="425" y="1137"/>
                  </a:lnTo>
                  <a:lnTo>
                    <a:pt x="427" y="1137"/>
                  </a:lnTo>
                  <a:lnTo>
                    <a:pt x="430" y="1137"/>
                  </a:lnTo>
                  <a:lnTo>
                    <a:pt x="433" y="1137"/>
                  </a:lnTo>
                  <a:lnTo>
                    <a:pt x="435" y="1137"/>
                  </a:lnTo>
                  <a:lnTo>
                    <a:pt x="438" y="1138"/>
                  </a:lnTo>
                  <a:lnTo>
                    <a:pt x="441" y="1138"/>
                  </a:lnTo>
                  <a:lnTo>
                    <a:pt x="444" y="1138"/>
                  </a:lnTo>
                  <a:lnTo>
                    <a:pt x="446" y="1138"/>
                  </a:lnTo>
                  <a:lnTo>
                    <a:pt x="446" y="1136"/>
                  </a:lnTo>
                  <a:lnTo>
                    <a:pt x="445" y="1133"/>
                  </a:lnTo>
                  <a:lnTo>
                    <a:pt x="436" y="1113"/>
                  </a:lnTo>
                  <a:lnTo>
                    <a:pt x="428" y="1092"/>
                  </a:lnTo>
                  <a:lnTo>
                    <a:pt x="419" y="1072"/>
                  </a:lnTo>
                  <a:lnTo>
                    <a:pt x="411" y="1051"/>
                  </a:lnTo>
                  <a:lnTo>
                    <a:pt x="403" y="1031"/>
                  </a:lnTo>
                  <a:lnTo>
                    <a:pt x="395" y="1010"/>
                  </a:lnTo>
                  <a:lnTo>
                    <a:pt x="387" y="989"/>
                  </a:lnTo>
                  <a:lnTo>
                    <a:pt x="379" y="969"/>
                  </a:lnTo>
                  <a:lnTo>
                    <a:pt x="377" y="964"/>
                  </a:lnTo>
                  <a:lnTo>
                    <a:pt x="376" y="964"/>
                  </a:lnTo>
                  <a:lnTo>
                    <a:pt x="375" y="965"/>
                  </a:lnTo>
                  <a:lnTo>
                    <a:pt x="373" y="965"/>
                  </a:lnTo>
                  <a:lnTo>
                    <a:pt x="372" y="965"/>
                  </a:lnTo>
                  <a:lnTo>
                    <a:pt x="371" y="965"/>
                  </a:lnTo>
                  <a:lnTo>
                    <a:pt x="370" y="965"/>
                  </a:lnTo>
                  <a:lnTo>
                    <a:pt x="369" y="965"/>
                  </a:lnTo>
                  <a:lnTo>
                    <a:pt x="367" y="965"/>
                  </a:lnTo>
                  <a:lnTo>
                    <a:pt x="366" y="965"/>
                  </a:lnTo>
                  <a:lnTo>
                    <a:pt x="365" y="965"/>
                  </a:lnTo>
                  <a:lnTo>
                    <a:pt x="364" y="965"/>
                  </a:lnTo>
                  <a:lnTo>
                    <a:pt x="363" y="965"/>
                  </a:lnTo>
                  <a:lnTo>
                    <a:pt x="362" y="965"/>
                  </a:lnTo>
                  <a:lnTo>
                    <a:pt x="360" y="965"/>
                  </a:lnTo>
                  <a:lnTo>
                    <a:pt x="359" y="964"/>
                  </a:lnTo>
                  <a:lnTo>
                    <a:pt x="358" y="964"/>
                  </a:lnTo>
                  <a:close/>
                  <a:moveTo>
                    <a:pt x="5486" y="964"/>
                  </a:moveTo>
                  <a:lnTo>
                    <a:pt x="5480" y="980"/>
                  </a:lnTo>
                  <a:lnTo>
                    <a:pt x="5474" y="997"/>
                  </a:lnTo>
                  <a:lnTo>
                    <a:pt x="5467" y="1013"/>
                  </a:lnTo>
                  <a:lnTo>
                    <a:pt x="5461" y="1029"/>
                  </a:lnTo>
                  <a:lnTo>
                    <a:pt x="5454" y="1045"/>
                  </a:lnTo>
                  <a:lnTo>
                    <a:pt x="5447" y="1061"/>
                  </a:lnTo>
                  <a:lnTo>
                    <a:pt x="5441" y="1077"/>
                  </a:lnTo>
                  <a:lnTo>
                    <a:pt x="5434" y="1093"/>
                  </a:lnTo>
                  <a:lnTo>
                    <a:pt x="5415" y="1136"/>
                  </a:lnTo>
                  <a:lnTo>
                    <a:pt x="5415" y="1138"/>
                  </a:lnTo>
                  <a:lnTo>
                    <a:pt x="5416" y="1138"/>
                  </a:lnTo>
                  <a:lnTo>
                    <a:pt x="5418" y="1138"/>
                  </a:lnTo>
                  <a:lnTo>
                    <a:pt x="5419" y="1137"/>
                  </a:lnTo>
                  <a:lnTo>
                    <a:pt x="5421" y="1137"/>
                  </a:lnTo>
                  <a:lnTo>
                    <a:pt x="5422" y="1137"/>
                  </a:lnTo>
                  <a:lnTo>
                    <a:pt x="5424" y="1137"/>
                  </a:lnTo>
                  <a:lnTo>
                    <a:pt x="5425" y="1137"/>
                  </a:lnTo>
                  <a:lnTo>
                    <a:pt x="5427" y="1137"/>
                  </a:lnTo>
                  <a:lnTo>
                    <a:pt x="5428" y="1137"/>
                  </a:lnTo>
                  <a:lnTo>
                    <a:pt x="5430" y="1137"/>
                  </a:lnTo>
                  <a:lnTo>
                    <a:pt x="5431" y="1137"/>
                  </a:lnTo>
                  <a:lnTo>
                    <a:pt x="5433" y="1137"/>
                  </a:lnTo>
                  <a:lnTo>
                    <a:pt x="5434" y="1137"/>
                  </a:lnTo>
                  <a:lnTo>
                    <a:pt x="5435" y="1138"/>
                  </a:lnTo>
                  <a:lnTo>
                    <a:pt x="5437" y="1138"/>
                  </a:lnTo>
                  <a:lnTo>
                    <a:pt x="5439" y="1138"/>
                  </a:lnTo>
                  <a:lnTo>
                    <a:pt x="5440" y="1132"/>
                  </a:lnTo>
                  <a:lnTo>
                    <a:pt x="5442" y="1126"/>
                  </a:lnTo>
                  <a:lnTo>
                    <a:pt x="5444" y="1120"/>
                  </a:lnTo>
                  <a:lnTo>
                    <a:pt x="5446" y="1114"/>
                  </a:lnTo>
                  <a:lnTo>
                    <a:pt x="5448" y="1108"/>
                  </a:lnTo>
                  <a:lnTo>
                    <a:pt x="5450" y="1102"/>
                  </a:lnTo>
                  <a:lnTo>
                    <a:pt x="5452" y="1096"/>
                  </a:lnTo>
                  <a:lnTo>
                    <a:pt x="5454" y="1090"/>
                  </a:lnTo>
                  <a:lnTo>
                    <a:pt x="5456" y="1087"/>
                  </a:lnTo>
                  <a:lnTo>
                    <a:pt x="5460" y="1087"/>
                  </a:lnTo>
                  <a:lnTo>
                    <a:pt x="5463" y="1087"/>
                  </a:lnTo>
                  <a:lnTo>
                    <a:pt x="5467" y="1086"/>
                  </a:lnTo>
                  <a:lnTo>
                    <a:pt x="5471" y="1086"/>
                  </a:lnTo>
                  <a:lnTo>
                    <a:pt x="5475" y="1086"/>
                  </a:lnTo>
                  <a:lnTo>
                    <a:pt x="5479" y="1086"/>
                  </a:lnTo>
                  <a:lnTo>
                    <a:pt x="5482" y="1086"/>
                  </a:lnTo>
                  <a:lnTo>
                    <a:pt x="5486" y="1086"/>
                  </a:lnTo>
                  <a:lnTo>
                    <a:pt x="5490" y="1086"/>
                  </a:lnTo>
                  <a:lnTo>
                    <a:pt x="5493" y="1086"/>
                  </a:lnTo>
                  <a:lnTo>
                    <a:pt x="5497" y="1086"/>
                  </a:lnTo>
                  <a:lnTo>
                    <a:pt x="5500" y="1087"/>
                  </a:lnTo>
                  <a:lnTo>
                    <a:pt x="5504" y="1087"/>
                  </a:lnTo>
                  <a:lnTo>
                    <a:pt x="5507" y="1087"/>
                  </a:lnTo>
                  <a:lnTo>
                    <a:pt x="5511" y="1087"/>
                  </a:lnTo>
                  <a:lnTo>
                    <a:pt x="5514" y="1087"/>
                  </a:lnTo>
                  <a:lnTo>
                    <a:pt x="5517" y="1093"/>
                  </a:lnTo>
                  <a:lnTo>
                    <a:pt x="5519" y="1100"/>
                  </a:lnTo>
                  <a:lnTo>
                    <a:pt x="5521" y="1106"/>
                  </a:lnTo>
                  <a:lnTo>
                    <a:pt x="5523" y="1113"/>
                  </a:lnTo>
                  <a:lnTo>
                    <a:pt x="5525" y="1119"/>
                  </a:lnTo>
                  <a:lnTo>
                    <a:pt x="5528" y="1125"/>
                  </a:lnTo>
                  <a:lnTo>
                    <a:pt x="5530" y="1132"/>
                  </a:lnTo>
                  <a:lnTo>
                    <a:pt x="5532" y="1138"/>
                  </a:lnTo>
                  <a:lnTo>
                    <a:pt x="5534" y="1138"/>
                  </a:lnTo>
                  <a:lnTo>
                    <a:pt x="5537" y="1138"/>
                  </a:lnTo>
                  <a:lnTo>
                    <a:pt x="5540" y="1137"/>
                  </a:lnTo>
                  <a:lnTo>
                    <a:pt x="5542" y="1137"/>
                  </a:lnTo>
                  <a:lnTo>
                    <a:pt x="5545" y="1137"/>
                  </a:lnTo>
                  <a:lnTo>
                    <a:pt x="5547" y="1137"/>
                  </a:lnTo>
                  <a:lnTo>
                    <a:pt x="5550" y="1137"/>
                  </a:lnTo>
                  <a:lnTo>
                    <a:pt x="5553" y="1137"/>
                  </a:lnTo>
                  <a:lnTo>
                    <a:pt x="5555" y="1137"/>
                  </a:lnTo>
                  <a:lnTo>
                    <a:pt x="5558" y="1137"/>
                  </a:lnTo>
                  <a:lnTo>
                    <a:pt x="5561" y="1137"/>
                  </a:lnTo>
                  <a:lnTo>
                    <a:pt x="5564" y="1137"/>
                  </a:lnTo>
                  <a:lnTo>
                    <a:pt x="5566" y="1138"/>
                  </a:lnTo>
                  <a:lnTo>
                    <a:pt x="5569" y="1138"/>
                  </a:lnTo>
                  <a:lnTo>
                    <a:pt x="5572" y="1138"/>
                  </a:lnTo>
                  <a:lnTo>
                    <a:pt x="5574" y="1138"/>
                  </a:lnTo>
                  <a:lnTo>
                    <a:pt x="5574" y="1136"/>
                  </a:lnTo>
                  <a:lnTo>
                    <a:pt x="5573" y="1133"/>
                  </a:lnTo>
                  <a:lnTo>
                    <a:pt x="5564" y="1113"/>
                  </a:lnTo>
                  <a:lnTo>
                    <a:pt x="5556" y="1092"/>
                  </a:lnTo>
                  <a:lnTo>
                    <a:pt x="5547" y="1072"/>
                  </a:lnTo>
                  <a:lnTo>
                    <a:pt x="5539" y="1051"/>
                  </a:lnTo>
                  <a:lnTo>
                    <a:pt x="5531" y="1030"/>
                  </a:lnTo>
                  <a:lnTo>
                    <a:pt x="5523" y="1010"/>
                  </a:lnTo>
                  <a:lnTo>
                    <a:pt x="5515" y="989"/>
                  </a:lnTo>
                  <a:lnTo>
                    <a:pt x="5507" y="969"/>
                  </a:lnTo>
                  <a:lnTo>
                    <a:pt x="5505" y="964"/>
                  </a:lnTo>
                  <a:lnTo>
                    <a:pt x="5504" y="964"/>
                  </a:lnTo>
                  <a:lnTo>
                    <a:pt x="5503" y="965"/>
                  </a:lnTo>
                  <a:lnTo>
                    <a:pt x="5502" y="965"/>
                  </a:lnTo>
                  <a:lnTo>
                    <a:pt x="5500" y="965"/>
                  </a:lnTo>
                  <a:lnTo>
                    <a:pt x="5499" y="965"/>
                  </a:lnTo>
                  <a:lnTo>
                    <a:pt x="5498" y="965"/>
                  </a:lnTo>
                  <a:lnTo>
                    <a:pt x="5497" y="965"/>
                  </a:lnTo>
                  <a:lnTo>
                    <a:pt x="5495" y="965"/>
                  </a:lnTo>
                  <a:lnTo>
                    <a:pt x="5494" y="965"/>
                  </a:lnTo>
                  <a:lnTo>
                    <a:pt x="5493" y="965"/>
                  </a:lnTo>
                  <a:lnTo>
                    <a:pt x="5492" y="965"/>
                  </a:lnTo>
                  <a:lnTo>
                    <a:pt x="5491" y="965"/>
                  </a:lnTo>
                  <a:lnTo>
                    <a:pt x="5490" y="965"/>
                  </a:lnTo>
                  <a:lnTo>
                    <a:pt x="5488" y="965"/>
                  </a:lnTo>
                  <a:lnTo>
                    <a:pt x="5487" y="964"/>
                  </a:lnTo>
                  <a:lnTo>
                    <a:pt x="5486" y="964"/>
                  </a:lnTo>
                  <a:close/>
                  <a:moveTo>
                    <a:pt x="584" y="965"/>
                  </a:moveTo>
                  <a:lnTo>
                    <a:pt x="579" y="966"/>
                  </a:lnTo>
                  <a:lnTo>
                    <a:pt x="574" y="966"/>
                  </a:lnTo>
                  <a:lnTo>
                    <a:pt x="570" y="966"/>
                  </a:lnTo>
                  <a:lnTo>
                    <a:pt x="565" y="966"/>
                  </a:lnTo>
                  <a:lnTo>
                    <a:pt x="561" y="966"/>
                  </a:lnTo>
                  <a:lnTo>
                    <a:pt x="556" y="966"/>
                  </a:lnTo>
                  <a:lnTo>
                    <a:pt x="539" y="966"/>
                  </a:lnTo>
                  <a:lnTo>
                    <a:pt x="539" y="973"/>
                  </a:lnTo>
                  <a:lnTo>
                    <a:pt x="540" y="980"/>
                  </a:lnTo>
                  <a:lnTo>
                    <a:pt x="540" y="987"/>
                  </a:lnTo>
                  <a:lnTo>
                    <a:pt x="540" y="993"/>
                  </a:lnTo>
                  <a:lnTo>
                    <a:pt x="541" y="1001"/>
                  </a:lnTo>
                  <a:lnTo>
                    <a:pt x="541" y="1008"/>
                  </a:lnTo>
                  <a:lnTo>
                    <a:pt x="541" y="1014"/>
                  </a:lnTo>
                  <a:lnTo>
                    <a:pt x="541" y="1021"/>
                  </a:lnTo>
                  <a:lnTo>
                    <a:pt x="541" y="1027"/>
                  </a:lnTo>
                  <a:lnTo>
                    <a:pt x="541" y="1033"/>
                  </a:lnTo>
                  <a:lnTo>
                    <a:pt x="541" y="1038"/>
                  </a:lnTo>
                  <a:lnTo>
                    <a:pt x="541" y="1044"/>
                  </a:lnTo>
                  <a:lnTo>
                    <a:pt x="541" y="1050"/>
                  </a:lnTo>
                  <a:lnTo>
                    <a:pt x="541" y="1056"/>
                  </a:lnTo>
                  <a:lnTo>
                    <a:pt x="541" y="1061"/>
                  </a:lnTo>
                  <a:lnTo>
                    <a:pt x="541" y="1067"/>
                  </a:lnTo>
                  <a:lnTo>
                    <a:pt x="541" y="1073"/>
                  </a:lnTo>
                  <a:lnTo>
                    <a:pt x="541" y="1080"/>
                  </a:lnTo>
                  <a:lnTo>
                    <a:pt x="541" y="1086"/>
                  </a:lnTo>
                  <a:lnTo>
                    <a:pt x="541" y="1092"/>
                  </a:lnTo>
                  <a:lnTo>
                    <a:pt x="541" y="1098"/>
                  </a:lnTo>
                  <a:lnTo>
                    <a:pt x="541" y="1105"/>
                  </a:lnTo>
                  <a:lnTo>
                    <a:pt x="540" y="1111"/>
                  </a:lnTo>
                  <a:lnTo>
                    <a:pt x="540" y="1117"/>
                  </a:lnTo>
                  <a:lnTo>
                    <a:pt x="539" y="1119"/>
                  </a:lnTo>
                  <a:lnTo>
                    <a:pt x="539" y="1121"/>
                  </a:lnTo>
                  <a:lnTo>
                    <a:pt x="539" y="1123"/>
                  </a:lnTo>
                  <a:lnTo>
                    <a:pt x="539" y="1125"/>
                  </a:lnTo>
                  <a:lnTo>
                    <a:pt x="539" y="1127"/>
                  </a:lnTo>
                  <a:lnTo>
                    <a:pt x="539" y="1129"/>
                  </a:lnTo>
                  <a:lnTo>
                    <a:pt x="539" y="1131"/>
                  </a:lnTo>
                  <a:lnTo>
                    <a:pt x="539" y="1133"/>
                  </a:lnTo>
                  <a:lnTo>
                    <a:pt x="539" y="1138"/>
                  </a:lnTo>
                  <a:lnTo>
                    <a:pt x="541" y="1138"/>
                  </a:lnTo>
                  <a:lnTo>
                    <a:pt x="544" y="1138"/>
                  </a:lnTo>
                  <a:lnTo>
                    <a:pt x="546" y="1138"/>
                  </a:lnTo>
                  <a:lnTo>
                    <a:pt x="549" y="1137"/>
                  </a:lnTo>
                  <a:lnTo>
                    <a:pt x="551" y="1137"/>
                  </a:lnTo>
                  <a:lnTo>
                    <a:pt x="554" y="1137"/>
                  </a:lnTo>
                  <a:lnTo>
                    <a:pt x="556" y="1137"/>
                  </a:lnTo>
                  <a:lnTo>
                    <a:pt x="559" y="1137"/>
                  </a:lnTo>
                  <a:lnTo>
                    <a:pt x="561" y="1137"/>
                  </a:lnTo>
                  <a:lnTo>
                    <a:pt x="564" y="1137"/>
                  </a:lnTo>
                  <a:lnTo>
                    <a:pt x="567" y="1137"/>
                  </a:lnTo>
                  <a:lnTo>
                    <a:pt x="569" y="1137"/>
                  </a:lnTo>
                  <a:lnTo>
                    <a:pt x="572" y="1138"/>
                  </a:lnTo>
                  <a:lnTo>
                    <a:pt x="574" y="1138"/>
                  </a:lnTo>
                  <a:lnTo>
                    <a:pt x="577" y="1138"/>
                  </a:lnTo>
                  <a:lnTo>
                    <a:pt x="579" y="1138"/>
                  </a:lnTo>
                  <a:lnTo>
                    <a:pt x="579" y="1135"/>
                  </a:lnTo>
                  <a:lnTo>
                    <a:pt x="579" y="1131"/>
                  </a:lnTo>
                  <a:lnTo>
                    <a:pt x="578" y="1128"/>
                  </a:lnTo>
                  <a:lnTo>
                    <a:pt x="578" y="1125"/>
                  </a:lnTo>
                  <a:lnTo>
                    <a:pt x="578" y="1122"/>
                  </a:lnTo>
                  <a:lnTo>
                    <a:pt x="578" y="1118"/>
                  </a:lnTo>
                  <a:lnTo>
                    <a:pt x="578" y="1115"/>
                  </a:lnTo>
                  <a:lnTo>
                    <a:pt x="578" y="1112"/>
                  </a:lnTo>
                  <a:lnTo>
                    <a:pt x="578" y="1111"/>
                  </a:lnTo>
                  <a:lnTo>
                    <a:pt x="578" y="1110"/>
                  </a:lnTo>
                  <a:lnTo>
                    <a:pt x="578" y="1109"/>
                  </a:lnTo>
                  <a:lnTo>
                    <a:pt x="578" y="1108"/>
                  </a:lnTo>
                  <a:lnTo>
                    <a:pt x="578" y="1107"/>
                  </a:lnTo>
                  <a:lnTo>
                    <a:pt x="578" y="1107"/>
                  </a:lnTo>
                  <a:lnTo>
                    <a:pt x="577" y="1106"/>
                  </a:lnTo>
                  <a:lnTo>
                    <a:pt x="577" y="1105"/>
                  </a:lnTo>
                  <a:lnTo>
                    <a:pt x="577" y="1100"/>
                  </a:lnTo>
                  <a:lnTo>
                    <a:pt x="577" y="1094"/>
                  </a:lnTo>
                  <a:lnTo>
                    <a:pt x="577" y="1088"/>
                  </a:lnTo>
                  <a:lnTo>
                    <a:pt x="577" y="1083"/>
                  </a:lnTo>
                  <a:lnTo>
                    <a:pt x="577" y="1077"/>
                  </a:lnTo>
                  <a:lnTo>
                    <a:pt x="577" y="1071"/>
                  </a:lnTo>
                  <a:lnTo>
                    <a:pt x="577" y="1066"/>
                  </a:lnTo>
                  <a:lnTo>
                    <a:pt x="577" y="1060"/>
                  </a:lnTo>
                  <a:lnTo>
                    <a:pt x="577" y="1060"/>
                  </a:lnTo>
                  <a:lnTo>
                    <a:pt x="577" y="1059"/>
                  </a:lnTo>
                  <a:lnTo>
                    <a:pt x="577" y="1059"/>
                  </a:lnTo>
                  <a:lnTo>
                    <a:pt x="578" y="1059"/>
                  </a:lnTo>
                  <a:lnTo>
                    <a:pt x="578" y="1059"/>
                  </a:lnTo>
                  <a:lnTo>
                    <a:pt x="578" y="1059"/>
                  </a:lnTo>
                  <a:lnTo>
                    <a:pt x="579" y="1059"/>
                  </a:lnTo>
                  <a:lnTo>
                    <a:pt x="579" y="1059"/>
                  </a:lnTo>
                  <a:lnTo>
                    <a:pt x="579" y="1059"/>
                  </a:lnTo>
                  <a:lnTo>
                    <a:pt x="580" y="1060"/>
                  </a:lnTo>
                  <a:lnTo>
                    <a:pt x="580" y="1060"/>
                  </a:lnTo>
                  <a:lnTo>
                    <a:pt x="581" y="1062"/>
                  </a:lnTo>
                  <a:lnTo>
                    <a:pt x="582" y="1063"/>
                  </a:lnTo>
                  <a:lnTo>
                    <a:pt x="583" y="1065"/>
                  </a:lnTo>
                  <a:lnTo>
                    <a:pt x="584" y="1066"/>
                  </a:lnTo>
                  <a:lnTo>
                    <a:pt x="584" y="1068"/>
                  </a:lnTo>
                  <a:lnTo>
                    <a:pt x="585" y="1070"/>
                  </a:lnTo>
                  <a:lnTo>
                    <a:pt x="586" y="1071"/>
                  </a:lnTo>
                  <a:lnTo>
                    <a:pt x="587" y="1073"/>
                  </a:lnTo>
                  <a:lnTo>
                    <a:pt x="587" y="1073"/>
                  </a:lnTo>
                  <a:lnTo>
                    <a:pt x="595" y="1087"/>
                  </a:lnTo>
                  <a:lnTo>
                    <a:pt x="624" y="1138"/>
                  </a:lnTo>
                  <a:lnTo>
                    <a:pt x="627" y="1138"/>
                  </a:lnTo>
                  <a:lnTo>
                    <a:pt x="630" y="1138"/>
                  </a:lnTo>
                  <a:lnTo>
                    <a:pt x="633" y="1137"/>
                  </a:lnTo>
                  <a:lnTo>
                    <a:pt x="636" y="1137"/>
                  </a:lnTo>
                  <a:lnTo>
                    <a:pt x="638" y="1137"/>
                  </a:lnTo>
                  <a:lnTo>
                    <a:pt x="641" y="1137"/>
                  </a:lnTo>
                  <a:lnTo>
                    <a:pt x="644" y="1137"/>
                  </a:lnTo>
                  <a:lnTo>
                    <a:pt x="647" y="1137"/>
                  </a:lnTo>
                  <a:lnTo>
                    <a:pt x="650" y="1137"/>
                  </a:lnTo>
                  <a:lnTo>
                    <a:pt x="653" y="1137"/>
                  </a:lnTo>
                  <a:lnTo>
                    <a:pt x="655" y="1137"/>
                  </a:lnTo>
                  <a:lnTo>
                    <a:pt x="658" y="1137"/>
                  </a:lnTo>
                  <a:lnTo>
                    <a:pt x="661" y="1138"/>
                  </a:lnTo>
                  <a:lnTo>
                    <a:pt x="664" y="1138"/>
                  </a:lnTo>
                  <a:lnTo>
                    <a:pt x="667" y="1138"/>
                  </a:lnTo>
                  <a:lnTo>
                    <a:pt x="670" y="1138"/>
                  </a:lnTo>
                  <a:lnTo>
                    <a:pt x="661" y="1124"/>
                  </a:lnTo>
                  <a:lnTo>
                    <a:pt x="655" y="1115"/>
                  </a:lnTo>
                  <a:lnTo>
                    <a:pt x="649" y="1106"/>
                  </a:lnTo>
                  <a:lnTo>
                    <a:pt x="643" y="1098"/>
                  </a:lnTo>
                  <a:lnTo>
                    <a:pt x="638" y="1089"/>
                  </a:lnTo>
                  <a:lnTo>
                    <a:pt x="632" y="1080"/>
                  </a:lnTo>
                  <a:lnTo>
                    <a:pt x="627" y="1071"/>
                  </a:lnTo>
                  <a:lnTo>
                    <a:pt x="621" y="1062"/>
                  </a:lnTo>
                  <a:lnTo>
                    <a:pt x="616" y="1053"/>
                  </a:lnTo>
                  <a:lnTo>
                    <a:pt x="620" y="1052"/>
                  </a:lnTo>
                  <a:lnTo>
                    <a:pt x="625" y="1051"/>
                  </a:lnTo>
                  <a:lnTo>
                    <a:pt x="628" y="1049"/>
                  </a:lnTo>
                  <a:lnTo>
                    <a:pt x="632" y="1047"/>
                  </a:lnTo>
                  <a:lnTo>
                    <a:pt x="636" y="1045"/>
                  </a:lnTo>
                  <a:lnTo>
                    <a:pt x="639" y="1043"/>
                  </a:lnTo>
                  <a:lnTo>
                    <a:pt x="642" y="1040"/>
                  </a:lnTo>
                  <a:lnTo>
                    <a:pt x="645" y="1038"/>
                  </a:lnTo>
                  <a:lnTo>
                    <a:pt x="647" y="1035"/>
                  </a:lnTo>
                  <a:lnTo>
                    <a:pt x="649" y="1032"/>
                  </a:lnTo>
                  <a:lnTo>
                    <a:pt x="651" y="1028"/>
                  </a:lnTo>
                  <a:lnTo>
                    <a:pt x="653" y="1025"/>
                  </a:lnTo>
                  <a:lnTo>
                    <a:pt x="654" y="1021"/>
                  </a:lnTo>
                  <a:lnTo>
                    <a:pt x="655" y="1016"/>
                  </a:lnTo>
                  <a:lnTo>
                    <a:pt x="655" y="1012"/>
                  </a:lnTo>
                  <a:lnTo>
                    <a:pt x="656" y="1008"/>
                  </a:lnTo>
                  <a:lnTo>
                    <a:pt x="655" y="1001"/>
                  </a:lnTo>
                  <a:lnTo>
                    <a:pt x="654" y="996"/>
                  </a:lnTo>
                  <a:lnTo>
                    <a:pt x="653" y="993"/>
                  </a:lnTo>
                  <a:lnTo>
                    <a:pt x="652" y="991"/>
                  </a:lnTo>
                  <a:lnTo>
                    <a:pt x="651" y="988"/>
                  </a:lnTo>
                  <a:lnTo>
                    <a:pt x="650" y="986"/>
                  </a:lnTo>
                  <a:lnTo>
                    <a:pt x="647" y="982"/>
                  </a:lnTo>
                  <a:lnTo>
                    <a:pt x="643" y="978"/>
                  </a:lnTo>
                  <a:lnTo>
                    <a:pt x="638" y="974"/>
                  </a:lnTo>
                  <a:lnTo>
                    <a:pt x="633" y="971"/>
                  </a:lnTo>
                  <a:lnTo>
                    <a:pt x="629" y="969"/>
                  </a:lnTo>
                  <a:lnTo>
                    <a:pt x="624" y="967"/>
                  </a:lnTo>
                  <a:lnTo>
                    <a:pt x="619" y="967"/>
                  </a:lnTo>
                  <a:lnTo>
                    <a:pt x="613" y="966"/>
                  </a:lnTo>
                  <a:lnTo>
                    <a:pt x="608" y="965"/>
                  </a:lnTo>
                  <a:lnTo>
                    <a:pt x="602" y="965"/>
                  </a:lnTo>
                  <a:lnTo>
                    <a:pt x="597" y="965"/>
                  </a:lnTo>
                  <a:lnTo>
                    <a:pt x="593" y="965"/>
                  </a:lnTo>
                  <a:lnTo>
                    <a:pt x="588" y="965"/>
                  </a:lnTo>
                  <a:lnTo>
                    <a:pt x="584" y="965"/>
                  </a:lnTo>
                  <a:close/>
                  <a:moveTo>
                    <a:pt x="800" y="965"/>
                  </a:moveTo>
                  <a:lnTo>
                    <a:pt x="798" y="966"/>
                  </a:lnTo>
                  <a:lnTo>
                    <a:pt x="796" y="966"/>
                  </a:lnTo>
                  <a:lnTo>
                    <a:pt x="793" y="966"/>
                  </a:lnTo>
                  <a:lnTo>
                    <a:pt x="791" y="967"/>
                  </a:lnTo>
                  <a:lnTo>
                    <a:pt x="789" y="967"/>
                  </a:lnTo>
                  <a:lnTo>
                    <a:pt x="786" y="967"/>
                  </a:lnTo>
                  <a:lnTo>
                    <a:pt x="783" y="967"/>
                  </a:lnTo>
                  <a:lnTo>
                    <a:pt x="781" y="967"/>
                  </a:lnTo>
                  <a:lnTo>
                    <a:pt x="778" y="967"/>
                  </a:lnTo>
                  <a:lnTo>
                    <a:pt x="776" y="967"/>
                  </a:lnTo>
                  <a:lnTo>
                    <a:pt x="773" y="967"/>
                  </a:lnTo>
                  <a:lnTo>
                    <a:pt x="771" y="967"/>
                  </a:lnTo>
                  <a:lnTo>
                    <a:pt x="768" y="966"/>
                  </a:lnTo>
                  <a:lnTo>
                    <a:pt x="766" y="966"/>
                  </a:lnTo>
                  <a:lnTo>
                    <a:pt x="763" y="966"/>
                  </a:lnTo>
                  <a:lnTo>
                    <a:pt x="760" y="966"/>
                  </a:lnTo>
                  <a:lnTo>
                    <a:pt x="762" y="1017"/>
                  </a:lnTo>
                  <a:lnTo>
                    <a:pt x="762" y="1093"/>
                  </a:lnTo>
                  <a:lnTo>
                    <a:pt x="762" y="1093"/>
                  </a:lnTo>
                  <a:lnTo>
                    <a:pt x="760" y="1138"/>
                  </a:lnTo>
                  <a:lnTo>
                    <a:pt x="763" y="1138"/>
                  </a:lnTo>
                  <a:lnTo>
                    <a:pt x="765" y="1138"/>
                  </a:lnTo>
                  <a:lnTo>
                    <a:pt x="767" y="1138"/>
                  </a:lnTo>
                  <a:lnTo>
                    <a:pt x="770" y="1137"/>
                  </a:lnTo>
                  <a:lnTo>
                    <a:pt x="772" y="1137"/>
                  </a:lnTo>
                  <a:lnTo>
                    <a:pt x="775" y="1137"/>
                  </a:lnTo>
                  <a:lnTo>
                    <a:pt x="777" y="1137"/>
                  </a:lnTo>
                  <a:lnTo>
                    <a:pt x="779" y="1137"/>
                  </a:lnTo>
                  <a:lnTo>
                    <a:pt x="782" y="1137"/>
                  </a:lnTo>
                  <a:lnTo>
                    <a:pt x="785" y="1137"/>
                  </a:lnTo>
                  <a:lnTo>
                    <a:pt x="787" y="1137"/>
                  </a:lnTo>
                  <a:lnTo>
                    <a:pt x="790" y="1137"/>
                  </a:lnTo>
                  <a:lnTo>
                    <a:pt x="792" y="1138"/>
                  </a:lnTo>
                  <a:lnTo>
                    <a:pt x="795" y="1138"/>
                  </a:lnTo>
                  <a:lnTo>
                    <a:pt x="798" y="1138"/>
                  </a:lnTo>
                  <a:lnTo>
                    <a:pt x="800" y="1138"/>
                  </a:lnTo>
                  <a:lnTo>
                    <a:pt x="798" y="1059"/>
                  </a:lnTo>
                  <a:lnTo>
                    <a:pt x="802" y="1064"/>
                  </a:lnTo>
                  <a:lnTo>
                    <a:pt x="805" y="1070"/>
                  </a:lnTo>
                  <a:lnTo>
                    <a:pt x="809" y="1074"/>
                  </a:lnTo>
                  <a:lnTo>
                    <a:pt x="812" y="1079"/>
                  </a:lnTo>
                  <a:lnTo>
                    <a:pt x="815" y="1085"/>
                  </a:lnTo>
                  <a:lnTo>
                    <a:pt x="819" y="1090"/>
                  </a:lnTo>
                  <a:lnTo>
                    <a:pt x="822" y="1095"/>
                  </a:lnTo>
                  <a:lnTo>
                    <a:pt x="825" y="1100"/>
                  </a:lnTo>
                  <a:lnTo>
                    <a:pt x="850" y="1138"/>
                  </a:lnTo>
                  <a:lnTo>
                    <a:pt x="852" y="1138"/>
                  </a:lnTo>
                  <a:lnTo>
                    <a:pt x="855" y="1138"/>
                  </a:lnTo>
                  <a:lnTo>
                    <a:pt x="858" y="1137"/>
                  </a:lnTo>
                  <a:lnTo>
                    <a:pt x="860" y="1137"/>
                  </a:lnTo>
                  <a:lnTo>
                    <a:pt x="863" y="1137"/>
                  </a:lnTo>
                  <a:lnTo>
                    <a:pt x="866" y="1137"/>
                  </a:lnTo>
                  <a:lnTo>
                    <a:pt x="869" y="1137"/>
                  </a:lnTo>
                  <a:lnTo>
                    <a:pt x="871" y="1137"/>
                  </a:lnTo>
                  <a:lnTo>
                    <a:pt x="874" y="1137"/>
                  </a:lnTo>
                  <a:lnTo>
                    <a:pt x="877" y="1137"/>
                  </a:lnTo>
                  <a:lnTo>
                    <a:pt x="880" y="1137"/>
                  </a:lnTo>
                  <a:lnTo>
                    <a:pt x="882" y="1137"/>
                  </a:lnTo>
                  <a:lnTo>
                    <a:pt x="885" y="1138"/>
                  </a:lnTo>
                  <a:lnTo>
                    <a:pt x="888" y="1138"/>
                  </a:lnTo>
                  <a:lnTo>
                    <a:pt x="891" y="1138"/>
                  </a:lnTo>
                  <a:lnTo>
                    <a:pt x="893" y="1138"/>
                  </a:lnTo>
                  <a:lnTo>
                    <a:pt x="893" y="1135"/>
                  </a:lnTo>
                  <a:lnTo>
                    <a:pt x="827" y="1038"/>
                  </a:lnTo>
                  <a:lnTo>
                    <a:pt x="830" y="1034"/>
                  </a:lnTo>
                  <a:lnTo>
                    <a:pt x="833" y="1031"/>
                  </a:lnTo>
                  <a:lnTo>
                    <a:pt x="835" y="1028"/>
                  </a:lnTo>
                  <a:lnTo>
                    <a:pt x="838" y="1025"/>
                  </a:lnTo>
                  <a:lnTo>
                    <a:pt x="841" y="1021"/>
                  </a:lnTo>
                  <a:lnTo>
                    <a:pt x="844" y="1018"/>
                  </a:lnTo>
                  <a:lnTo>
                    <a:pt x="847" y="1015"/>
                  </a:lnTo>
                  <a:lnTo>
                    <a:pt x="850" y="1012"/>
                  </a:lnTo>
                  <a:lnTo>
                    <a:pt x="891" y="968"/>
                  </a:lnTo>
                  <a:lnTo>
                    <a:pt x="891" y="966"/>
                  </a:lnTo>
                  <a:lnTo>
                    <a:pt x="889" y="966"/>
                  </a:lnTo>
                  <a:lnTo>
                    <a:pt x="888" y="966"/>
                  </a:lnTo>
                  <a:lnTo>
                    <a:pt x="886" y="967"/>
                  </a:lnTo>
                  <a:lnTo>
                    <a:pt x="884" y="967"/>
                  </a:lnTo>
                  <a:lnTo>
                    <a:pt x="882" y="967"/>
                  </a:lnTo>
                  <a:lnTo>
                    <a:pt x="880" y="967"/>
                  </a:lnTo>
                  <a:lnTo>
                    <a:pt x="879" y="967"/>
                  </a:lnTo>
                  <a:lnTo>
                    <a:pt x="877" y="967"/>
                  </a:lnTo>
                  <a:lnTo>
                    <a:pt x="875" y="967"/>
                  </a:lnTo>
                  <a:lnTo>
                    <a:pt x="874" y="967"/>
                  </a:lnTo>
                  <a:lnTo>
                    <a:pt x="872" y="967"/>
                  </a:lnTo>
                  <a:lnTo>
                    <a:pt x="871" y="967"/>
                  </a:lnTo>
                  <a:lnTo>
                    <a:pt x="869" y="967"/>
                  </a:lnTo>
                  <a:lnTo>
                    <a:pt x="867" y="966"/>
                  </a:lnTo>
                  <a:lnTo>
                    <a:pt x="865" y="966"/>
                  </a:lnTo>
                  <a:lnTo>
                    <a:pt x="863" y="966"/>
                  </a:lnTo>
                  <a:lnTo>
                    <a:pt x="855" y="976"/>
                  </a:lnTo>
                  <a:lnTo>
                    <a:pt x="848" y="986"/>
                  </a:lnTo>
                  <a:lnTo>
                    <a:pt x="840" y="996"/>
                  </a:lnTo>
                  <a:lnTo>
                    <a:pt x="832" y="1006"/>
                  </a:lnTo>
                  <a:lnTo>
                    <a:pt x="823" y="1016"/>
                  </a:lnTo>
                  <a:lnTo>
                    <a:pt x="815" y="1026"/>
                  </a:lnTo>
                  <a:lnTo>
                    <a:pt x="807" y="1036"/>
                  </a:lnTo>
                  <a:lnTo>
                    <a:pt x="798" y="1045"/>
                  </a:lnTo>
                  <a:lnTo>
                    <a:pt x="798" y="1042"/>
                  </a:lnTo>
                  <a:lnTo>
                    <a:pt x="799" y="1040"/>
                  </a:lnTo>
                  <a:lnTo>
                    <a:pt x="799" y="1036"/>
                  </a:lnTo>
                  <a:lnTo>
                    <a:pt x="799" y="1034"/>
                  </a:lnTo>
                  <a:lnTo>
                    <a:pt x="799" y="1031"/>
                  </a:lnTo>
                  <a:lnTo>
                    <a:pt x="799" y="1028"/>
                  </a:lnTo>
                  <a:lnTo>
                    <a:pt x="799" y="1025"/>
                  </a:lnTo>
                  <a:lnTo>
                    <a:pt x="799" y="1022"/>
                  </a:lnTo>
                  <a:lnTo>
                    <a:pt x="799" y="1015"/>
                  </a:lnTo>
                  <a:lnTo>
                    <a:pt x="799" y="1008"/>
                  </a:lnTo>
                  <a:lnTo>
                    <a:pt x="799" y="1001"/>
                  </a:lnTo>
                  <a:lnTo>
                    <a:pt x="800" y="994"/>
                  </a:lnTo>
                  <a:lnTo>
                    <a:pt x="800" y="987"/>
                  </a:lnTo>
                  <a:lnTo>
                    <a:pt x="800" y="980"/>
                  </a:lnTo>
                  <a:lnTo>
                    <a:pt x="800" y="973"/>
                  </a:lnTo>
                  <a:lnTo>
                    <a:pt x="800" y="965"/>
                  </a:lnTo>
                  <a:close/>
                  <a:moveTo>
                    <a:pt x="2612" y="965"/>
                  </a:moveTo>
                  <a:lnTo>
                    <a:pt x="2610" y="966"/>
                  </a:lnTo>
                  <a:lnTo>
                    <a:pt x="2607" y="966"/>
                  </a:lnTo>
                  <a:lnTo>
                    <a:pt x="2604" y="966"/>
                  </a:lnTo>
                  <a:lnTo>
                    <a:pt x="2601" y="967"/>
                  </a:lnTo>
                  <a:lnTo>
                    <a:pt x="2599" y="967"/>
                  </a:lnTo>
                  <a:lnTo>
                    <a:pt x="2595" y="967"/>
                  </a:lnTo>
                  <a:lnTo>
                    <a:pt x="2593" y="967"/>
                  </a:lnTo>
                  <a:lnTo>
                    <a:pt x="2590" y="967"/>
                  </a:lnTo>
                  <a:lnTo>
                    <a:pt x="2587" y="967"/>
                  </a:lnTo>
                  <a:lnTo>
                    <a:pt x="2585" y="967"/>
                  </a:lnTo>
                  <a:lnTo>
                    <a:pt x="2581" y="967"/>
                  </a:lnTo>
                  <a:lnTo>
                    <a:pt x="2579" y="967"/>
                  </a:lnTo>
                  <a:lnTo>
                    <a:pt x="2576" y="966"/>
                  </a:lnTo>
                  <a:lnTo>
                    <a:pt x="2573" y="966"/>
                  </a:lnTo>
                  <a:lnTo>
                    <a:pt x="2570" y="966"/>
                  </a:lnTo>
                  <a:lnTo>
                    <a:pt x="2567" y="966"/>
                  </a:lnTo>
                  <a:lnTo>
                    <a:pt x="2574" y="978"/>
                  </a:lnTo>
                  <a:lnTo>
                    <a:pt x="2581" y="991"/>
                  </a:lnTo>
                  <a:lnTo>
                    <a:pt x="2588" y="1004"/>
                  </a:lnTo>
                  <a:lnTo>
                    <a:pt x="2595" y="1017"/>
                  </a:lnTo>
                  <a:lnTo>
                    <a:pt x="2601" y="1029"/>
                  </a:lnTo>
                  <a:lnTo>
                    <a:pt x="2608" y="1042"/>
                  </a:lnTo>
                  <a:lnTo>
                    <a:pt x="2615" y="1054"/>
                  </a:lnTo>
                  <a:lnTo>
                    <a:pt x="2622" y="1066"/>
                  </a:lnTo>
                  <a:lnTo>
                    <a:pt x="2622" y="1068"/>
                  </a:lnTo>
                  <a:lnTo>
                    <a:pt x="2622" y="1070"/>
                  </a:lnTo>
                  <a:lnTo>
                    <a:pt x="2622" y="1072"/>
                  </a:lnTo>
                  <a:lnTo>
                    <a:pt x="2622" y="1074"/>
                  </a:lnTo>
                  <a:lnTo>
                    <a:pt x="2622" y="1075"/>
                  </a:lnTo>
                  <a:lnTo>
                    <a:pt x="2622" y="1077"/>
                  </a:lnTo>
                  <a:lnTo>
                    <a:pt x="2622" y="1079"/>
                  </a:lnTo>
                  <a:lnTo>
                    <a:pt x="2622" y="1081"/>
                  </a:lnTo>
                  <a:lnTo>
                    <a:pt x="2622" y="1088"/>
                  </a:lnTo>
                  <a:lnTo>
                    <a:pt x="2622" y="1095"/>
                  </a:lnTo>
                  <a:lnTo>
                    <a:pt x="2621" y="1102"/>
                  </a:lnTo>
                  <a:lnTo>
                    <a:pt x="2621" y="1109"/>
                  </a:lnTo>
                  <a:lnTo>
                    <a:pt x="2620" y="1117"/>
                  </a:lnTo>
                  <a:lnTo>
                    <a:pt x="2620" y="1124"/>
                  </a:lnTo>
                  <a:lnTo>
                    <a:pt x="2620" y="1131"/>
                  </a:lnTo>
                  <a:lnTo>
                    <a:pt x="2619" y="1138"/>
                  </a:lnTo>
                  <a:lnTo>
                    <a:pt x="2622" y="1138"/>
                  </a:lnTo>
                  <a:lnTo>
                    <a:pt x="2624" y="1138"/>
                  </a:lnTo>
                  <a:lnTo>
                    <a:pt x="2627" y="1137"/>
                  </a:lnTo>
                  <a:lnTo>
                    <a:pt x="2629" y="1137"/>
                  </a:lnTo>
                  <a:lnTo>
                    <a:pt x="2632" y="1137"/>
                  </a:lnTo>
                  <a:lnTo>
                    <a:pt x="2635" y="1137"/>
                  </a:lnTo>
                  <a:lnTo>
                    <a:pt x="2637" y="1137"/>
                  </a:lnTo>
                  <a:lnTo>
                    <a:pt x="2640" y="1137"/>
                  </a:lnTo>
                  <a:lnTo>
                    <a:pt x="2643" y="1137"/>
                  </a:lnTo>
                  <a:lnTo>
                    <a:pt x="2646" y="1137"/>
                  </a:lnTo>
                  <a:lnTo>
                    <a:pt x="2648" y="1137"/>
                  </a:lnTo>
                  <a:lnTo>
                    <a:pt x="2651" y="1137"/>
                  </a:lnTo>
                  <a:lnTo>
                    <a:pt x="2653" y="1138"/>
                  </a:lnTo>
                  <a:lnTo>
                    <a:pt x="2656" y="1138"/>
                  </a:lnTo>
                  <a:lnTo>
                    <a:pt x="2659" y="1138"/>
                  </a:lnTo>
                  <a:lnTo>
                    <a:pt x="2662" y="1138"/>
                  </a:lnTo>
                  <a:lnTo>
                    <a:pt x="2661" y="1132"/>
                  </a:lnTo>
                  <a:lnTo>
                    <a:pt x="2661" y="1126"/>
                  </a:lnTo>
                  <a:lnTo>
                    <a:pt x="2661" y="1120"/>
                  </a:lnTo>
                  <a:lnTo>
                    <a:pt x="2660" y="1115"/>
                  </a:lnTo>
                  <a:lnTo>
                    <a:pt x="2660" y="1109"/>
                  </a:lnTo>
                  <a:lnTo>
                    <a:pt x="2659" y="1103"/>
                  </a:lnTo>
                  <a:lnTo>
                    <a:pt x="2659" y="1096"/>
                  </a:lnTo>
                  <a:lnTo>
                    <a:pt x="2659" y="1090"/>
                  </a:lnTo>
                  <a:lnTo>
                    <a:pt x="2659" y="1087"/>
                  </a:lnTo>
                  <a:lnTo>
                    <a:pt x="2659" y="1083"/>
                  </a:lnTo>
                  <a:lnTo>
                    <a:pt x="2659" y="1080"/>
                  </a:lnTo>
                  <a:lnTo>
                    <a:pt x="2659" y="1076"/>
                  </a:lnTo>
                  <a:lnTo>
                    <a:pt x="2659" y="1072"/>
                  </a:lnTo>
                  <a:lnTo>
                    <a:pt x="2659" y="1069"/>
                  </a:lnTo>
                  <a:lnTo>
                    <a:pt x="2659" y="1065"/>
                  </a:lnTo>
                  <a:lnTo>
                    <a:pt x="2660" y="1062"/>
                  </a:lnTo>
                  <a:lnTo>
                    <a:pt x="2666" y="1049"/>
                  </a:lnTo>
                  <a:lnTo>
                    <a:pt x="2672" y="1038"/>
                  </a:lnTo>
                  <a:lnTo>
                    <a:pt x="2679" y="1026"/>
                  </a:lnTo>
                  <a:lnTo>
                    <a:pt x="2685" y="1014"/>
                  </a:lnTo>
                  <a:lnTo>
                    <a:pt x="2692" y="1002"/>
                  </a:lnTo>
                  <a:lnTo>
                    <a:pt x="2699" y="990"/>
                  </a:lnTo>
                  <a:lnTo>
                    <a:pt x="2706" y="978"/>
                  </a:lnTo>
                  <a:lnTo>
                    <a:pt x="2712" y="966"/>
                  </a:lnTo>
                  <a:lnTo>
                    <a:pt x="2709" y="966"/>
                  </a:lnTo>
                  <a:lnTo>
                    <a:pt x="2707" y="967"/>
                  </a:lnTo>
                  <a:lnTo>
                    <a:pt x="2704" y="967"/>
                  </a:lnTo>
                  <a:lnTo>
                    <a:pt x="2702" y="967"/>
                  </a:lnTo>
                  <a:lnTo>
                    <a:pt x="2699" y="967"/>
                  </a:lnTo>
                  <a:lnTo>
                    <a:pt x="2696" y="967"/>
                  </a:lnTo>
                  <a:lnTo>
                    <a:pt x="2694" y="967"/>
                  </a:lnTo>
                  <a:lnTo>
                    <a:pt x="2691" y="966"/>
                  </a:lnTo>
                  <a:lnTo>
                    <a:pt x="2691" y="966"/>
                  </a:lnTo>
                  <a:lnTo>
                    <a:pt x="2691" y="966"/>
                  </a:lnTo>
                  <a:lnTo>
                    <a:pt x="2690" y="966"/>
                  </a:lnTo>
                  <a:lnTo>
                    <a:pt x="2690" y="966"/>
                  </a:lnTo>
                  <a:lnTo>
                    <a:pt x="2689" y="966"/>
                  </a:lnTo>
                  <a:lnTo>
                    <a:pt x="2689" y="966"/>
                  </a:lnTo>
                  <a:lnTo>
                    <a:pt x="2689" y="966"/>
                  </a:lnTo>
                  <a:lnTo>
                    <a:pt x="2688" y="966"/>
                  </a:lnTo>
                  <a:lnTo>
                    <a:pt x="2688" y="967"/>
                  </a:lnTo>
                  <a:lnTo>
                    <a:pt x="2687" y="969"/>
                  </a:lnTo>
                  <a:lnTo>
                    <a:pt x="2686" y="971"/>
                  </a:lnTo>
                  <a:lnTo>
                    <a:pt x="2685" y="972"/>
                  </a:lnTo>
                  <a:lnTo>
                    <a:pt x="2685" y="974"/>
                  </a:lnTo>
                  <a:lnTo>
                    <a:pt x="2684" y="975"/>
                  </a:lnTo>
                  <a:lnTo>
                    <a:pt x="2683" y="977"/>
                  </a:lnTo>
                  <a:lnTo>
                    <a:pt x="2683" y="978"/>
                  </a:lnTo>
                  <a:lnTo>
                    <a:pt x="2682" y="981"/>
                  </a:lnTo>
                  <a:lnTo>
                    <a:pt x="2681" y="984"/>
                  </a:lnTo>
                  <a:lnTo>
                    <a:pt x="2680" y="986"/>
                  </a:lnTo>
                  <a:lnTo>
                    <a:pt x="2678" y="989"/>
                  </a:lnTo>
                  <a:lnTo>
                    <a:pt x="2677" y="991"/>
                  </a:lnTo>
                  <a:lnTo>
                    <a:pt x="2676" y="994"/>
                  </a:lnTo>
                  <a:lnTo>
                    <a:pt x="2675" y="997"/>
                  </a:lnTo>
                  <a:lnTo>
                    <a:pt x="2674" y="999"/>
                  </a:lnTo>
                  <a:lnTo>
                    <a:pt x="2672" y="1003"/>
                  </a:lnTo>
                  <a:lnTo>
                    <a:pt x="2670" y="1006"/>
                  </a:lnTo>
                  <a:lnTo>
                    <a:pt x="2668" y="1010"/>
                  </a:lnTo>
                  <a:lnTo>
                    <a:pt x="2666" y="1014"/>
                  </a:lnTo>
                  <a:lnTo>
                    <a:pt x="2665" y="1017"/>
                  </a:lnTo>
                  <a:lnTo>
                    <a:pt x="2663" y="1021"/>
                  </a:lnTo>
                  <a:lnTo>
                    <a:pt x="2661" y="1025"/>
                  </a:lnTo>
                  <a:lnTo>
                    <a:pt x="2659" y="1029"/>
                  </a:lnTo>
                  <a:lnTo>
                    <a:pt x="2658" y="1030"/>
                  </a:lnTo>
                  <a:lnTo>
                    <a:pt x="2657" y="1031"/>
                  </a:lnTo>
                  <a:lnTo>
                    <a:pt x="2657" y="1032"/>
                  </a:lnTo>
                  <a:lnTo>
                    <a:pt x="2657" y="1032"/>
                  </a:lnTo>
                  <a:lnTo>
                    <a:pt x="2656" y="1034"/>
                  </a:lnTo>
                  <a:lnTo>
                    <a:pt x="2655" y="1034"/>
                  </a:lnTo>
                  <a:lnTo>
                    <a:pt x="2655" y="1036"/>
                  </a:lnTo>
                  <a:lnTo>
                    <a:pt x="2654" y="1036"/>
                  </a:lnTo>
                  <a:lnTo>
                    <a:pt x="2654" y="1037"/>
                  </a:lnTo>
                  <a:lnTo>
                    <a:pt x="2653" y="1038"/>
                  </a:lnTo>
                  <a:lnTo>
                    <a:pt x="2653" y="1038"/>
                  </a:lnTo>
                  <a:lnTo>
                    <a:pt x="2652" y="1040"/>
                  </a:lnTo>
                  <a:lnTo>
                    <a:pt x="2652" y="1040"/>
                  </a:lnTo>
                  <a:lnTo>
                    <a:pt x="2651" y="1041"/>
                  </a:lnTo>
                  <a:lnTo>
                    <a:pt x="2650" y="1042"/>
                  </a:lnTo>
                  <a:lnTo>
                    <a:pt x="2650" y="1041"/>
                  </a:lnTo>
                  <a:lnTo>
                    <a:pt x="2649" y="1040"/>
                  </a:lnTo>
                  <a:lnTo>
                    <a:pt x="2648" y="1039"/>
                  </a:lnTo>
                  <a:lnTo>
                    <a:pt x="2648" y="1038"/>
                  </a:lnTo>
                  <a:lnTo>
                    <a:pt x="2647" y="1037"/>
                  </a:lnTo>
                  <a:lnTo>
                    <a:pt x="2646" y="1036"/>
                  </a:lnTo>
                  <a:lnTo>
                    <a:pt x="2646" y="1034"/>
                  </a:lnTo>
                  <a:lnTo>
                    <a:pt x="2645" y="1033"/>
                  </a:lnTo>
                  <a:lnTo>
                    <a:pt x="2644" y="1030"/>
                  </a:lnTo>
                  <a:lnTo>
                    <a:pt x="2642" y="1028"/>
                  </a:lnTo>
                  <a:lnTo>
                    <a:pt x="2641" y="1025"/>
                  </a:lnTo>
                  <a:lnTo>
                    <a:pt x="2640" y="1022"/>
                  </a:lnTo>
                  <a:lnTo>
                    <a:pt x="2638" y="1019"/>
                  </a:lnTo>
                  <a:lnTo>
                    <a:pt x="2637" y="1017"/>
                  </a:lnTo>
                  <a:lnTo>
                    <a:pt x="2636" y="1014"/>
                  </a:lnTo>
                  <a:lnTo>
                    <a:pt x="2635" y="1011"/>
                  </a:lnTo>
                  <a:lnTo>
                    <a:pt x="2633" y="1008"/>
                  </a:lnTo>
                  <a:lnTo>
                    <a:pt x="2632" y="1006"/>
                  </a:lnTo>
                  <a:lnTo>
                    <a:pt x="2630" y="1003"/>
                  </a:lnTo>
                  <a:lnTo>
                    <a:pt x="2629" y="1000"/>
                  </a:lnTo>
                  <a:lnTo>
                    <a:pt x="2627" y="997"/>
                  </a:lnTo>
                  <a:lnTo>
                    <a:pt x="2626" y="994"/>
                  </a:lnTo>
                  <a:lnTo>
                    <a:pt x="2624" y="991"/>
                  </a:lnTo>
                  <a:lnTo>
                    <a:pt x="2623" y="988"/>
                  </a:lnTo>
                  <a:lnTo>
                    <a:pt x="2622" y="985"/>
                  </a:lnTo>
                  <a:lnTo>
                    <a:pt x="2620" y="982"/>
                  </a:lnTo>
                  <a:lnTo>
                    <a:pt x="2619" y="979"/>
                  </a:lnTo>
                  <a:lnTo>
                    <a:pt x="2618" y="976"/>
                  </a:lnTo>
                  <a:lnTo>
                    <a:pt x="2616" y="974"/>
                  </a:lnTo>
                  <a:lnTo>
                    <a:pt x="2615" y="971"/>
                  </a:lnTo>
                  <a:lnTo>
                    <a:pt x="2614" y="968"/>
                  </a:lnTo>
                  <a:lnTo>
                    <a:pt x="2612" y="965"/>
                  </a:lnTo>
                  <a:close/>
                  <a:moveTo>
                    <a:pt x="3200" y="965"/>
                  </a:moveTo>
                  <a:lnTo>
                    <a:pt x="3197" y="966"/>
                  </a:lnTo>
                  <a:lnTo>
                    <a:pt x="3194" y="966"/>
                  </a:lnTo>
                  <a:lnTo>
                    <a:pt x="3192" y="966"/>
                  </a:lnTo>
                  <a:lnTo>
                    <a:pt x="3189" y="967"/>
                  </a:lnTo>
                  <a:lnTo>
                    <a:pt x="3186" y="967"/>
                  </a:lnTo>
                  <a:lnTo>
                    <a:pt x="3183" y="967"/>
                  </a:lnTo>
                  <a:lnTo>
                    <a:pt x="3180" y="967"/>
                  </a:lnTo>
                  <a:lnTo>
                    <a:pt x="3178" y="967"/>
                  </a:lnTo>
                  <a:lnTo>
                    <a:pt x="3177" y="967"/>
                  </a:lnTo>
                  <a:lnTo>
                    <a:pt x="3175" y="967"/>
                  </a:lnTo>
                  <a:lnTo>
                    <a:pt x="3172" y="967"/>
                  </a:lnTo>
                  <a:lnTo>
                    <a:pt x="3169" y="967"/>
                  </a:lnTo>
                  <a:lnTo>
                    <a:pt x="3166" y="967"/>
                  </a:lnTo>
                  <a:lnTo>
                    <a:pt x="3163" y="966"/>
                  </a:lnTo>
                  <a:lnTo>
                    <a:pt x="3161" y="966"/>
                  </a:lnTo>
                  <a:lnTo>
                    <a:pt x="3158" y="966"/>
                  </a:lnTo>
                  <a:lnTo>
                    <a:pt x="3155" y="966"/>
                  </a:lnTo>
                  <a:lnTo>
                    <a:pt x="3162" y="978"/>
                  </a:lnTo>
                  <a:lnTo>
                    <a:pt x="3169" y="991"/>
                  </a:lnTo>
                  <a:lnTo>
                    <a:pt x="3176" y="1004"/>
                  </a:lnTo>
                  <a:lnTo>
                    <a:pt x="3182" y="1017"/>
                  </a:lnTo>
                  <a:lnTo>
                    <a:pt x="3189" y="1029"/>
                  </a:lnTo>
                  <a:lnTo>
                    <a:pt x="3196" y="1042"/>
                  </a:lnTo>
                  <a:lnTo>
                    <a:pt x="3202" y="1054"/>
                  </a:lnTo>
                  <a:lnTo>
                    <a:pt x="3209" y="1066"/>
                  </a:lnTo>
                  <a:lnTo>
                    <a:pt x="3209" y="1068"/>
                  </a:lnTo>
                  <a:lnTo>
                    <a:pt x="3209" y="1070"/>
                  </a:lnTo>
                  <a:lnTo>
                    <a:pt x="3209" y="1072"/>
                  </a:lnTo>
                  <a:lnTo>
                    <a:pt x="3209" y="1074"/>
                  </a:lnTo>
                  <a:lnTo>
                    <a:pt x="3209" y="1075"/>
                  </a:lnTo>
                  <a:lnTo>
                    <a:pt x="3209" y="1077"/>
                  </a:lnTo>
                  <a:lnTo>
                    <a:pt x="3209" y="1079"/>
                  </a:lnTo>
                  <a:lnTo>
                    <a:pt x="3209" y="1081"/>
                  </a:lnTo>
                  <a:lnTo>
                    <a:pt x="3209" y="1088"/>
                  </a:lnTo>
                  <a:lnTo>
                    <a:pt x="3209" y="1095"/>
                  </a:lnTo>
                  <a:lnTo>
                    <a:pt x="3209" y="1102"/>
                  </a:lnTo>
                  <a:lnTo>
                    <a:pt x="3208" y="1109"/>
                  </a:lnTo>
                  <a:lnTo>
                    <a:pt x="3208" y="1117"/>
                  </a:lnTo>
                  <a:lnTo>
                    <a:pt x="3207" y="1124"/>
                  </a:lnTo>
                  <a:lnTo>
                    <a:pt x="3207" y="1131"/>
                  </a:lnTo>
                  <a:lnTo>
                    <a:pt x="3206" y="1138"/>
                  </a:lnTo>
                  <a:lnTo>
                    <a:pt x="3209" y="1138"/>
                  </a:lnTo>
                  <a:lnTo>
                    <a:pt x="3212" y="1138"/>
                  </a:lnTo>
                  <a:lnTo>
                    <a:pt x="3214" y="1137"/>
                  </a:lnTo>
                  <a:lnTo>
                    <a:pt x="3217" y="1137"/>
                  </a:lnTo>
                  <a:lnTo>
                    <a:pt x="3220" y="1137"/>
                  </a:lnTo>
                  <a:lnTo>
                    <a:pt x="3222" y="1137"/>
                  </a:lnTo>
                  <a:lnTo>
                    <a:pt x="3225" y="1137"/>
                  </a:lnTo>
                  <a:lnTo>
                    <a:pt x="3228" y="1137"/>
                  </a:lnTo>
                  <a:lnTo>
                    <a:pt x="3230" y="1137"/>
                  </a:lnTo>
                  <a:lnTo>
                    <a:pt x="3233" y="1137"/>
                  </a:lnTo>
                  <a:lnTo>
                    <a:pt x="3236" y="1137"/>
                  </a:lnTo>
                  <a:lnTo>
                    <a:pt x="3239" y="1137"/>
                  </a:lnTo>
                  <a:lnTo>
                    <a:pt x="3241" y="1138"/>
                  </a:lnTo>
                  <a:lnTo>
                    <a:pt x="3244" y="1138"/>
                  </a:lnTo>
                  <a:lnTo>
                    <a:pt x="3247" y="1138"/>
                  </a:lnTo>
                  <a:lnTo>
                    <a:pt x="3249" y="1138"/>
                  </a:lnTo>
                  <a:lnTo>
                    <a:pt x="3249" y="1132"/>
                  </a:lnTo>
                  <a:lnTo>
                    <a:pt x="3248" y="1126"/>
                  </a:lnTo>
                  <a:lnTo>
                    <a:pt x="3248" y="1120"/>
                  </a:lnTo>
                  <a:lnTo>
                    <a:pt x="3248" y="1115"/>
                  </a:lnTo>
                  <a:lnTo>
                    <a:pt x="3247" y="1109"/>
                  </a:lnTo>
                  <a:lnTo>
                    <a:pt x="3247" y="1103"/>
                  </a:lnTo>
                  <a:lnTo>
                    <a:pt x="3247" y="1096"/>
                  </a:lnTo>
                  <a:lnTo>
                    <a:pt x="3247" y="1090"/>
                  </a:lnTo>
                  <a:lnTo>
                    <a:pt x="3247" y="1087"/>
                  </a:lnTo>
                  <a:lnTo>
                    <a:pt x="3247" y="1083"/>
                  </a:lnTo>
                  <a:lnTo>
                    <a:pt x="3247" y="1080"/>
                  </a:lnTo>
                  <a:lnTo>
                    <a:pt x="3247" y="1076"/>
                  </a:lnTo>
                  <a:lnTo>
                    <a:pt x="3247" y="1072"/>
                  </a:lnTo>
                  <a:lnTo>
                    <a:pt x="3247" y="1069"/>
                  </a:lnTo>
                  <a:lnTo>
                    <a:pt x="3247" y="1065"/>
                  </a:lnTo>
                  <a:lnTo>
                    <a:pt x="3247" y="1062"/>
                  </a:lnTo>
                  <a:lnTo>
                    <a:pt x="3253" y="1049"/>
                  </a:lnTo>
                  <a:lnTo>
                    <a:pt x="3260" y="1038"/>
                  </a:lnTo>
                  <a:lnTo>
                    <a:pt x="3266" y="1026"/>
                  </a:lnTo>
                  <a:lnTo>
                    <a:pt x="3273" y="1014"/>
                  </a:lnTo>
                  <a:lnTo>
                    <a:pt x="3280" y="1002"/>
                  </a:lnTo>
                  <a:lnTo>
                    <a:pt x="3286" y="990"/>
                  </a:lnTo>
                  <a:lnTo>
                    <a:pt x="3293" y="978"/>
                  </a:lnTo>
                  <a:lnTo>
                    <a:pt x="3300" y="966"/>
                  </a:lnTo>
                  <a:lnTo>
                    <a:pt x="3297" y="966"/>
                  </a:lnTo>
                  <a:lnTo>
                    <a:pt x="3295" y="967"/>
                  </a:lnTo>
                  <a:lnTo>
                    <a:pt x="3292" y="967"/>
                  </a:lnTo>
                  <a:lnTo>
                    <a:pt x="3289" y="967"/>
                  </a:lnTo>
                  <a:lnTo>
                    <a:pt x="3287" y="967"/>
                  </a:lnTo>
                  <a:lnTo>
                    <a:pt x="3284" y="967"/>
                  </a:lnTo>
                  <a:lnTo>
                    <a:pt x="3282" y="967"/>
                  </a:lnTo>
                  <a:lnTo>
                    <a:pt x="3279" y="966"/>
                  </a:lnTo>
                  <a:lnTo>
                    <a:pt x="3278" y="966"/>
                  </a:lnTo>
                  <a:lnTo>
                    <a:pt x="3278" y="966"/>
                  </a:lnTo>
                  <a:lnTo>
                    <a:pt x="3278" y="966"/>
                  </a:lnTo>
                  <a:lnTo>
                    <a:pt x="3278" y="966"/>
                  </a:lnTo>
                  <a:lnTo>
                    <a:pt x="3277" y="966"/>
                  </a:lnTo>
                  <a:lnTo>
                    <a:pt x="3277" y="966"/>
                  </a:lnTo>
                  <a:lnTo>
                    <a:pt x="3276" y="966"/>
                  </a:lnTo>
                  <a:lnTo>
                    <a:pt x="3276" y="966"/>
                  </a:lnTo>
                  <a:lnTo>
                    <a:pt x="3275" y="967"/>
                  </a:lnTo>
                  <a:lnTo>
                    <a:pt x="3274" y="969"/>
                  </a:lnTo>
                  <a:lnTo>
                    <a:pt x="3274" y="971"/>
                  </a:lnTo>
                  <a:lnTo>
                    <a:pt x="3273" y="972"/>
                  </a:lnTo>
                  <a:lnTo>
                    <a:pt x="3273" y="974"/>
                  </a:lnTo>
                  <a:lnTo>
                    <a:pt x="3272" y="975"/>
                  </a:lnTo>
                  <a:lnTo>
                    <a:pt x="3271" y="977"/>
                  </a:lnTo>
                  <a:lnTo>
                    <a:pt x="3271" y="978"/>
                  </a:lnTo>
                  <a:lnTo>
                    <a:pt x="3269" y="981"/>
                  </a:lnTo>
                  <a:lnTo>
                    <a:pt x="3268" y="984"/>
                  </a:lnTo>
                  <a:lnTo>
                    <a:pt x="3267" y="986"/>
                  </a:lnTo>
                  <a:lnTo>
                    <a:pt x="3266" y="989"/>
                  </a:lnTo>
                  <a:lnTo>
                    <a:pt x="3265" y="991"/>
                  </a:lnTo>
                  <a:lnTo>
                    <a:pt x="3263" y="994"/>
                  </a:lnTo>
                  <a:lnTo>
                    <a:pt x="3262" y="997"/>
                  </a:lnTo>
                  <a:lnTo>
                    <a:pt x="3261" y="999"/>
                  </a:lnTo>
                  <a:lnTo>
                    <a:pt x="3259" y="1003"/>
                  </a:lnTo>
                  <a:lnTo>
                    <a:pt x="3258" y="1006"/>
                  </a:lnTo>
                  <a:lnTo>
                    <a:pt x="3256" y="1010"/>
                  </a:lnTo>
                  <a:lnTo>
                    <a:pt x="3254" y="1014"/>
                  </a:lnTo>
                  <a:lnTo>
                    <a:pt x="3252" y="1017"/>
                  </a:lnTo>
                  <a:lnTo>
                    <a:pt x="3250" y="1021"/>
                  </a:lnTo>
                  <a:lnTo>
                    <a:pt x="3248" y="1025"/>
                  </a:lnTo>
                  <a:lnTo>
                    <a:pt x="3246" y="1029"/>
                  </a:lnTo>
                  <a:lnTo>
                    <a:pt x="3246" y="1030"/>
                  </a:lnTo>
                  <a:lnTo>
                    <a:pt x="3245" y="1031"/>
                  </a:lnTo>
                  <a:lnTo>
                    <a:pt x="3245" y="1032"/>
                  </a:lnTo>
                  <a:lnTo>
                    <a:pt x="3244" y="1032"/>
                  </a:lnTo>
                  <a:lnTo>
                    <a:pt x="3244" y="1034"/>
                  </a:lnTo>
                  <a:lnTo>
                    <a:pt x="3243" y="1034"/>
                  </a:lnTo>
                  <a:lnTo>
                    <a:pt x="3243" y="1036"/>
                  </a:lnTo>
                  <a:lnTo>
                    <a:pt x="3242" y="1036"/>
                  </a:lnTo>
                  <a:lnTo>
                    <a:pt x="3242" y="1037"/>
                  </a:lnTo>
                  <a:lnTo>
                    <a:pt x="3241" y="1038"/>
                  </a:lnTo>
                  <a:lnTo>
                    <a:pt x="3241" y="1038"/>
                  </a:lnTo>
                  <a:lnTo>
                    <a:pt x="3240" y="1040"/>
                  </a:lnTo>
                  <a:lnTo>
                    <a:pt x="3239" y="1040"/>
                  </a:lnTo>
                  <a:lnTo>
                    <a:pt x="3239" y="1041"/>
                  </a:lnTo>
                  <a:lnTo>
                    <a:pt x="3238" y="1042"/>
                  </a:lnTo>
                  <a:lnTo>
                    <a:pt x="3238" y="1042"/>
                  </a:lnTo>
                  <a:lnTo>
                    <a:pt x="3237" y="1041"/>
                  </a:lnTo>
                  <a:lnTo>
                    <a:pt x="3236" y="1040"/>
                  </a:lnTo>
                  <a:lnTo>
                    <a:pt x="3236" y="1039"/>
                  </a:lnTo>
                  <a:lnTo>
                    <a:pt x="3235" y="1038"/>
                  </a:lnTo>
                  <a:lnTo>
                    <a:pt x="3234" y="1037"/>
                  </a:lnTo>
                  <a:lnTo>
                    <a:pt x="3234" y="1036"/>
                  </a:lnTo>
                  <a:lnTo>
                    <a:pt x="3233" y="1034"/>
                  </a:lnTo>
                  <a:lnTo>
                    <a:pt x="3233" y="1033"/>
                  </a:lnTo>
                  <a:lnTo>
                    <a:pt x="3231" y="1030"/>
                  </a:lnTo>
                  <a:lnTo>
                    <a:pt x="3230" y="1028"/>
                  </a:lnTo>
                  <a:lnTo>
                    <a:pt x="3229" y="1025"/>
                  </a:lnTo>
                  <a:lnTo>
                    <a:pt x="3228" y="1022"/>
                  </a:lnTo>
                  <a:lnTo>
                    <a:pt x="3226" y="1019"/>
                  </a:lnTo>
                  <a:lnTo>
                    <a:pt x="3225" y="1017"/>
                  </a:lnTo>
                  <a:lnTo>
                    <a:pt x="3223" y="1014"/>
                  </a:lnTo>
                  <a:lnTo>
                    <a:pt x="3222" y="1011"/>
                  </a:lnTo>
                  <a:lnTo>
                    <a:pt x="3220" y="1008"/>
                  </a:lnTo>
                  <a:lnTo>
                    <a:pt x="3219" y="1006"/>
                  </a:lnTo>
                  <a:lnTo>
                    <a:pt x="3218" y="1003"/>
                  </a:lnTo>
                  <a:lnTo>
                    <a:pt x="3216" y="1000"/>
                  </a:lnTo>
                  <a:lnTo>
                    <a:pt x="3215" y="997"/>
                  </a:lnTo>
                  <a:lnTo>
                    <a:pt x="3213" y="994"/>
                  </a:lnTo>
                  <a:lnTo>
                    <a:pt x="3212" y="991"/>
                  </a:lnTo>
                  <a:lnTo>
                    <a:pt x="3211" y="988"/>
                  </a:lnTo>
                  <a:lnTo>
                    <a:pt x="3209" y="985"/>
                  </a:lnTo>
                  <a:lnTo>
                    <a:pt x="3208" y="982"/>
                  </a:lnTo>
                  <a:lnTo>
                    <a:pt x="3207" y="979"/>
                  </a:lnTo>
                  <a:lnTo>
                    <a:pt x="3205" y="976"/>
                  </a:lnTo>
                  <a:lnTo>
                    <a:pt x="3204" y="974"/>
                  </a:lnTo>
                  <a:lnTo>
                    <a:pt x="3203" y="971"/>
                  </a:lnTo>
                  <a:lnTo>
                    <a:pt x="3202" y="968"/>
                  </a:lnTo>
                  <a:lnTo>
                    <a:pt x="3200" y="965"/>
                  </a:lnTo>
                  <a:close/>
                  <a:moveTo>
                    <a:pt x="3652" y="965"/>
                  </a:moveTo>
                  <a:lnTo>
                    <a:pt x="3650" y="966"/>
                  </a:lnTo>
                  <a:lnTo>
                    <a:pt x="3647" y="966"/>
                  </a:lnTo>
                  <a:lnTo>
                    <a:pt x="3645" y="966"/>
                  </a:lnTo>
                  <a:lnTo>
                    <a:pt x="3643" y="967"/>
                  </a:lnTo>
                  <a:lnTo>
                    <a:pt x="3640" y="967"/>
                  </a:lnTo>
                  <a:lnTo>
                    <a:pt x="3638" y="967"/>
                  </a:lnTo>
                  <a:lnTo>
                    <a:pt x="3635" y="967"/>
                  </a:lnTo>
                  <a:lnTo>
                    <a:pt x="3633" y="967"/>
                  </a:lnTo>
                  <a:lnTo>
                    <a:pt x="3630" y="967"/>
                  </a:lnTo>
                  <a:lnTo>
                    <a:pt x="3628" y="967"/>
                  </a:lnTo>
                  <a:lnTo>
                    <a:pt x="3625" y="967"/>
                  </a:lnTo>
                  <a:lnTo>
                    <a:pt x="3623" y="967"/>
                  </a:lnTo>
                  <a:lnTo>
                    <a:pt x="3620" y="966"/>
                  </a:lnTo>
                  <a:lnTo>
                    <a:pt x="3617" y="966"/>
                  </a:lnTo>
                  <a:lnTo>
                    <a:pt x="3615" y="966"/>
                  </a:lnTo>
                  <a:lnTo>
                    <a:pt x="3612" y="966"/>
                  </a:lnTo>
                  <a:lnTo>
                    <a:pt x="3614" y="1017"/>
                  </a:lnTo>
                  <a:lnTo>
                    <a:pt x="3614" y="1093"/>
                  </a:lnTo>
                  <a:lnTo>
                    <a:pt x="3614" y="1093"/>
                  </a:lnTo>
                  <a:lnTo>
                    <a:pt x="3612" y="1138"/>
                  </a:lnTo>
                  <a:lnTo>
                    <a:pt x="3614" y="1138"/>
                  </a:lnTo>
                  <a:lnTo>
                    <a:pt x="3617" y="1138"/>
                  </a:lnTo>
                  <a:lnTo>
                    <a:pt x="3619" y="1138"/>
                  </a:lnTo>
                  <a:lnTo>
                    <a:pt x="3622" y="1137"/>
                  </a:lnTo>
                  <a:lnTo>
                    <a:pt x="3624" y="1137"/>
                  </a:lnTo>
                  <a:lnTo>
                    <a:pt x="3627" y="1137"/>
                  </a:lnTo>
                  <a:lnTo>
                    <a:pt x="3629" y="1137"/>
                  </a:lnTo>
                  <a:lnTo>
                    <a:pt x="3631" y="1137"/>
                  </a:lnTo>
                  <a:lnTo>
                    <a:pt x="3634" y="1137"/>
                  </a:lnTo>
                  <a:lnTo>
                    <a:pt x="3636" y="1137"/>
                  </a:lnTo>
                  <a:lnTo>
                    <a:pt x="3639" y="1137"/>
                  </a:lnTo>
                  <a:lnTo>
                    <a:pt x="3642" y="1137"/>
                  </a:lnTo>
                  <a:lnTo>
                    <a:pt x="3644" y="1138"/>
                  </a:lnTo>
                  <a:lnTo>
                    <a:pt x="3647" y="1138"/>
                  </a:lnTo>
                  <a:lnTo>
                    <a:pt x="3649" y="1138"/>
                  </a:lnTo>
                  <a:lnTo>
                    <a:pt x="3652" y="1138"/>
                  </a:lnTo>
                  <a:lnTo>
                    <a:pt x="3650" y="1059"/>
                  </a:lnTo>
                  <a:lnTo>
                    <a:pt x="3654" y="1064"/>
                  </a:lnTo>
                  <a:lnTo>
                    <a:pt x="3657" y="1070"/>
                  </a:lnTo>
                  <a:lnTo>
                    <a:pt x="3660" y="1074"/>
                  </a:lnTo>
                  <a:lnTo>
                    <a:pt x="3664" y="1079"/>
                  </a:lnTo>
                  <a:lnTo>
                    <a:pt x="3667" y="1085"/>
                  </a:lnTo>
                  <a:lnTo>
                    <a:pt x="3670" y="1090"/>
                  </a:lnTo>
                  <a:lnTo>
                    <a:pt x="3673" y="1095"/>
                  </a:lnTo>
                  <a:lnTo>
                    <a:pt x="3677" y="1100"/>
                  </a:lnTo>
                  <a:lnTo>
                    <a:pt x="3701" y="1138"/>
                  </a:lnTo>
                  <a:lnTo>
                    <a:pt x="3704" y="1138"/>
                  </a:lnTo>
                  <a:lnTo>
                    <a:pt x="3707" y="1138"/>
                  </a:lnTo>
                  <a:lnTo>
                    <a:pt x="3710" y="1137"/>
                  </a:lnTo>
                  <a:lnTo>
                    <a:pt x="3712" y="1137"/>
                  </a:lnTo>
                  <a:lnTo>
                    <a:pt x="3715" y="1137"/>
                  </a:lnTo>
                  <a:lnTo>
                    <a:pt x="3718" y="1137"/>
                  </a:lnTo>
                  <a:lnTo>
                    <a:pt x="3720" y="1137"/>
                  </a:lnTo>
                  <a:lnTo>
                    <a:pt x="3723" y="1137"/>
                  </a:lnTo>
                  <a:lnTo>
                    <a:pt x="3726" y="1137"/>
                  </a:lnTo>
                  <a:lnTo>
                    <a:pt x="3729" y="1137"/>
                  </a:lnTo>
                  <a:lnTo>
                    <a:pt x="3731" y="1137"/>
                  </a:lnTo>
                  <a:lnTo>
                    <a:pt x="3734" y="1137"/>
                  </a:lnTo>
                  <a:lnTo>
                    <a:pt x="3737" y="1138"/>
                  </a:lnTo>
                  <a:lnTo>
                    <a:pt x="3740" y="1138"/>
                  </a:lnTo>
                  <a:lnTo>
                    <a:pt x="3742" y="1138"/>
                  </a:lnTo>
                  <a:lnTo>
                    <a:pt x="3745" y="1138"/>
                  </a:lnTo>
                  <a:lnTo>
                    <a:pt x="3745" y="1135"/>
                  </a:lnTo>
                  <a:lnTo>
                    <a:pt x="3679" y="1038"/>
                  </a:lnTo>
                  <a:lnTo>
                    <a:pt x="3682" y="1034"/>
                  </a:lnTo>
                  <a:lnTo>
                    <a:pt x="3684" y="1031"/>
                  </a:lnTo>
                  <a:lnTo>
                    <a:pt x="3687" y="1028"/>
                  </a:lnTo>
                  <a:lnTo>
                    <a:pt x="3690" y="1025"/>
                  </a:lnTo>
                  <a:lnTo>
                    <a:pt x="3693" y="1021"/>
                  </a:lnTo>
                  <a:lnTo>
                    <a:pt x="3696" y="1018"/>
                  </a:lnTo>
                  <a:lnTo>
                    <a:pt x="3699" y="1015"/>
                  </a:lnTo>
                  <a:lnTo>
                    <a:pt x="3701" y="1012"/>
                  </a:lnTo>
                  <a:lnTo>
                    <a:pt x="3742" y="968"/>
                  </a:lnTo>
                  <a:lnTo>
                    <a:pt x="3743" y="966"/>
                  </a:lnTo>
                  <a:lnTo>
                    <a:pt x="3741" y="966"/>
                  </a:lnTo>
                  <a:lnTo>
                    <a:pt x="3739" y="966"/>
                  </a:lnTo>
                  <a:lnTo>
                    <a:pt x="3738" y="967"/>
                  </a:lnTo>
                  <a:lnTo>
                    <a:pt x="3736" y="967"/>
                  </a:lnTo>
                  <a:lnTo>
                    <a:pt x="3734" y="967"/>
                  </a:lnTo>
                  <a:lnTo>
                    <a:pt x="3732" y="967"/>
                  </a:lnTo>
                  <a:lnTo>
                    <a:pt x="3730" y="967"/>
                  </a:lnTo>
                  <a:lnTo>
                    <a:pt x="3729" y="967"/>
                  </a:lnTo>
                  <a:lnTo>
                    <a:pt x="3727" y="967"/>
                  </a:lnTo>
                  <a:lnTo>
                    <a:pt x="3725" y="967"/>
                  </a:lnTo>
                  <a:lnTo>
                    <a:pt x="3724" y="967"/>
                  </a:lnTo>
                  <a:lnTo>
                    <a:pt x="3722" y="967"/>
                  </a:lnTo>
                  <a:lnTo>
                    <a:pt x="3720" y="967"/>
                  </a:lnTo>
                  <a:lnTo>
                    <a:pt x="3718" y="966"/>
                  </a:lnTo>
                  <a:lnTo>
                    <a:pt x="3716" y="966"/>
                  </a:lnTo>
                  <a:lnTo>
                    <a:pt x="3715" y="966"/>
                  </a:lnTo>
                  <a:lnTo>
                    <a:pt x="3707" y="976"/>
                  </a:lnTo>
                  <a:lnTo>
                    <a:pt x="3699" y="986"/>
                  </a:lnTo>
                  <a:lnTo>
                    <a:pt x="3691" y="996"/>
                  </a:lnTo>
                  <a:lnTo>
                    <a:pt x="3683" y="1006"/>
                  </a:lnTo>
                  <a:lnTo>
                    <a:pt x="3675" y="1016"/>
                  </a:lnTo>
                  <a:lnTo>
                    <a:pt x="3667" y="1026"/>
                  </a:lnTo>
                  <a:lnTo>
                    <a:pt x="3658" y="1036"/>
                  </a:lnTo>
                  <a:lnTo>
                    <a:pt x="3650" y="1045"/>
                  </a:lnTo>
                  <a:lnTo>
                    <a:pt x="3650" y="1042"/>
                  </a:lnTo>
                  <a:lnTo>
                    <a:pt x="3651" y="1040"/>
                  </a:lnTo>
                  <a:lnTo>
                    <a:pt x="3651" y="1036"/>
                  </a:lnTo>
                  <a:lnTo>
                    <a:pt x="3651" y="1034"/>
                  </a:lnTo>
                  <a:lnTo>
                    <a:pt x="3651" y="1031"/>
                  </a:lnTo>
                  <a:lnTo>
                    <a:pt x="3651" y="1028"/>
                  </a:lnTo>
                  <a:lnTo>
                    <a:pt x="3651" y="1025"/>
                  </a:lnTo>
                  <a:lnTo>
                    <a:pt x="3651" y="1022"/>
                  </a:lnTo>
                  <a:lnTo>
                    <a:pt x="3651" y="1015"/>
                  </a:lnTo>
                  <a:lnTo>
                    <a:pt x="3651" y="1008"/>
                  </a:lnTo>
                  <a:lnTo>
                    <a:pt x="3651" y="1001"/>
                  </a:lnTo>
                  <a:lnTo>
                    <a:pt x="3651" y="994"/>
                  </a:lnTo>
                  <a:lnTo>
                    <a:pt x="3651" y="987"/>
                  </a:lnTo>
                  <a:lnTo>
                    <a:pt x="3652" y="980"/>
                  </a:lnTo>
                  <a:lnTo>
                    <a:pt x="3652" y="973"/>
                  </a:lnTo>
                  <a:lnTo>
                    <a:pt x="3652" y="965"/>
                  </a:lnTo>
                  <a:close/>
                  <a:moveTo>
                    <a:pt x="3879" y="965"/>
                  </a:moveTo>
                  <a:lnTo>
                    <a:pt x="3876" y="966"/>
                  </a:lnTo>
                  <a:lnTo>
                    <a:pt x="3874" y="966"/>
                  </a:lnTo>
                  <a:lnTo>
                    <a:pt x="3871" y="966"/>
                  </a:lnTo>
                  <a:lnTo>
                    <a:pt x="3869" y="967"/>
                  </a:lnTo>
                  <a:lnTo>
                    <a:pt x="3866" y="967"/>
                  </a:lnTo>
                  <a:lnTo>
                    <a:pt x="3863" y="967"/>
                  </a:lnTo>
                  <a:lnTo>
                    <a:pt x="3861" y="967"/>
                  </a:lnTo>
                  <a:lnTo>
                    <a:pt x="3858" y="967"/>
                  </a:lnTo>
                  <a:lnTo>
                    <a:pt x="3856" y="967"/>
                  </a:lnTo>
                  <a:lnTo>
                    <a:pt x="3853" y="967"/>
                  </a:lnTo>
                  <a:lnTo>
                    <a:pt x="3850" y="967"/>
                  </a:lnTo>
                  <a:lnTo>
                    <a:pt x="3848" y="967"/>
                  </a:lnTo>
                  <a:lnTo>
                    <a:pt x="3845" y="966"/>
                  </a:lnTo>
                  <a:lnTo>
                    <a:pt x="3843" y="966"/>
                  </a:lnTo>
                  <a:lnTo>
                    <a:pt x="3840" y="966"/>
                  </a:lnTo>
                  <a:lnTo>
                    <a:pt x="3837" y="966"/>
                  </a:lnTo>
                  <a:lnTo>
                    <a:pt x="3837" y="967"/>
                  </a:lnTo>
                  <a:lnTo>
                    <a:pt x="3837" y="968"/>
                  </a:lnTo>
                  <a:lnTo>
                    <a:pt x="3837" y="970"/>
                  </a:lnTo>
                  <a:lnTo>
                    <a:pt x="3837" y="971"/>
                  </a:lnTo>
                  <a:lnTo>
                    <a:pt x="3837" y="972"/>
                  </a:lnTo>
                  <a:lnTo>
                    <a:pt x="3838" y="974"/>
                  </a:lnTo>
                  <a:lnTo>
                    <a:pt x="3838" y="975"/>
                  </a:lnTo>
                  <a:lnTo>
                    <a:pt x="3838" y="976"/>
                  </a:lnTo>
                  <a:lnTo>
                    <a:pt x="3838" y="980"/>
                  </a:lnTo>
                  <a:lnTo>
                    <a:pt x="3838" y="984"/>
                  </a:lnTo>
                  <a:lnTo>
                    <a:pt x="3838" y="987"/>
                  </a:lnTo>
                  <a:lnTo>
                    <a:pt x="3838" y="991"/>
                  </a:lnTo>
                  <a:lnTo>
                    <a:pt x="3838" y="995"/>
                  </a:lnTo>
                  <a:lnTo>
                    <a:pt x="3838" y="998"/>
                  </a:lnTo>
                  <a:lnTo>
                    <a:pt x="3838" y="1002"/>
                  </a:lnTo>
                  <a:lnTo>
                    <a:pt x="3838" y="1005"/>
                  </a:lnTo>
                  <a:lnTo>
                    <a:pt x="3838" y="1009"/>
                  </a:lnTo>
                  <a:lnTo>
                    <a:pt x="3838" y="1013"/>
                  </a:lnTo>
                  <a:lnTo>
                    <a:pt x="3838" y="1017"/>
                  </a:lnTo>
                  <a:lnTo>
                    <a:pt x="3838" y="1021"/>
                  </a:lnTo>
                  <a:lnTo>
                    <a:pt x="3838" y="1025"/>
                  </a:lnTo>
                  <a:lnTo>
                    <a:pt x="3838" y="1029"/>
                  </a:lnTo>
                  <a:lnTo>
                    <a:pt x="3838" y="1033"/>
                  </a:lnTo>
                  <a:lnTo>
                    <a:pt x="3838" y="1037"/>
                  </a:lnTo>
                  <a:lnTo>
                    <a:pt x="3838" y="1041"/>
                  </a:lnTo>
                  <a:lnTo>
                    <a:pt x="3838" y="1045"/>
                  </a:lnTo>
                  <a:lnTo>
                    <a:pt x="3839" y="1049"/>
                  </a:lnTo>
                  <a:lnTo>
                    <a:pt x="3839" y="1053"/>
                  </a:lnTo>
                  <a:lnTo>
                    <a:pt x="3839" y="1057"/>
                  </a:lnTo>
                  <a:lnTo>
                    <a:pt x="3839" y="1060"/>
                  </a:lnTo>
                  <a:lnTo>
                    <a:pt x="3839" y="1064"/>
                  </a:lnTo>
                  <a:lnTo>
                    <a:pt x="3839" y="1068"/>
                  </a:lnTo>
                  <a:lnTo>
                    <a:pt x="3839" y="1070"/>
                  </a:lnTo>
                  <a:lnTo>
                    <a:pt x="3839" y="1072"/>
                  </a:lnTo>
                  <a:lnTo>
                    <a:pt x="3839" y="1075"/>
                  </a:lnTo>
                  <a:lnTo>
                    <a:pt x="3839" y="1077"/>
                  </a:lnTo>
                  <a:lnTo>
                    <a:pt x="3839" y="1079"/>
                  </a:lnTo>
                  <a:lnTo>
                    <a:pt x="3839" y="1081"/>
                  </a:lnTo>
                  <a:lnTo>
                    <a:pt x="3839" y="1083"/>
                  </a:lnTo>
                  <a:lnTo>
                    <a:pt x="3839" y="1085"/>
                  </a:lnTo>
                  <a:lnTo>
                    <a:pt x="3839" y="1087"/>
                  </a:lnTo>
                  <a:lnTo>
                    <a:pt x="3840" y="1089"/>
                  </a:lnTo>
                  <a:lnTo>
                    <a:pt x="3840" y="1090"/>
                  </a:lnTo>
                  <a:lnTo>
                    <a:pt x="3840" y="1092"/>
                  </a:lnTo>
                  <a:lnTo>
                    <a:pt x="3841" y="1094"/>
                  </a:lnTo>
                  <a:lnTo>
                    <a:pt x="3841" y="1096"/>
                  </a:lnTo>
                  <a:lnTo>
                    <a:pt x="3841" y="1098"/>
                  </a:lnTo>
                  <a:lnTo>
                    <a:pt x="3842" y="1099"/>
                  </a:lnTo>
                  <a:lnTo>
                    <a:pt x="3844" y="1105"/>
                  </a:lnTo>
                  <a:lnTo>
                    <a:pt x="3846" y="1111"/>
                  </a:lnTo>
                  <a:lnTo>
                    <a:pt x="3849" y="1115"/>
                  </a:lnTo>
                  <a:lnTo>
                    <a:pt x="3853" y="1120"/>
                  </a:lnTo>
                  <a:lnTo>
                    <a:pt x="3856" y="1124"/>
                  </a:lnTo>
                  <a:lnTo>
                    <a:pt x="3861" y="1127"/>
                  </a:lnTo>
                  <a:lnTo>
                    <a:pt x="3865" y="1130"/>
                  </a:lnTo>
                  <a:lnTo>
                    <a:pt x="3870" y="1133"/>
                  </a:lnTo>
                  <a:lnTo>
                    <a:pt x="3875" y="1135"/>
                  </a:lnTo>
                  <a:lnTo>
                    <a:pt x="3880" y="1137"/>
                  </a:lnTo>
                  <a:lnTo>
                    <a:pt x="3886" y="1138"/>
                  </a:lnTo>
                  <a:lnTo>
                    <a:pt x="3891" y="1139"/>
                  </a:lnTo>
                  <a:lnTo>
                    <a:pt x="3897" y="1141"/>
                  </a:lnTo>
                  <a:lnTo>
                    <a:pt x="3903" y="1141"/>
                  </a:lnTo>
                  <a:lnTo>
                    <a:pt x="3909" y="1141"/>
                  </a:lnTo>
                  <a:lnTo>
                    <a:pt x="3915" y="1142"/>
                  </a:lnTo>
                  <a:lnTo>
                    <a:pt x="3921" y="1141"/>
                  </a:lnTo>
                  <a:lnTo>
                    <a:pt x="3927" y="1141"/>
                  </a:lnTo>
                  <a:lnTo>
                    <a:pt x="3933" y="1140"/>
                  </a:lnTo>
                  <a:lnTo>
                    <a:pt x="3940" y="1139"/>
                  </a:lnTo>
                  <a:lnTo>
                    <a:pt x="3945" y="1137"/>
                  </a:lnTo>
                  <a:lnTo>
                    <a:pt x="3951" y="1135"/>
                  </a:lnTo>
                  <a:lnTo>
                    <a:pt x="3957" y="1131"/>
                  </a:lnTo>
                  <a:lnTo>
                    <a:pt x="3962" y="1128"/>
                  </a:lnTo>
                  <a:lnTo>
                    <a:pt x="3967" y="1125"/>
                  </a:lnTo>
                  <a:lnTo>
                    <a:pt x="3971" y="1121"/>
                  </a:lnTo>
                  <a:lnTo>
                    <a:pt x="3974" y="1117"/>
                  </a:lnTo>
                  <a:lnTo>
                    <a:pt x="3977" y="1113"/>
                  </a:lnTo>
                  <a:lnTo>
                    <a:pt x="3980" y="1109"/>
                  </a:lnTo>
                  <a:lnTo>
                    <a:pt x="3982" y="1105"/>
                  </a:lnTo>
                  <a:lnTo>
                    <a:pt x="3984" y="1100"/>
                  </a:lnTo>
                  <a:lnTo>
                    <a:pt x="3985" y="1096"/>
                  </a:lnTo>
                  <a:lnTo>
                    <a:pt x="3986" y="1091"/>
                  </a:lnTo>
                  <a:lnTo>
                    <a:pt x="3987" y="1086"/>
                  </a:lnTo>
                  <a:lnTo>
                    <a:pt x="3988" y="1081"/>
                  </a:lnTo>
                  <a:lnTo>
                    <a:pt x="3988" y="1076"/>
                  </a:lnTo>
                  <a:lnTo>
                    <a:pt x="3988" y="1066"/>
                  </a:lnTo>
                  <a:lnTo>
                    <a:pt x="3989" y="1055"/>
                  </a:lnTo>
                  <a:lnTo>
                    <a:pt x="3989" y="1052"/>
                  </a:lnTo>
                  <a:lnTo>
                    <a:pt x="3989" y="1048"/>
                  </a:lnTo>
                  <a:lnTo>
                    <a:pt x="3989" y="1045"/>
                  </a:lnTo>
                  <a:lnTo>
                    <a:pt x="3989" y="1041"/>
                  </a:lnTo>
                  <a:lnTo>
                    <a:pt x="3989" y="1038"/>
                  </a:lnTo>
                  <a:lnTo>
                    <a:pt x="3989" y="1034"/>
                  </a:lnTo>
                  <a:lnTo>
                    <a:pt x="3989" y="1031"/>
                  </a:lnTo>
                  <a:lnTo>
                    <a:pt x="3990" y="1027"/>
                  </a:lnTo>
                  <a:lnTo>
                    <a:pt x="3990" y="1024"/>
                  </a:lnTo>
                  <a:lnTo>
                    <a:pt x="3990" y="1021"/>
                  </a:lnTo>
                  <a:lnTo>
                    <a:pt x="3990" y="1018"/>
                  </a:lnTo>
                  <a:lnTo>
                    <a:pt x="3990" y="1015"/>
                  </a:lnTo>
                  <a:lnTo>
                    <a:pt x="3990" y="1012"/>
                  </a:lnTo>
                  <a:lnTo>
                    <a:pt x="3990" y="1008"/>
                  </a:lnTo>
                  <a:lnTo>
                    <a:pt x="3990" y="1006"/>
                  </a:lnTo>
                  <a:lnTo>
                    <a:pt x="3990" y="1003"/>
                  </a:lnTo>
                  <a:lnTo>
                    <a:pt x="3990" y="1003"/>
                  </a:lnTo>
                  <a:lnTo>
                    <a:pt x="3990" y="998"/>
                  </a:lnTo>
                  <a:lnTo>
                    <a:pt x="3990" y="993"/>
                  </a:lnTo>
                  <a:lnTo>
                    <a:pt x="3991" y="989"/>
                  </a:lnTo>
                  <a:lnTo>
                    <a:pt x="3991" y="984"/>
                  </a:lnTo>
                  <a:lnTo>
                    <a:pt x="3991" y="979"/>
                  </a:lnTo>
                  <a:lnTo>
                    <a:pt x="3991" y="975"/>
                  </a:lnTo>
                  <a:lnTo>
                    <a:pt x="3992" y="970"/>
                  </a:lnTo>
                  <a:lnTo>
                    <a:pt x="3992" y="966"/>
                  </a:lnTo>
                  <a:lnTo>
                    <a:pt x="3991" y="966"/>
                  </a:lnTo>
                  <a:lnTo>
                    <a:pt x="3989" y="966"/>
                  </a:lnTo>
                  <a:lnTo>
                    <a:pt x="3988" y="967"/>
                  </a:lnTo>
                  <a:lnTo>
                    <a:pt x="3986" y="967"/>
                  </a:lnTo>
                  <a:lnTo>
                    <a:pt x="3985" y="967"/>
                  </a:lnTo>
                  <a:lnTo>
                    <a:pt x="3983" y="967"/>
                  </a:lnTo>
                  <a:lnTo>
                    <a:pt x="3981" y="967"/>
                  </a:lnTo>
                  <a:lnTo>
                    <a:pt x="3979" y="967"/>
                  </a:lnTo>
                  <a:lnTo>
                    <a:pt x="3978" y="967"/>
                  </a:lnTo>
                  <a:lnTo>
                    <a:pt x="3976" y="967"/>
                  </a:lnTo>
                  <a:lnTo>
                    <a:pt x="3975" y="967"/>
                  </a:lnTo>
                  <a:lnTo>
                    <a:pt x="3973" y="967"/>
                  </a:lnTo>
                  <a:lnTo>
                    <a:pt x="3972" y="967"/>
                  </a:lnTo>
                  <a:lnTo>
                    <a:pt x="3970" y="966"/>
                  </a:lnTo>
                  <a:lnTo>
                    <a:pt x="3968" y="966"/>
                  </a:lnTo>
                  <a:lnTo>
                    <a:pt x="3967" y="966"/>
                  </a:lnTo>
                  <a:lnTo>
                    <a:pt x="3967" y="975"/>
                  </a:lnTo>
                  <a:lnTo>
                    <a:pt x="3968" y="985"/>
                  </a:lnTo>
                  <a:lnTo>
                    <a:pt x="3968" y="994"/>
                  </a:lnTo>
                  <a:lnTo>
                    <a:pt x="3968" y="1004"/>
                  </a:lnTo>
                  <a:lnTo>
                    <a:pt x="3969" y="1013"/>
                  </a:lnTo>
                  <a:lnTo>
                    <a:pt x="3969" y="1023"/>
                  </a:lnTo>
                  <a:lnTo>
                    <a:pt x="3969" y="1032"/>
                  </a:lnTo>
                  <a:lnTo>
                    <a:pt x="3969" y="1042"/>
                  </a:lnTo>
                  <a:lnTo>
                    <a:pt x="3969" y="1047"/>
                  </a:lnTo>
                  <a:lnTo>
                    <a:pt x="3969" y="1053"/>
                  </a:lnTo>
                  <a:lnTo>
                    <a:pt x="3968" y="1060"/>
                  </a:lnTo>
                  <a:lnTo>
                    <a:pt x="3968" y="1068"/>
                  </a:lnTo>
                  <a:lnTo>
                    <a:pt x="3968" y="1076"/>
                  </a:lnTo>
                  <a:lnTo>
                    <a:pt x="3967" y="1083"/>
                  </a:lnTo>
                  <a:lnTo>
                    <a:pt x="3966" y="1089"/>
                  </a:lnTo>
                  <a:lnTo>
                    <a:pt x="3964" y="1094"/>
                  </a:lnTo>
                  <a:lnTo>
                    <a:pt x="3962" y="1098"/>
                  </a:lnTo>
                  <a:lnTo>
                    <a:pt x="3961" y="1101"/>
                  </a:lnTo>
                  <a:lnTo>
                    <a:pt x="3959" y="1105"/>
                  </a:lnTo>
                  <a:lnTo>
                    <a:pt x="3957" y="1108"/>
                  </a:lnTo>
                  <a:lnTo>
                    <a:pt x="3955" y="1111"/>
                  </a:lnTo>
                  <a:lnTo>
                    <a:pt x="3952" y="1113"/>
                  </a:lnTo>
                  <a:lnTo>
                    <a:pt x="3950" y="1115"/>
                  </a:lnTo>
                  <a:lnTo>
                    <a:pt x="3947" y="1117"/>
                  </a:lnTo>
                  <a:lnTo>
                    <a:pt x="3944" y="1119"/>
                  </a:lnTo>
                  <a:lnTo>
                    <a:pt x="3942" y="1120"/>
                  </a:lnTo>
                  <a:lnTo>
                    <a:pt x="3938" y="1122"/>
                  </a:lnTo>
                  <a:lnTo>
                    <a:pt x="3935" y="1123"/>
                  </a:lnTo>
                  <a:lnTo>
                    <a:pt x="3931" y="1124"/>
                  </a:lnTo>
                  <a:lnTo>
                    <a:pt x="3928" y="1124"/>
                  </a:lnTo>
                  <a:lnTo>
                    <a:pt x="3923" y="1124"/>
                  </a:lnTo>
                  <a:lnTo>
                    <a:pt x="3919" y="1124"/>
                  </a:lnTo>
                  <a:lnTo>
                    <a:pt x="3915" y="1124"/>
                  </a:lnTo>
                  <a:lnTo>
                    <a:pt x="3911" y="1124"/>
                  </a:lnTo>
                  <a:lnTo>
                    <a:pt x="3908" y="1123"/>
                  </a:lnTo>
                  <a:lnTo>
                    <a:pt x="3904" y="1122"/>
                  </a:lnTo>
                  <a:lnTo>
                    <a:pt x="3900" y="1120"/>
                  </a:lnTo>
                  <a:lnTo>
                    <a:pt x="3897" y="1118"/>
                  </a:lnTo>
                  <a:lnTo>
                    <a:pt x="3893" y="1116"/>
                  </a:lnTo>
                  <a:lnTo>
                    <a:pt x="3891" y="1114"/>
                  </a:lnTo>
                  <a:lnTo>
                    <a:pt x="3888" y="1110"/>
                  </a:lnTo>
                  <a:lnTo>
                    <a:pt x="3885" y="1107"/>
                  </a:lnTo>
                  <a:lnTo>
                    <a:pt x="3883" y="1104"/>
                  </a:lnTo>
                  <a:lnTo>
                    <a:pt x="3881" y="1100"/>
                  </a:lnTo>
                  <a:lnTo>
                    <a:pt x="3880" y="1097"/>
                  </a:lnTo>
                  <a:lnTo>
                    <a:pt x="3879" y="1093"/>
                  </a:lnTo>
                  <a:lnTo>
                    <a:pt x="3878" y="1089"/>
                  </a:lnTo>
                  <a:lnTo>
                    <a:pt x="3877" y="1085"/>
                  </a:lnTo>
                  <a:lnTo>
                    <a:pt x="3876" y="1079"/>
                  </a:lnTo>
                  <a:lnTo>
                    <a:pt x="3876" y="1073"/>
                  </a:lnTo>
                  <a:lnTo>
                    <a:pt x="3876" y="1067"/>
                  </a:lnTo>
                  <a:lnTo>
                    <a:pt x="3875" y="1061"/>
                  </a:lnTo>
                  <a:lnTo>
                    <a:pt x="3875" y="1055"/>
                  </a:lnTo>
                  <a:lnTo>
                    <a:pt x="3875" y="1048"/>
                  </a:lnTo>
                  <a:lnTo>
                    <a:pt x="3875" y="1042"/>
                  </a:lnTo>
                  <a:lnTo>
                    <a:pt x="3875" y="1037"/>
                  </a:lnTo>
                  <a:lnTo>
                    <a:pt x="3875" y="1029"/>
                  </a:lnTo>
                  <a:lnTo>
                    <a:pt x="3876" y="1022"/>
                  </a:lnTo>
                  <a:lnTo>
                    <a:pt x="3876" y="1015"/>
                  </a:lnTo>
                  <a:lnTo>
                    <a:pt x="3876" y="1007"/>
                  </a:lnTo>
                  <a:lnTo>
                    <a:pt x="3876" y="1000"/>
                  </a:lnTo>
                  <a:lnTo>
                    <a:pt x="3876" y="993"/>
                  </a:lnTo>
                  <a:lnTo>
                    <a:pt x="3877" y="985"/>
                  </a:lnTo>
                  <a:lnTo>
                    <a:pt x="3877" y="978"/>
                  </a:lnTo>
                  <a:lnTo>
                    <a:pt x="3878" y="976"/>
                  </a:lnTo>
                  <a:lnTo>
                    <a:pt x="3878" y="975"/>
                  </a:lnTo>
                  <a:lnTo>
                    <a:pt x="3878" y="973"/>
                  </a:lnTo>
                  <a:lnTo>
                    <a:pt x="3878" y="972"/>
                  </a:lnTo>
                  <a:lnTo>
                    <a:pt x="3878" y="970"/>
                  </a:lnTo>
                  <a:lnTo>
                    <a:pt x="3878" y="969"/>
                  </a:lnTo>
                  <a:lnTo>
                    <a:pt x="3878" y="967"/>
                  </a:lnTo>
                  <a:lnTo>
                    <a:pt x="3879" y="965"/>
                  </a:lnTo>
                  <a:close/>
                  <a:moveTo>
                    <a:pt x="4576" y="965"/>
                  </a:moveTo>
                  <a:lnTo>
                    <a:pt x="4574" y="966"/>
                  </a:lnTo>
                  <a:lnTo>
                    <a:pt x="4571" y="966"/>
                  </a:lnTo>
                  <a:lnTo>
                    <a:pt x="4568" y="966"/>
                  </a:lnTo>
                  <a:lnTo>
                    <a:pt x="4566" y="967"/>
                  </a:lnTo>
                  <a:lnTo>
                    <a:pt x="4563" y="967"/>
                  </a:lnTo>
                  <a:lnTo>
                    <a:pt x="4561" y="967"/>
                  </a:lnTo>
                  <a:lnTo>
                    <a:pt x="4558" y="967"/>
                  </a:lnTo>
                  <a:lnTo>
                    <a:pt x="4555" y="967"/>
                  </a:lnTo>
                  <a:lnTo>
                    <a:pt x="4553" y="967"/>
                  </a:lnTo>
                  <a:lnTo>
                    <a:pt x="4550" y="967"/>
                  </a:lnTo>
                  <a:lnTo>
                    <a:pt x="4548" y="967"/>
                  </a:lnTo>
                  <a:lnTo>
                    <a:pt x="4545" y="967"/>
                  </a:lnTo>
                  <a:lnTo>
                    <a:pt x="4542" y="966"/>
                  </a:lnTo>
                  <a:lnTo>
                    <a:pt x="4540" y="966"/>
                  </a:lnTo>
                  <a:lnTo>
                    <a:pt x="4537" y="966"/>
                  </a:lnTo>
                  <a:lnTo>
                    <a:pt x="4535" y="966"/>
                  </a:lnTo>
                  <a:lnTo>
                    <a:pt x="4535" y="970"/>
                  </a:lnTo>
                  <a:lnTo>
                    <a:pt x="4535" y="973"/>
                  </a:lnTo>
                  <a:lnTo>
                    <a:pt x="4535" y="977"/>
                  </a:lnTo>
                  <a:lnTo>
                    <a:pt x="4535" y="981"/>
                  </a:lnTo>
                  <a:lnTo>
                    <a:pt x="4535" y="985"/>
                  </a:lnTo>
                  <a:lnTo>
                    <a:pt x="4535" y="989"/>
                  </a:lnTo>
                  <a:lnTo>
                    <a:pt x="4536" y="993"/>
                  </a:lnTo>
                  <a:lnTo>
                    <a:pt x="4536" y="997"/>
                  </a:lnTo>
                  <a:lnTo>
                    <a:pt x="4536" y="1000"/>
                  </a:lnTo>
                  <a:lnTo>
                    <a:pt x="4536" y="1003"/>
                  </a:lnTo>
                  <a:lnTo>
                    <a:pt x="4536" y="1006"/>
                  </a:lnTo>
                  <a:lnTo>
                    <a:pt x="4536" y="1009"/>
                  </a:lnTo>
                  <a:lnTo>
                    <a:pt x="4536" y="1012"/>
                  </a:lnTo>
                  <a:lnTo>
                    <a:pt x="4536" y="1016"/>
                  </a:lnTo>
                  <a:lnTo>
                    <a:pt x="4536" y="1019"/>
                  </a:lnTo>
                  <a:lnTo>
                    <a:pt x="4536" y="1022"/>
                  </a:lnTo>
                  <a:lnTo>
                    <a:pt x="4536" y="1026"/>
                  </a:lnTo>
                  <a:lnTo>
                    <a:pt x="4536" y="1031"/>
                  </a:lnTo>
                  <a:lnTo>
                    <a:pt x="4536" y="1035"/>
                  </a:lnTo>
                  <a:lnTo>
                    <a:pt x="4536" y="1039"/>
                  </a:lnTo>
                  <a:lnTo>
                    <a:pt x="4536" y="1043"/>
                  </a:lnTo>
                  <a:lnTo>
                    <a:pt x="4536" y="1047"/>
                  </a:lnTo>
                  <a:lnTo>
                    <a:pt x="4536" y="1052"/>
                  </a:lnTo>
                  <a:lnTo>
                    <a:pt x="4536" y="1056"/>
                  </a:lnTo>
                  <a:lnTo>
                    <a:pt x="4536" y="1062"/>
                  </a:lnTo>
                  <a:lnTo>
                    <a:pt x="4536" y="1067"/>
                  </a:lnTo>
                  <a:lnTo>
                    <a:pt x="4536" y="1073"/>
                  </a:lnTo>
                  <a:lnTo>
                    <a:pt x="4536" y="1079"/>
                  </a:lnTo>
                  <a:lnTo>
                    <a:pt x="4536" y="1084"/>
                  </a:lnTo>
                  <a:lnTo>
                    <a:pt x="4535" y="1090"/>
                  </a:lnTo>
                  <a:lnTo>
                    <a:pt x="4535" y="1095"/>
                  </a:lnTo>
                  <a:lnTo>
                    <a:pt x="4535" y="1101"/>
                  </a:lnTo>
                  <a:lnTo>
                    <a:pt x="4535" y="1106"/>
                  </a:lnTo>
                  <a:lnTo>
                    <a:pt x="4535" y="1111"/>
                  </a:lnTo>
                  <a:lnTo>
                    <a:pt x="4535" y="1117"/>
                  </a:lnTo>
                  <a:lnTo>
                    <a:pt x="4535" y="1122"/>
                  </a:lnTo>
                  <a:lnTo>
                    <a:pt x="4535" y="1128"/>
                  </a:lnTo>
                  <a:lnTo>
                    <a:pt x="4535" y="1133"/>
                  </a:lnTo>
                  <a:lnTo>
                    <a:pt x="4534" y="1138"/>
                  </a:lnTo>
                  <a:lnTo>
                    <a:pt x="4534" y="1143"/>
                  </a:lnTo>
                  <a:lnTo>
                    <a:pt x="4533" y="1148"/>
                  </a:lnTo>
                  <a:lnTo>
                    <a:pt x="4532" y="1152"/>
                  </a:lnTo>
                  <a:lnTo>
                    <a:pt x="4531" y="1156"/>
                  </a:lnTo>
                  <a:lnTo>
                    <a:pt x="4529" y="1159"/>
                  </a:lnTo>
                  <a:lnTo>
                    <a:pt x="4526" y="1161"/>
                  </a:lnTo>
                  <a:lnTo>
                    <a:pt x="4523" y="1163"/>
                  </a:lnTo>
                  <a:lnTo>
                    <a:pt x="4519" y="1165"/>
                  </a:lnTo>
                  <a:lnTo>
                    <a:pt x="4514" y="1167"/>
                  </a:lnTo>
                  <a:lnTo>
                    <a:pt x="4518" y="1178"/>
                  </a:lnTo>
                  <a:lnTo>
                    <a:pt x="4526" y="1177"/>
                  </a:lnTo>
                  <a:lnTo>
                    <a:pt x="4533" y="1175"/>
                  </a:lnTo>
                  <a:lnTo>
                    <a:pt x="4537" y="1174"/>
                  </a:lnTo>
                  <a:lnTo>
                    <a:pt x="4540" y="1173"/>
                  </a:lnTo>
                  <a:lnTo>
                    <a:pt x="4543" y="1172"/>
                  </a:lnTo>
                  <a:lnTo>
                    <a:pt x="4546" y="1170"/>
                  </a:lnTo>
                  <a:lnTo>
                    <a:pt x="4549" y="1168"/>
                  </a:lnTo>
                  <a:lnTo>
                    <a:pt x="4552" y="1166"/>
                  </a:lnTo>
                  <a:lnTo>
                    <a:pt x="4555" y="1164"/>
                  </a:lnTo>
                  <a:lnTo>
                    <a:pt x="4557" y="1161"/>
                  </a:lnTo>
                  <a:lnTo>
                    <a:pt x="4560" y="1159"/>
                  </a:lnTo>
                  <a:lnTo>
                    <a:pt x="4562" y="1156"/>
                  </a:lnTo>
                  <a:lnTo>
                    <a:pt x="4565" y="1153"/>
                  </a:lnTo>
                  <a:lnTo>
                    <a:pt x="4566" y="1150"/>
                  </a:lnTo>
                  <a:lnTo>
                    <a:pt x="4568" y="1146"/>
                  </a:lnTo>
                  <a:lnTo>
                    <a:pt x="4570" y="1144"/>
                  </a:lnTo>
                  <a:lnTo>
                    <a:pt x="4571" y="1140"/>
                  </a:lnTo>
                  <a:lnTo>
                    <a:pt x="4572" y="1137"/>
                  </a:lnTo>
                  <a:lnTo>
                    <a:pt x="4573" y="1130"/>
                  </a:lnTo>
                  <a:lnTo>
                    <a:pt x="4574" y="1124"/>
                  </a:lnTo>
                  <a:lnTo>
                    <a:pt x="4574" y="1117"/>
                  </a:lnTo>
                  <a:lnTo>
                    <a:pt x="4574" y="1110"/>
                  </a:lnTo>
                  <a:lnTo>
                    <a:pt x="4574" y="1103"/>
                  </a:lnTo>
                  <a:lnTo>
                    <a:pt x="4574" y="1096"/>
                  </a:lnTo>
                  <a:lnTo>
                    <a:pt x="4574" y="1089"/>
                  </a:lnTo>
                  <a:lnTo>
                    <a:pt x="4574" y="1082"/>
                  </a:lnTo>
                  <a:lnTo>
                    <a:pt x="4574" y="1075"/>
                  </a:lnTo>
                  <a:lnTo>
                    <a:pt x="4574" y="1067"/>
                  </a:lnTo>
                  <a:lnTo>
                    <a:pt x="4574" y="1060"/>
                  </a:lnTo>
                  <a:lnTo>
                    <a:pt x="4574" y="1053"/>
                  </a:lnTo>
                  <a:lnTo>
                    <a:pt x="4574" y="1045"/>
                  </a:lnTo>
                  <a:lnTo>
                    <a:pt x="4574" y="1038"/>
                  </a:lnTo>
                  <a:lnTo>
                    <a:pt x="4574" y="1037"/>
                  </a:lnTo>
                  <a:lnTo>
                    <a:pt x="4574" y="1036"/>
                  </a:lnTo>
                  <a:lnTo>
                    <a:pt x="4574" y="1035"/>
                  </a:lnTo>
                  <a:lnTo>
                    <a:pt x="4574" y="1034"/>
                  </a:lnTo>
                  <a:lnTo>
                    <a:pt x="4574" y="1032"/>
                  </a:lnTo>
                  <a:lnTo>
                    <a:pt x="4574" y="1031"/>
                  </a:lnTo>
                  <a:lnTo>
                    <a:pt x="4574" y="1030"/>
                  </a:lnTo>
                  <a:lnTo>
                    <a:pt x="4574" y="1029"/>
                  </a:lnTo>
                  <a:lnTo>
                    <a:pt x="4574" y="1025"/>
                  </a:lnTo>
                  <a:lnTo>
                    <a:pt x="4574" y="1021"/>
                  </a:lnTo>
                  <a:lnTo>
                    <a:pt x="4574" y="1017"/>
                  </a:lnTo>
                  <a:lnTo>
                    <a:pt x="4574" y="1014"/>
                  </a:lnTo>
                  <a:lnTo>
                    <a:pt x="4574" y="1010"/>
                  </a:lnTo>
                  <a:lnTo>
                    <a:pt x="4574" y="1006"/>
                  </a:lnTo>
                  <a:lnTo>
                    <a:pt x="4574" y="1002"/>
                  </a:lnTo>
                  <a:lnTo>
                    <a:pt x="4574" y="998"/>
                  </a:lnTo>
                  <a:lnTo>
                    <a:pt x="4574" y="994"/>
                  </a:lnTo>
                  <a:lnTo>
                    <a:pt x="4575" y="990"/>
                  </a:lnTo>
                  <a:lnTo>
                    <a:pt x="4575" y="986"/>
                  </a:lnTo>
                  <a:lnTo>
                    <a:pt x="4575" y="982"/>
                  </a:lnTo>
                  <a:lnTo>
                    <a:pt x="4575" y="978"/>
                  </a:lnTo>
                  <a:lnTo>
                    <a:pt x="4576" y="974"/>
                  </a:lnTo>
                  <a:lnTo>
                    <a:pt x="4576" y="969"/>
                  </a:lnTo>
                  <a:lnTo>
                    <a:pt x="4576" y="965"/>
                  </a:lnTo>
                  <a:close/>
                  <a:moveTo>
                    <a:pt x="5015" y="965"/>
                  </a:moveTo>
                  <a:lnTo>
                    <a:pt x="5016" y="968"/>
                  </a:lnTo>
                  <a:lnTo>
                    <a:pt x="5016" y="971"/>
                  </a:lnTo>
                  <a:lnTo>
                    <a:pt x="5016" y="974"/>
                  </a:lnTo>
                  <a:lnTo>
                    <a:pt x="5016" y="976"/>
                  </a:lnTo>
                  <a:lnTo>
                    <a:pt x="5016" y="979"/>
                  </a:lnTo>
                  <a:lnTo>
                    <a:pt x="5016" y="982"/>
                  </a:lnTo>
                  <a:lnTo>
                    <a:pt x="5016" y="985"/>
                  </a:lnTo>
                  <a:lnTo>
                    <a:pt x="5016" y="988"/>
                  </a:lnTo>
                  <a:lnTo>
                    <a:pt x="5016" y="992"/>
                  </a:lnTo>
                  <a:lnTo>
                    <a:pt x="5017" y="997"/>
                  </a:lnTo>
                  <a:lnTo>
                    <a:pt x="5017" y="1001"/>
                  </a:lnTo>
                  <a:lnTo>
                    <a:pt x="5017" y="1006"/>
                  </a:lnTo>
                  <a:lnTo>
                    <a:pt x="5017" y="1011"/>
                  </a:lnTo>
                  <a:lnTo>
                    <a:pt x="5018" y="1015"/>
                  </a:lnTo>
                  <a:lnTo>
                    <a:pt x="5018" y="1020"/>
                  </a:lnTo>
                  <a:lnTo>
                    <a:pt x="5018" y="1025"/>
                  </a:lnTo>
                  <a:lnTo>
                    <a:pt x="5018" y="1028"/>
                  </a:lnTo>
                  <a:lnTo>
                    <a:pt x="5018" y="1031"/>
                  </a:lnTo>
                  <a:lnTo>
                    <a:pt x="5018" y="1034"/>
                  </a:lnTo>
                  <a:lnTo>
                    <a:pt x="5018" y="1037"/>
                  </a:lnTo>
                  <a:lnTo>
                    <a:pt x="5018" y="1040"/>
                  </a:lnTo>
                  <a:lnTo>
                    <a:pt x="5018" y="1044"/>
                  </a:lnTo>
                  <a:lnTo>
                    <a:pt x="5018" y="1047"/>
                  </a:lnTo>
                  <a:lnTo>
                    <a:pt x="5018" y="1050"/>
                  </a:lnTo>
                  <a:lnTo>
                    <a:pt x="5018" y="1061"/>
                  </a:lnTo>
                  <a:lnTo>
                    <a:pt x="5018" y="1072"/>
                  </a:lnTo>
                  <a:lnTo>
                    <a:pt x="5017" y="1083"/>
                  </a:lnTo>
                  <a:lnTo>
                    <a:pt x="5017" y="1094"/>
                  </a:lnTo>
                  <a:lnTo>
                    <a:pt x="5017" y="1105"/>
                  </a:lnTo>
                  <a:lnTo>
                    <a:pt x="5016" y="1116"/>
                  </a:lnTo>
                  <a:lnTo>
                    <a:pt x="5016" y="1127"/>
                  </a:lnTo>
                  <a:lnTo>
                    <a:pt x="5015" y="1138"/>
                  </a:lnTo>
                  <a:lnTo>
                    <a:pt x="5018" y="1138"/>
                  </a:lnTo>
                  <a:lnTo>
                    <a:pt x="5021" y="1138"/>
                  </a:lnTo>
                  <a:lnTo>
                    <a:pt x="5023" y="1138"/>
                  </a:lnTo>
                  <a:lnTo>
                    <a:pt x="5026" y="1138"/>
                  </a:lnTo>
                  <a:lnTo>
                    <a:pt x="5029" y="1138"/>
                  </a:lnTo>
                  <a:lnTo>
                    <a:pt x="5032" y="1138"/>
                  </a:lnTo>
                  <a:lnTo>
                    <a:pt x="5035" y="1137"/>
                  </a:lnTo>
                  <a:lnTo>
                    <a:pt x="5037" y="1137"/>
                  </a:lnTo>
                  <a:lnTo>
                    <a:pt x="5038" y="1137"/>
                  </a:lnTo>
                  <a:lnTo>
                    <a:pt x="5039" y="1137"/>
                  </a:lnTo>
                  <a:lnTo>
                    <a:pt x="5040" y="1137"/>
                  </a:lnTo>
                  <a:lnTo>
                    <a:pt x="5040" y="1137"/>
                  </a:lnTo>
                  <a:lnTo>
                    <a:pt x="5041" y="1137"/>
                  </a:lnTo>
                  <a:lnTo>
                    <a:pt x="5042" y="1137"/>
                  </a:lnTo>
                  <a:lnTo>
                    <a:pt x="5043" y="1138"/>
                  </a:lnTo>
                  <a:lnTo>
                    <a:pt x="5044" y="1138"/>
                  </a:lnTo>
                  <a:lnTo>
                    <a:pt x="5049" y="1138"/>
                  </a:lnTo>
                  <a:lnTo>
                    <a:pt x="5054" y="1138"/>
                  </a:lnTo>
                  <a:lnTo>
                    <a:pt x="5059" y="1138"/>
                  </a:lnTo>
                  <a:lnTo>
                    <a:pt x="5064" y="1138"/>
                  </a:lnTo>
                  <a:lnTo>
                    <a:pt x="5069" y="1138"/>
                  </a:lnTo>
                  <a:lnTo>
                    <a:pt x="5074" y="1138"/>
                  </a:lnTo>
                  <a:lnTo>
                    <a:pt x="5079" y="1138"/>
                  </a:lnTo>
                  <a:lnTo>
                    <a:pt x="5085" y="1138"/>
                  </a:lnTo>
                  <a:lnTo>
                    <a:pt x="5094" y="1138"/>
                  </a:lnTo>
                  <a:lnTo>
                    <a:pt x="5103" y="1137"/>
                  </a:lnTo>
                  <a:lnTo>
                    <a:pt x="5111" y="1136"/>
                  </a:lnTo>
                  <a:lnTo>
                    <a:pt x="5119" y="1134"/>
                  </a:lnTo>
                  <a:lnTo>
                    <a:pt x="5123" y="1133"/>
                  </a:lnTo>
                  <a:lnTo>
                    <a:pt x="5127" y="1131"/>
                  </a:lnTo>
                  <a:lnTo>
                    <a:pt x="5131" y="1130"/>
                  </a:lnTo>
                  <a:lnTo>
                    <a:pt x="5135" y="1127"/>
                  </a:lnTo>
                  <a:lnTo>
                    <a:pt x="5138" y="1125"/>
                  </a:lnTo>
                  <a:lnTo>
                    <a:pt x="5142" y="1122"/>
                  </a:lnTo>
                  <a:lnTo>
                    <a:pt x="5146" y="1120"/>
                  </a:lnTo>
                  <a:lnTo>
                    <a:pt x="5149" y="1116"/>
                  </a:lnTo>
                  <a:lnTo>
                    <a:pt x="5153" y="1113"/>
                  </a:lnTo>
                  <a:lnTo>
                    <a:pt x="5157" y="1109"/>
                  </a:lnTo>
                  <a:lnTo>
                    <a:pt x="5160" y="1105"/>
                  </a:lnTo>
                  <a:lnTo>
                    <a:pt x="5163" y="1102"/>
                  </a:lnTo>
                  <a:lnTo>
                    <a:pt x="5166" y="1098"/>
                  </a:lnTo>
                  <a:lnTo>
                    <a:pt x="5168" y="1094"/>
                  </a:lnTo>
                  <a:lnTo>
                    <a:pt x="5170" y="1090"/>
                  </a:lnTo>
                  <a:lnTo>
                    <a:pt x="5172" y="1085"/>
                  </a:lnTo>
                  <a:lnTo>
                    <a:pt x="5174" y="1081"/>
                  </a:lnTo>
                  <a:lnTo>
                    <a:pt x="5175" y="1077"/>
                  </a:lnTo>
                  <a:lnTo>
                    <a:pt x="5176" y="1072"/>
                  </a:lnTo>
                  <a:lnTo>
                    <a:pt x="5178" y="1068"/>
                  </a:lnTo>
                  <a:lnTo>
                    <a:pt x="5178" y="1063"/>
                  </a:lnTo>
                  <a:lnTo>
                    <a:pt x="5179" y="1058"/>
                  </a:lnTo>
                  <a:lnTo>
                    <a:pt x="5179" y="1053"/>
                  </a:lnTo>
                  <a:lnTo>
                    <a:pt x="5179" y="1047"/>
                  </a:lnTo>
                  <a:lnTo>
                    <a:pt x="5179" y="1040"/>
                  </a:lnTo>
                  <a:lnTo>
                    <a:pt x="5178" y="1032"/>
                  </a:lnTo>
                  <a:lnTo>
                    <a:pt x="5176" y="1024"/>
                  </a:lnTo>
                  <a:lnTo>
                    <a:pt x="5174" y="1017"/>
                  </a:lnTo>
                  <a:lnTo>
                    <a:pt x="5172" y="1010"/>
                  </a:lnTo>
                  <a:lnTo>
                    <a:pt x="5168" y="1003"/>
                  </a:lnTo>
                  <a:lnTo>
                    <a:pt x="5164" y="996"/>
                  </a:lnTo>
                  <a:lnTo>
                    <a:pt x="5159" y="990"/>
                  </a:lnTo>
                  <a:lnTo>
                    <a:pt x="5156" y="987"/>
                  </a:lnTo>
                  <a:lnTo>
                    <a:pt x="5154" y="984"/>
                  </a:lnTo>
                  <a:lnTo>
                    <a:pt x="5151" y="982"/>
                  </a:lnTo>
                  <a:lnTo>
                    <a:pt x="5148" y="980"/>
                  </a:lnTo>
                  <a:lnTo>
                    <a:pt x="5145" y="978"/>
                  </a:lnTo>
                  <a:lnTo>
                    <a:pt x="5143" y="976"/>
                  </a:lnTo>
                  <a:lnTo>
                    <a:pt x="5139" y="975"/>
                  </a:lnTo>
                  <a:lnTo>
                    <a:pt x="5135" y="973"/>
                  </a:lnTo>
                  <a:lnTo>
                    <a:pt x="5130" y="971"/>
                  </a:lnTo>
                  <a:lnTo>
                    <a:pt x="5126" y="970"/>
                  </a:lnTo>
                  <a:lnTo>
                    <a:pt x="5122" y="969"/>
                  </a:lnTo>
                  <a:lnTo>
                    <a:pt x="5118" y="968"/>
                  </a:lnTo>
                  <a:lnTo>
                    <a:pt x="5114" y="967"/>
                  </a:lnTo>
                  <a:lnTo>
                    <a:pt x="5110" y="967"/>
                  </a:lnTo>
                  <a:lnTo>
                    <a:pt x="5105" y="967"/>
                  </a:lnTo>
                  <a:lnTo>
                    <a:pt x="5100" y="966"/>
                  </a:lnTo>
                  <a:lnTo>
                    <a:pt x="5096" y="966"/>
                  </a:lnTo>
                  <a:lnTo>
                    <a:pt x="5093" y="966"/>
                  </a:lnTo>
                  <a:lnTo>
                    <a:pt x="5090" y="966"/>
                  </a:lnTo>
                  <a:lnTo>
                    <a:pt x="5086" y="966"/>
                  </a:lnTo>
                  <a:lnTo>
                    <a:pt x="5083" y="966"/>
                  </a:lnTo>
                  <a:lnTo>
                    <a:pt x="5079" y="966"/>
                  </a:lnTo>
                  <a:lnTo>
                    <a:pt x="5076" y="966"/>
                  </a:lnTo>
                  <a:lnTo>
                    <a:pt x="5073" y="966"/>
                  </a:lnTo>
                  <a:lnTo>
                    <a:pt x="5069" y="966"/>
                  </a:lnTo>
                  <a:lnTo>
                    <a:pt x="5066" y="966"/>
                  </a:lnTo>
                  <a:lnTo>
                    <a:pt x="5063" y="966"/>
                  </a:lnTo>
                  <a:lnTo>
                    <a:pt x="5059" y="966"/>
                  </a:lnTo>
                  <a:lnTo>
                    <a:pt x="5056" y="966"/>
                  </a:lnTo>
                  <a:lnTo>
                    <a:pt x="5053" y="966"/>
                  </a:lnTo>
                  <a:lnTo>
                    <a:pt x="5049" y="966"/>
                  </a:lnTo>
                  <a:lnTo>
                    <a:pt x="5046" y="966"/>
                  </a:lnTo>
                  <a:lnTo>
                    <a:pt x="5042" y="966"/>
                  </a:lnTo>
                  <a:lnTo>
                    <a:pt x="5038" y="966"/>
                  </a:lnTo>
                  <a:lnTo>
                    <a:pt x="5035" y="966"/>
                  </a:lnTo>
                  <a:lnTo>
                    <a:pt x="5031" y="966"/>
                  </a:lnTo>
                  <a:lnTo>
                    <a:pt x="5027" y="966"/>
                  </a:lnTo>
                  <a:lnTo>
                    <a:pt x="5023" y="966"/>
                  </a:lnTo>
                  <a:lnTo>
                    <a:pt x="5019" y="966"/>
                  </a:lnTo>
                  <a:lnTo>
                    <a:pt x="5015" y="965"/>
                  </a:lnTo>
                  <a:close/>
                  <a:moveTo>
                    <a:pt x="26" y="966"/>
                  </a:moveTo>
                  <a:lnTo>
                    <a:pt x="16" y="1042"/>
                  </a:lnTo>
                  <a:lnTo>
                    <a:pt x="15" y="1047"/>
                  </a:lnTo>
                  <a:lnTo>
                    <a:pt x="14" y="1054"/>
                  </a:lnTo>
                  <a:lnTo>
                    <a:pt x="13" y="1060"/>
                  </a:lnTo>
                  <a:lnTo>
                    <a:pt x="12" y="1066"/>
                  </a:lnTo>
                  <a:lnTo>
                    <a:pt x="11" y="1072"/>
                  </a:lnTo>
                  <a:lnTo>
                    <a:pt x="11" y="1078"/>
                  </a:lnTo>
                  <a:lnTo>
                    <a:pt x="9" y="1085"/>
                  </a:lnTo>
                  <a:lnTo>
                    <a:pt x="9" y="1090"/>
                  </a:lnTo>
                  <a:lnTo>
                    <a:pt x="8" y="1095"/>
                  </a:lnTo>
                  <a:lnTo>
                    <a:pt x="7" y="1100"/>
                  </a:lnTo>
                  <a:lnTo>
                    <a:pt x="6" y="1105"/>
                  </a:lnTo>
                  <a:lnTo>
                    <a:pt x="6" y="1110"/>
                  </a:lnTo>
                  <a:lnTo>
                    <a:pt x="5" y="1115"/>
                  </a:lnTo>
                  <a:lnTo>
                    <a:pt x="4" y="1120"/>
                  </a:lnTo>
                  <a:lnTo>
                    <a:pt x="3" y="1124"/>
                  </a:lnTo>
                  <a:lnTo>
                    <a:pt x="2" y="1129"/>
                  </a:lnTo>
                  <a:lnTo>
                    <a:pt x="2" y="1130"/>
                  </a:lnTo>
                  <a:lnTo>
                    <a:pt x="1" y="1131"/>
                  </a:lnTo>
                  <a:lnTo>
                    <a:pt x="1" y="1132"/>
                  </a:lnTo>
                  <a:lnTo>
                    <a:pt x="1" y="1133"/>
                  </a:lnTo>
                  <a:lnTo>
                    <a:pt x="0" y="1135"/>
                  </a:lnTo>
                  <a:lnTo>
                    <a:pt x="0" y="1136"/>
                  </a:lnTo>
                  <a:lnTo>
                    <a:pt x="0" y="1137"/>
                  </a:lnTo>
                  <a:lnTo>
                    <a:pt x="0" y="1138"/>
                  </a:lnTo>
                  <a:lnTo>
                    <a:pt x="2" y="1138"/>
                  </a:lnTo>
                  <a:lnTo>
                    <a:pt x="3" y="1138"/>
                  </a:lnTo>
                  <a:lnTo>
                    <a:pt x="4" y="1137"/>
                  </a:lnTo>
                  <a:lnTo>
                    <a:pt x="6" y="1137"/>
                  </a:lnTo>
                  <a:lnTo>
                    <a:pt x="7" y="1137"/>
                  </a:lnTo>
                  <a:lnTo>
                    <a:pt x="9" y="1137"/>
                  </a:lnTo>
                  <a:lnTo>
                    <a:pt x="10" y="1137"/>
                  </a:lnTo>
                  <a:lnTo>
                    <a:pt x="11" y="1137"/>
                  </a:lnTo>
                  <a:lnTo>
                    <a:pt x="13" y="1137"/>
                  </a:lnTo>
                  <a:lnTo>
                    <a:pt x="15" y="1137"/>
                  </a:lnTo>
                  <a:lnTo>
                    <a:pt x="16" y="1137"/>
                  </a:lnTo>
                  <a:lnTo>
                    <a:pt x="18" y="1137"/>
                  </a:lnTo>
                  <a:lnTo>
                    <a:pt x="19" y="1137"/>
                  </a:lnTo>
                  <a:lnTo>
                    <a:pt x="20" y="1138"/>
                  </a:lnTo>
                  <a:lnTo>
                    <a:pt x="22" y="1138"/>
                  </a:lnTo>
                  <a:lnTo>
                    <a:pt x="24" y="1138"/>
                  </a:lnTo>
                  <a:lnTo>
                    <a:pt x="24" y="1136"/>
                  </a:lnTo>
                  <a:lnTo>
                    <a:pt x="24" y="1134"/>
                  </a:lnTo>
                  <a:lnTo>
                    <a:pt x="24" y="1132"/>
                  </a:lnTo>
                  <a:lnTo>
                    <a:pt x="24" y="1130"/>
                  </a:lnTo>
                  <a:lnTo>
                    <a:pt x="24" y="1128"/>
                  </a:lnTo>
                  <a:lnTo>
                    <a:pt x="24" y="1127"/>
                  </a:lnTo>
                  <a:lnTo>
                    <a:pt x="24" y="1125"/>
                  </a:lnTo>
                  <a:lnTo>
                    <a:pt x="24" y="1123"/>
                  </a:lnTo>
                  <a:lnTo>
                    <a:pt x="25" y="1120"/>
                  </a:lnTo>
                  <a:lnTo>
                    <a:pt x="25" y="1116"/>
                  </a:lnTo>
                  <a:lnTo>
                    <a:pt x="25" y="1113"/>
                  </a:lnTo>
                  <a:lnTo>
                    <a:pt x="25" y="1110"/>
                  </a:lnTo>
                  <a:lnTo>
                    <a:pt x="26" y="1107"/>
                  </a:lnTo>
                  <a:lnTo>
                    <a:pt x="26" y="1104"/>
                  </a:lnTo>
                  <a:lnTo>
                    <a:pt x="26" y="1101"/>
                  </a:lnTo>
                  <a:lnTo>
                    <a:pt x="26" y="1098"/>
                  </a:lnTo>
                  <a:lnTo>
                    <a:pt x="26" y="1094"/>
                  </a:lnTo>
                  <a:lnTo>
                    <a:pt x="27" y="1091"/>
                  </a:lnTo>
                  <a:lnTo>
                    <a:pt x="27" y="1087"/>
                  </a:lnTo>
                  <a:lnTo>
                    <a:pt x="28" y="1084"/>
                  </a:lnTo>
                  <a:lnTo>
                    <a:pt x="28" y="1080"/>
                  </a:lnTo>
                  <a:lnTo>
                    <a:pt x="28" y="1077"/>
                  </a:lnTo>
                  <a:lnTo>
                    <a:pt x="28" y="1073"/>
                  </a:lnTo>
                  <a:lnTo>
                    <a:pt x="29" y="1069"/>
                  </a:lnTo>
                  <a:lnTo>
                    <a:pt x="29" y="1064"/>
                  </a:lnTo>
                  <a:lnTo>
                    <a:pt x="30" y="1058"/>
                  </a:lnTo>
                  <a:lnTo>
                    <a:pt x="31" y="1053"/>
                  </a:lnTo>
                  <a:lnTo>
                    <a:pt x="31" y="1047"/>
                  </a:lnTo>
                  <a:lnTo>
                    <a:pt x="32" y="1042"/>
                  </a:lnTo>
                  <a:lnTo>
                    <a:pt x="33" y="1036"/>
                  </a:lnTo>
                  <a:lnTo>
                    <a:pt x="34" y="1031"/>
                  </a:lnTo>
                  <a:lnTo>
                    <a:pt x="34" y="1025"/>
                  </a:lnTo>
                  <a:lnTo>
                    <a:pt x="39" y="1034"/>
                  </a:lnTo>
                  <a:lnTo>
                    <a:pt x="43" y="1043"/>
                  </a:lnTo>
                  <a:lnTo>
                    <a:pt x="48" y="1052"/>
                  </a:lnTo>
                  <a:lnTo>
                    <a:pt x="52" y="1061"/>
                  </a:lnTo>
                  <a:lnTo>
                    <a:pt x="56" y="1070"/>
                  </a:lnTo>
                  <a:lnTo>
                    <a:pt x="61" y="1079"/>
                  </a:lnTo>
                  <a:lnTo>
                    <a:pt x="65" y="1089"/>
                  </a:lnTo>
                  <a:lnTo>
                    <a:pt x="70" y="1098"/>
                  </a:lnTo>
                  <a:lnTo>
                    <a:pt x="89" y="1138"/>
                  </a:lnTo>
                  <a:lnTo>
                    <a:pt x="91" y="1138"/>
                  </a:lnTo>
                  <a:lnTo>
                    <a:pt x="92" y="1138"/>
                  </a:lnTo>
                  <a:lnTo>
                    <a:pt x="93" y="1138"/>
                  </a:lnTo>
                  <a:lnTo>
                    <a:pt x="94" y="1138"/>
                  </a:lnTo>
                  <a:lnTo>
                    <a:pt x="95" y="1138"/>
                  </a:lnTo>
                  <a:lnTo>
                    <a:pt x="97" y="1138"/>
                  </a:lnTo>
                  <a:lnTo>
                    <a:pt x="98" y="1138"/>
                  </a:lnTo>
                  <a:lnTo>
                    <a:pt x="99" y="1138"/>
                  </a:lnTo>
                  <a:lnTo>
                    <a:pt x="106" y="1124"/>
                  </a:lnTo>
                  <a:lnTo>
                    <a:pt x="112" y="1109"/>
                  </a:lnTo>
                  <a:lnTo>
                    <a:pt x="119" y="1094"/>
                  </a:lnTo>
                  <a:lnTo>
                    <a:pt x="127" y="1080"/>
                  </a:lnTo>
                  <a:lnTo>
                    <a:pt x="133" y="1065"/>
                  </a:lnTo>
                  <a:lnTo>
                    <a:pt x="140" y="1051"/>
                  </a:lnTo>
                  <a:lnTo>
                    <a:pt x="148" y="1036"/>
                  </a:lnTo>
                  <a:lnTo>
                    <a:pt x="155" y="1022"/>
                  </a:lnTo>
                  <a:lnTo>
                    <a:pt x="156" y="1036"/>
                  </a:lnTo>
                  <a:lnTo>
                    <a:pt x="158" y="1051"/>
                  </a:lnTo>
                  <a:lnTo>
                    <a:pt x="159" y="1066"/>
                  </a:lnTo>
                  <a:lnTo>
                    <a:pt x="161" y="1080"/>
                  </a:lnTo>
                  <a:lnTo>
                    <a:pt x="162" y="1095"/>
                  </a:lnTo>
                  <a:lnTo>
                    <a:pt x="164" y="1109"/>
                  </a:lnTo>
                  <a:lnTo>
                    <a:pt x="165" y="1124"/>
                  </a:lnTo>
                  <a:lnTo>
                    <a:pt x="166" y="1138"/>
                  </a:lnTo>
                  <a:lnTo>
                    <a:pt x="168" y="1138"/>
                  </a:lnTo>
                  <a:lnTo>
                    <a:pt x="171" y="1138"/>
                  </a:lnTo>
                  <a:lnTo>
                    <a:pt x="173" y="1138"/>
                  </a:lnTo>
                  <a:lnTo>
                    <a:pt x="176" y="1137"/>
                  </a:lnTo>
                  <a:lnTo>
                    <a:pt x="178" y="1137"/>
                  </a:lnTo>
                  <a:lnTo>
                    <a:pt x="181" y="1137"/>
                  </a:lnTo>
                  <a:lnTo>
                    <a:pt x="183" y="1137"/>
                  </a:lnTo>
                  <a:lnTo>
                    <a:pt x="186" y="1137"/>
                  </a:lnTo>
                  <a:lnTo>
                    <a:pt x="188" y="1137"/>
                  </a:lnTo>
                  <a:lnTo>
                    <a:pt x="191" y="1137"/>
                  </a:lnTo>
                  <a:lnTo>
                    <a:pt x="194" y="1137"/>
                  </a:lnTo>
                  <a:lnTo>
                    <a:pt x="196" y="1137"/>
                  </a:lnTo>
                  <a:lnTo>
                    <a:pt x="199" y="1138"/>
                  </a:lnTo>
                  <a:lnTo>
                    <a:pt x="201" y="1138"/>
                  </a:lnTo>
                  <a:lnTo>
                    <a:pt x="204" y="1138"/>
                  </a:lnTo>
                  <a:lnTo>
                    <a:pt x="207" y="1138"/>
                  </a:lnTo>
                  <a:lnTo>
                    <a:pt x="207" y="1137"/>
                  </a:lnTo>
                  <a:lnTo>
                    <a:pt x="206" y="1135"/>
                  </a:lnTo>
                  <a:lnTo>
                    <a:pt x="206" y="1134"/>
                  </a:lnTo>
                  <a:lnTo>
                    <a:pt x="206" y="1133"/>
                  </a:lnTo>
                  <a:lnTo>
                    <a:pt x="205" y="1131"/>
                  </a:lnTo>
                  <a:lnTo>
                    <a:pt x="205" y="1130"/>
                  </a:lnTo>
                  <a:lnTo>
                    <a:pt x="205" y="1129"/>
                  </a:lnTo>
                  <a:lnTo>
                    <a:pt x="205" y="1128"/>
                  </a:lnTo>
                  <a:lnTo>
                    <a:pt x="204" y="1122"/>
                  </a:lnTo>
                  <a:lnTo>
                    <a:pt x="203" y="1117"/>
                  </a:lnTo>
                  <a:lnTo>
                    <a:pt x="202" y="1111"/>
                  </a:lnTo>
                  <a:lnTo>
                    <a:pt x="202" y="1106"/>
                  </a:lnTo>
                  <a:lnTo>
                    <a:pt x="201" y="1100"/>
                  </a:lnTo>
                  <a:lnTo>
                    <a:pt x="200" y="1095"/>
                  </a:lnTo>
                  <a:lnTo>
                    <a:pt x="200" y="1089"/>
                  </a:lnTo>
                  <a:lnTo>
                    <a:pt x="199" y="1084"/>
                  </a:lnTo>
                  <a:lnTo>
                    <a:pt x="197" y="1069"/>
                  </a:lnTo>
                  <a:lnTo>
                    <a:pt x="195" y="1054"/>
                  </a:lnTo>
                  <a:lnTo>
                    <a:pt x="193" y="1040"/>
                  </a:lnTo>
                  <a:lnTo>
                    <a:pt x="192" y="1025"/>
                  </a:lnTo>
                  <a:lnTo>
                    <a:pt x="190" y="1010"/>
                  </a:lnTo>
                  <a:lnTo>
                    <a:pt x="188" y="995"/>
                  </a:lnTo>
                  <a:lnTo>
                    <a:pt x="186" y="980"/>
                  </a:lnTo>
                  <a:lnTo>
                    <a:pt x="185" y="966"/>
                  </a:lnTo>
                  <a:lnTo>
                    <a:pt x="183" y="966"/>
                  </a:lnTo>
                  <a:lnTo>
                    <a:pt x="180" y="967"/>
                  </a:lnTo>
                  <a:lnTo>
                    <a:pt x="178" y="967"/>
                  </a:lnTo>
                  <a:lnTo>
                    <a:pt x="175" y="967"/>
                  </a:lnTo>
                  <a:lnTo>
                    <a:pt x="173" y="967"/>
                  </a:lnTo>
                  <a:lnTo>
                    <a:pt x="171" y="967"/>
                  </a:lnTo>
                  <a:lnTo>
                    <a:pt x="169" y="967"/>
                  </a:lnTo>
                  <a:lnTo>
                    <a:pt x="166" y="966"/>
                  </a:lnTo>
                  <a:lnTo>
                    <a:pt x="166" y="966"/>
                  </a:lnTo>
                  <a:lnTo>
                    <a:pt x="166" y="966"/>
                  </a:lnTo>
                  <a:lnTo>
                    <a:pt x="165" y="966"/>
                  </a:lnTo>
                  <a:lnTo>
                    <a:pt x="165" y="966"/>
                  </a:lnTo>
                  <a:lnTo>
                    <a:pt x="164" y="966"/>
                  </a:lnTo>
                  <a:lnTo>
                    <a:pt x="164" y="966"/>
                  </a:lnTo>
                  <a:lnTo>
                    <a:pt x="164" y="966"/>
                  </a:lnTo>
                  <a:lnTo>
                    <a:pt x="163" y="966"/>
                  </a:lnTo>
                  <a:lnTo>
                    <a:pt x="158" y="977"/>
                  </a:lnTo>
                  <a:lnTo>
                    <a:pt x="153" y="989"/>
                  </a:lnTo>
                  <a:lnTo>
                    <a:pt x="147" y="1000"/>
                  </a:lnTo>
                  <a:lnTo>
                    <a:pt x="142" y="1011"/>
                  </a:lnTo>
                  <a:lnTo>
                    <a:pt x="136" y="1022"/>
                  </a:lnTo>
                  <a:lnTo>
                    <a:pt x="131" y="1034"/>
                  </a:lnTo>
                  <a:lnTo>
                    <a:pt x="125" y="1045"/>
                  </a:lnTo>
                  <a:lnTo>
                    <a:pt x="119" y="1056"/>
                  </a:lnTo>
                  <a:lnTo>
                    <a:pt x="104" y="1085"/>
                  </a:lnTo>
                  <a:lnTo>
                    <a:pt x="97" y="1070"/>
                  </a:lnTo>
                  <a:lnTo>
                    <a:pt x="90" y="1055"/>
                  </a:lnTo>
                  <a:lnTo>
                    <a:pt x="82" y="1040"/>
                  </a:lnTo>
                  <a:lnTo>
                    <a:pt x="75" y="1026"/>
                  </a:lnTo>
                  <a:lnTo>
                    <a:pt x="68" y="1011"/>
                  </a:lnTo>
                  <a:lnTo>
                    <a:pt x="60" y="996"/>
                  </a:lnTo>
                  <a:lnTo>
                    <a:pt x="53" y="981"/>
                  </a:lnTo>
                  <a:lnTo>
                    <a:pt x="47" y="966"/>
                  </a:lnTo>
                  <a:lnTo>
                    <a:pt x="45" y="966"/>
                  </a:lnTo>
                  <a:lnTo>
                    <a:pt x="44" y="966"/>
                  </a:lnTo>
                  <a:lnTo>
                    <a:pt x="43" y="966"/>
                  </a:lnTo>
                  <a:lnTo>
                    <a:pt x="41" y="967"/>
                  </a:lnTo>
                  <a:lnTo>
                    <a:pt x="40" y="967"/>
                  </a:lnTo>
                  <a:lnTo>
                    <a:pt x="39" y="967"/>
                  </a:lnTo>
                  <a:lnTo>
                    <a:pt x="37" y="967"/>
                  </a:lnTo>
                  <a:lnTo>
                    <a:pt x="36" y="967"/>
                  </a:lnTo>
                  <a:lnTo>
                    <a:pt x="35" y="967"/>
                  </a:lnTo>
                  <a:lnTo>
                    <a:pt x="34" y="967"/>
                  </a:lnTo>
                  <a:lnTo>
                    <a:pt x="32" y="967"/>
                  </a:lnTo>
                  <a:lnTo>
                    <a:pt x="31" y="967"/>
                  </a:lnTo>
                  <a:lnTo>
                    <a:pt x="30" y="966"/>
                  </a:lnTo>
                  <a:lnTo>
                    <a:pt x="28" y="966"/>
                  </a:lnTo>
                  <a:lnTo>
                    <a:pt x="27" y="966"/>
                  </a:lnTo>
                  <a:lnTo>
                    <a:pt x="26" y="966"/>
                  </a:lnTo>
                  <a:close/>
                  <a:moveTo>
                    <a:pt x="983" y="966"/>
                  </a:moveTo>
                  <a:lnTo>
                    <a:pt x="983" y="969"/>
                  </a:lnTo>
                  <a:lnTo>
                    <a:pt x="983" y="974"/>
                  </a:lnTo>
                  <a:lnTo>
                    <a:pt x="983" y="979"/>
                  </a:lnTo>
                  <a:lnTo>
                    <a:pt x="984" y="984"/>
                  </a:lnTo>
                  <a:lnTo>
                    <a:pt x="984" y="989"/>
                  </a:lnTo>
                  <a:lnTo>
                    <a:pt x="984" y="994"/>
                  </a:lnTo>
                  <a:lnTo>
                    <a:pt x="985" y="999"/>
                  </a:lnTo>
                  <a:lnTo>
                    <a:pt x="985" y="1004"/>
                  </a:lnTo>
                  <a:lnTo>
                    <a:pt x="985" y="1009"/>
                  </a:lnTo>
                  <a:lnTo>
                    <a:pt x="985" y="1012"/>
                  </a:lnTo>
                  <a:lnTo>
                    <a:pt x="985" y="1016"/>
                  </a:lnTo>
                  <a:lnTo>
                    <a:pt x="985" y="1020"/>
                  </a:lnTo>
                  <a:lnTo>
                    <a:pt x="985" y="1023"/>
                  </a:lnTo>
                  <a:lnTo>
                    <a:pt x="985" y="1027"/>
                  </a:lnTo>
                  <a:lnTo>
                    <a:pt x="985" y="1031"/>
                  </a:lnTo>
                  <a:lnTo>
                    <a:pt x="985" y="1035"/>
                  </a:lnTo>
                  <a:lnTo>
                    <a:pt x="985" y="1038"/>
                  </a:lnTo>
                  <a:lnTo>
                    <a:pt x="985" y="1043"/>
                  </a:lnTo>
                  <a:lnTo>
                    <a:pt x="985" y="1048"/>
                  </a:lnTo>
                  <a:lnTo>
                    <a:pt x="985" y="1053"/>
                  </a:lnTo>
                  <a:lnTo>
                    <a:pt x="985" y="1058"/>
                  </a:lnTo>
                  <a:lnTo>
                    <a:pt x="985" y="1062"/>
                  </a:lnTo>
                  <a:lnTo>
                    <a:pt x="985" y="1067"/>
                  </a:lnTo>
                  <a:lnTo>
                    <a:pt x="985" y="1072"/>
                  </a:lnTo>
                  <a:lnTo>
                    <a:pt x="985" y="1077"/>
                  </a:lnTo>
                  <a:lnTo>
                    <a:pt x="984" y="1083"/>
                  </a:lnTo>
                  <a:lnTo>
                    <a:pt x="984" y="1088"/>
                  </a:lnTo>
                  <a:lnTo>
                    <a:pt x="984" y="1094"/>
                  </a:lnTo>
                  <a:lnTo>
                    <a:pt x="984" y="1100"/>
                  </a:lnTo>
                  <a:lnTo>
                    <a:pt x="984" y="1106"/>
                  </a:lnTo>
                  <a:lnTo>
                    <a:pt x="983" y="1112"/>
                  </a:lnTo>
                  <a:lnTo>
                    <a:pt x="983" y="1118"/>
                  </a:lnTo>
                  <a:lnTo>
                    <a:pt x="983" y="1124"/>
                  </a:lnTo>
                  <a:lnTo>
                    <a:pt x="983" y="1126"/>
                  </a:lnTo>
                  <a:lnTo>
                    <a:pt x="983" y="1128"/>
                  </a:lnTo>
                  <a:lnTo>
                    <a:pt x="983" y="1129"/>
                  </a:lnTo>
                  <a:lnTo>
                    <a:pt x="983" y="1131"/>
                  </a:lnTo>
                  <a:lnTo>
                    <a:pt x="983" y="1133"/>
                  </a:lnTo>
                  <a:lnTo>
                    <a:pt x="983" y="1135"/>
                  </a:lnTo>
                  <a:lnTo>
                    <a:pt x="983" y="1137"/>
                  </a:lnTo>
                  <a:lnTo>
                    <a:pt x="982" y="1138"/>
                  </a:lnTo>
                  <a:lnTo>
                    <a:pt x="985" y="1138"/>
                  </a:lnTo>
                  <a:lnTo>
                    <a:pt x="988" y="1138"/>
                  </a:lnTo>
                  <a:lnTo>
                    <a:pt x="991" y="1138"/>
                  </a:lnTo>
                  <a:lnTo>
                    <a:pt x="994" y="1138"/>
                  </a:lnTo>
                  <a:lnTo>
                    <a:pt x="996" y="1137"/>
                  </a:lnTo>
                  <a:lnTo>
                    <a:pt x="999" y="1137"/>
                  </a:lnTo>
                  <a:lnTo>
                    <a:pt x="1002" y="1137"/>
                  </a:lnTo>
                  <a:lnTo>
                    <a:pt x="1005" y="1137"/>
                  </a:lnTo>
                  <a:lnTo>
                    <a:pt x="1009" y="1137"/>
                  </a:lnTo>
                  <a:lnTo>
                    <a:pt x="1012" y="1137"/>
                  </a:lnTo>
                  <a:lnTo>
                    <a:pt x="1016" y="1137"/>
                  </a:lnTo>
                  <a:lnTo>
                    <a:pt x="1020" y="1137"/>
                  </a:lnTo>
                  <a:lnTo>
                    <a:pt x="1024" y="1137"/>
                  </a:lnTo>
                  <a:lnTo>
                    <a:pt x="1027" y="1137"/>
                  </a:lnTo>
                  <a:lnTo>
                    <a:pt x="1031" y="1137"/>
                  </a:lnTo>
                  <a:lnTo>
                    <a:pt x="1035" y="1137"/>
                  </a:lnTo>
                  <a:lnTo>
                    <a:pt x="1040" y="1137"/>
                  </a:lnTo>
                  <a:lnTo>
                    <a:pt x="1046" y="1137"/>
                  </a:lnTo>
                  <a:lnTo>
                    <a:pt x="1052" y="1137"/>
                  </a:lnTo>
                  <a:lnTo>
                    <a:pt x="1057" y="1137"/>
                  </a:lnTo>
                  <a:lnTo>
                    <a:pt x="1063" y="1138"/>
                  </a:lnTo>
                  <a:lnTo>
                    <a:pt x="1069" y="1138"/>
                  </a:lnTo>
                  <a:lnTo>
                    <a:pt x="1074" y="1138"/>
                  </a:lnTo>
                  <a:lnTo>
                    <a:pt x="1080" y="1138"/>
                  </a:lnTo>
                  <a:lnTo>
                    <a:pt x="1080" y="1138"/>
                  </a:lnTo>
                  <a:lnTo>
                    <a:pt x="1080" y="1137"/>
                  </a:lnTo>
                  <a:lnTo>
                    <a:pt x="1080" y="1137"/>
                  </a:lnTo>
                  <a:lnTo>
                    <a:pt x="1080" y="1137"/>
                  </a:lnTo>
                  <a:lnTo>
                    <a:pt x="1080" y="1136"/>
                  </a:lnTo>
                  <a:lnTo>
                    <a:pt x="1080" y="1136"/>
                  </a:lnTo>
                  <a:lnTo>
                    <a:pt x="1080" y="1135"/>
                  </a:lnTo>
                  <a:lnTo>
                    <a:pt x="1080" y="1135"/>
                  </a:lnTo>
                  <a:lnTo>
                    <a:pt x="1080" y="1133"/>
                  </a:lnTo>
                  <a:lnTo>
                    <a:pt x="1079" y="1131"/>
                  </a:lnTo>
                  <a:lnTo>
                    <a:pt x="1079" y="1128"/>
                  </a:lnTo>
                  <a:lnTo>
                    <a:pt x="1079" y="1126"/>
                  </a:lnTo>
                  <a:lnTo>
                    <a:pt x="1079" y="1124"/>
                  </a:lnTo>
                  <a:lnTo>
                    <a:pt x="1080" y="1121"/>
                  </a:lnTo>
                  <a:lnTo>
                    <a:pt x="1080" y="1119"/>
                  </a:lnTo>
                  <a:lnTo>
                    <a:pt x="1080" y="1116"/>
                  </a:lnTo>
                  <a:lnTo>
                    <a:pt x="1073" y="1117"/>
                  </a:lnTo>
                  <a:lnTo>
                    <a:pt x="1066" y="1118"/>
                  </a:lnTo>
                  <a:lnTo>
                    <a:pt x="1058" y="1118"/>
                  </a:lnTo>
                  <a:lnTo>
                    <a:pt x="1051" y="1119"/>
                  </a:lnTo>
                  <a:lnTo>
                    <a:pt x="1044" y="1119"/>
                  </a:lnTo>
                  <a:lnTo>
                    <a:pt x="1037" y="1120"/>
                  </a:lnTo>
                  <a:lnTo>
                    <a:pt x="1029" y="1120"/>
                  </a:lnTo>
                  <a:lnTo>
                    <a:pt x="1022" y="1120"/>
                  </a:lnTo>
                  <a:lnTo>
                    <a:pt x="1022" y="1116"/>
                  </a:lnTo>
                  <a:lnTo>
                    <a:pt x="1022" y="1112"/>
                  </a:lnTo>
                  <a:lnTo>
                    <a:pt x="1022" y="1108"/>
                  </a:lnTo>
                  <a:lnTo>
                    <a:pt x="1022" y="1104"/>
                  </a:lnTo>
                  <a:lnTo>
                    <a:pt x="1022" y="1100"/>
                  </a:lnTo>
                  <a:lnTo>
                    <a:pt x="1022" y="1096"/>
                  </a:lnTo>
                  <a:lnTo>
                    <a:pt x="1022" y="1092"/>
                  </a:lnTo>
                  <a:lnTo>
                    <a:pt x="1022" y="1088"/>
                  </a:lnTo>
                  <a:lnTo>
                    <a:pt x="1022" y="1084"/>
                  </a:lnTo>
                  <a:lnTo>
                    <a:pt x="1022" y="1080"/>
                  </a:lnTo>
                  <a:lnTo>
                    <a:pt x="1022" y="1076"/>
                  </a:lnTo>
                  <a:lnTo>
                    <a:pt x="1022" y="1072"/>
                  </a:lnTo>
                  <a:lnTo>
                    <a:pt x="1022" y="1068"/>
                  </a:lnTo>
                  <a:lnTo>
                    <a:pt x="1022" y="1064"/>
                  </a:lnTo>
                  <a:lnTo>
                    <a:pt x="1022" y="1060"/>
                  </a:lnTo>
                  <a:lnTo>
                    <a:pt x="1022" y="1056"/>
                  </a:lnTo>
                  <a:lnTo>
                    <a:pt x="1024" y="1056"/>
                  </a:lnTo>
                  <a:lnTo>
                    <a:pt x="1025" y="1056"/>
                  </a:lnTo>
                  <a:lnTo>
                    <a:pt x="1027" y="1056"/>
                  </a:lnTo>
                  <a:lnTo>
                    <a:pt x="1028" y="1056"/>
                  </a:lnTo>
                  <a:lnTo>
                    <a:pt x="1029" y="1056"/>
                  </a:lnTo>
                  <a:lnTo>
                    <a:pt x="1031" y="1056"/>
                  </a:lnTo>
                  <a:lnTo>
                    <a:pt x="1033" y="1056"/>
                  </a:lnTo>
                  <a:lnTo>
                    <a:pt x="1034" y="1056"/>
                  </a:lnTo>
                  <a:lnTo>
                    <a:pt x="1040" y="1057"/>
                  </a:lnTo>
                  <a:lnTo>
                    <a:pt x="1046" y="1057"/>
                  </a:lnTo>
                  <a:lnTo>
                    <a:pt x="1051" y="1057"/>
                  </a:lnTo>
                  <a:lnTo>
                    <a:pt x="1057" y="1057"/>
                  </a:lnTo>
                  <a:lnTo>
                    <a:pt x="1062" y="1057"/>
                  </a:lnTo>
                  <a:lnTo>
                    <a:pt x="1068" y="1058"/>
                  </a:lnTo>
                  <a:lnTo>
                    <a:pt x="1074" y="1058"/>
                  </a:lnTo>
                  <a:lnTo>
                    <a:pt x="1079" y="1058"/>
                  </a:lnTo>
                  <a:lnTo>
                    <a:pt x="1079" y="1057"/>
                  </a:lnTo>
                  <a:lnTo>
                    <a:pt x="1079" y="1056"/>
                  </a:lnTo>
                  <a:lnTo>
                    <a:pt x="1078" y="1055"/>
                  </a:lnTo>
                  <a:lnTo>
                    <a:pt x="1078" y="1053"/>
                  </a:lnTo>
                  <a:lnTo>
                    <a:pt x="1078" y="1052"/>
                  </a:lnTo>
                  <a:lnTo>
                    <a:pt x="1078" y="1051"/>
                  </a:lnTo>
                  <a:lnTo>
                    <a:pt x="1078" y="1050"/>
                  </a:lnTo>
                  <a:lnTo>
                    <a:pt x="1078" y="1049"/>
                  </a:lnTo>
                  <a:lnTo>
                    <a:pt x="1078" y="1047"/>
                  </a:lnTo>
                  <a:lnTo>
                    <a:pt x="1078" y="1046"/>
                  </a:lnTo>
                  <a:lnTo>
                    <a:pt x="1078" y="1044"/>
                  </a:lnTo>
                  <a:lnTo>
                    <a:pt x="1078" y="1043"/>
                  </a:lnTo>
                  <a:lnTo>
                    <a:pt x="1078" y="1041"/>
                  </a:lnTo>
                  <a:lnTo>
                    <a:pt x="1079" y="1040"/>
                  </a:lnTo>
                  <a:lnTo>
                    <a:pt x="1079" y="1038"/>
                  </a:lnTo>
                  <a:lnTo>
                    <a:pt x="1079" y="1037"/>
                  </a:lnTo>
                  <a:lnTo>
                    <a:pt x="1022" y="1039"/>
                  </a:lnTo>
                  <a:lnTo>
                    <a:pt x="1022" y="1035"/>
                  </a:lnTo>
                  <a:lnTo>
                    <a:pt x="1022" y="1032"/>
                  </a:lnTo>
                  <a:lnTo>
                    <a:pt x="1022" y="1029"/>
                  </a:lnTo>
                  <a:lnTo>
                    <a:pt x="1022" y="1025"/>
                  </a:lnTo>
                  <a:lnTo>
                    <a:pt x="1022" y="1021"/>
                  </a:lnTo>
                  <a:lnTo>
                    <a:pt x="1022" y="1018"/>
                  </a:lnTo>
                  <a:lnTo>
                    <a:pt x="1022" y="1014"/>
                  </a:lnTo>
                  <a:lnTo>
                    <a:pt x="1022" y="1011"/>
                  </a:lnTo>
                  <a:lnTo>
                    <a:pt x="1022" y="1008"/>
                  </a:lnTo>
                  <a:lnTo>
                    <a:pt x="1022" y="1004"/>
                  </a:lnTo>
                  <a:lnTo>
                    <a:pt x="1022" y="1001"/>
                  </a:lnTo>
                  <a:lnTo>
                    <a:pt x="1022" y="998"/>
                  </a:lnTo>
                  <a:lnTo>
                    <a:pt x="1022" y="995"/>
                  </a:lnTo>
                  <a:lnTo>
                    <a:pt x="1022" y="991"/>
                  </a:lnTo>
                  <a:lnTo>
                    <a:pt x="1022" y="988"/>
                  </a:lnTo>
                  <a:lnTo>
                    <a:pt x="1023" y="985"/>
                  </a:lnTo>
                  <a:lnTo>
                    <a:pt x="1030" y="985"/>
                  </a:lnTo>
                  <a:lnTo>
                    <a:pt x="1037" y="985"/>
                  </a:lnTo>
                  <a:lnTo>
                    <a:pt x="1044" y="985"/>
                  </a:lnTo>
                  <a:lnTo>
                    <a:pt x="1052" y="986"/>
                  </a:lnTo>
                  <a:lnTo>
                    <a:pt x="1059" y="986"/>
                  </a:lnTo>
                  <a:lnTo>
                    <a:pt x="1066" y="986"/>
                  </a:lnTo>
                  <a:lnTo>
                    <a:pt x="1073" y="987"/>
                  </a:lnTo>
                  <a:lnTo>
                    <a:pt x="1080" y="988"/>
                  </a:lnTo>
                  <a:lnTo>
                    <a:pt x="1080" y="987"/>
                  </a:lnTo>
                  <a:lnTo>
                    <a:pt x="1080" y="987"/>
                  </a:lnTo>
                  <a:lnTo>
                    <a:pt x="1080" y="986"/>
                  </a:lnTo>
                  <a:lnTo>
                    <a:pt x="1080" y="986"/>
                  </a:lnTo>
                  <a:lnTo>
                    <a:pt x="1080" y="986"/>
                  </a:lnTo>
                  <a:lnTo>
                    <a:pt x="1080" y="985"/>
                  </a:lnTo>
                  <a:lnTo>
                    <a:pt x="1080" y="985"/>
                  </a:lnTo>
                  <a:lnTo>
                    <a:pt x="1080" y="982"/>
                  </a:lnTo>
                  <a:lnTo>
                    <a:pt x="1079" y="980"/>
                  </a:lnTo>
                  <a:lnTo>
                    <a:pt x="1079" y="978"/>
                  </a:lnTo>
                  <a:lnTo>
                    <a:pt x="1079" y="975"/>
                  </a:lnTo>
                  <a:lnTo>
                    <a:pt x="1079" y="973"/>
                  </a:lnTo>
                  <a:lnTo>
                    <a:pt x="1080" y="971"/>
                  </a:lnTo>
                  <a:lnTo>
                    <a:pt x="1080" y="968"/>
                  </a:lnTo>
                  <a:lnTo>
                    <a:pt x="1080" y="966"/>
                  </a:lnTo>
                  <a:lnTo>
                    <a:pt x="1073" y="966"/>
                  </a:lnTo>
                  <a:lnTo>
                    <a:pt x="1066" y="966"/>
                  </a:lnTo>
                  <a:lnTo>
                    <a:pt x="1059" y="967"/>
                  </a:lnTo>
                  <a:lnTo>
                    <a:pt x="1052" y="967"/>
                  </a:lnTo>
                  <a:lnTo>
                    <a:pt x="1044" y="967"/>
                  </a:lnTo>
                  <a:lnTo>
                    <a:pt x="1037" y="967"/>
                  </a:lnTo>
                  <a:lnTo>
                    <a:pt x="1030" y="967"/>
                  </a:lnTo>
                  <a:lnTo>
                    <a:pt x="1023" y="967"/>
                  </a:lnTo>
                  <a:lnTo>
                    <a:pt x="1018" y="967"/>
                  </a:lnTo>
                  <a:lnTo>
                    <a:pt x="1013" y="967"/>
                  </a:lnTo>
                  <a:lnTo>
                    <a:pt x="1008" y="967"/>
                  </a:lnTo>
                  <a:lnTo>
                    <a:pt x="1003" y="967"/>
                  </a:lnTo>
                  <a:lnTo>
                    <a:pt x="998" y="966"/>
                  </a:lnTo>
                  <a:lnTo>
                    <a:pt x="993" y="966"/>
                  </a:lnTo>
                  <a:lnTo>
                    <a:pt x="988" y="966"/>
                  </a:lnTo>
                  <a:lnTo>
                    <a:pt x="983" y="966"/>
                  </a:lnTo>
                  <a:close/>
                  <a:moveTo>
                    <a:pt x="1163" y="966"/>
                  </a:moveTo>
                  <a:lnTo>
                    <a:pt x="1163" y="966"/>
                  </a:lnTo>
                  <a:lnTo>
                    <a:pt x="1163" y="967"/>
                  </a:lnTo>
                  <a:lnTo>
                    <a:pt x="1164" y="967"/>
                  </a:lnTo>
                  <a:lnTo>
                    <a:pt x="1164" y="967"/>
                  </a:lnTo>
                  <a:lnTo>
                    <a:pt x="1164" y="968"/>
                  </a:lnTo>
                  <a:lnTo>
                    <a:pt x="1164" y="968"/>
                  </a:lnTo>
                  <a:lnTo>
                    <a:pt x="1164" y="969"/>
                  </a:lnTo>
                  <a:lnTo>
                    <a:pt x="1164" y="971"/>
                  </a:lnTo>
                  <a:lnTo>
                    <a:pt x="1164" y="973"/>
                  </a:lnTo>
                  <a:lnTo>
                    <a:pt x="1164" y="976"/>
                  </a:lnTo>
                  <a:lnTo>
                    <a:pt x="1164" y="978"/>
                  </a:lnTo>
                  <a:lnTo>
                    <a:pt x="1164" y="981"/>
                  </a:lnTo>
                  <a:lnTo>
                    <a:pt x="1164" y="983"/>
                  </a:lnTo>
                  <a:lnTo>
                    <a:pt x="1164" y="986"/>
                  </a:lnTo>
                  <a:lnTo>
                    <a:pt x="1163" y="988"/>
                  </a:lnTo>
                  <a:lnTo>
                    <a:pt x="1166" y="988"/>
                  </a:lnTo>
                  <a:lnTo>
                    <a:pt x="1169" y="987"/>
                  </a:lnTo>
                  <a:lnTo>
                    <a:pt x="1172" y="987"/>
                  </a:lnTo>
                  <a:lnTo>
                    <a:pt x="1175" y="987"/>
                  </a:lnTo>
                  <a:lnTo>
                    <a:pt x="1178" y="986"/>
                  </a:lnTo>
                  <a:lnTo>
                    <a:pt x="1181" y="986"/>
                  </a:lnTo>
                  <a:lnTo>
                    <a:pt x="1184" y="986"/>
                  </a:lnTo>
                  <a:lnTo>
                    <a:pt x="1188" y="986"/>
                  </a:lnTo>
                  <a:lnTo>
                    <a:pt x="1190" y="985"/>
                  </a:lnTo>
                  <a:lnTo>
                    <a:pt x="1193" y="985"/>
                  </a:lnTo>
                  <a:lnTo>
                    <a:pt x="1195" y="985"/>
                  </a:lnTo>
                  <a:lnTo>
                    <a:pt x="1198" y="985"/>
                  </a:lnTo>
                  <a:lnTo>
                    <a:pt x="1201" y="985"/>
                  </a:lnTo>
                  <a:lnTo>
                    <a:pt x="1204" y="984"/>
                  </a:lnTo>
                  <a:lnTo>
                    <a:pt x="1206" y="984"/>
                  </a:lnTo>
                  <a:lnTo>
                    <a:pt x="1209" y="984"/>
                  </a:lnTo>
                  <a:lnTo>
                    <a:pt x="1209" y="988"/>
                  </a:lnTo>
                  <a:lnTo>
                    <a:pt x="1210" y="993"/>
                  </a:lnTo>
                  <a:lnTo>
                    <a:pt x="1210" y="997"/>
                  </a:lnTo>
                  <a:lnTo>
                    <a:pt x="1210" y="1001"/>
                  </a:lnTo>
                  <a:lnTo>
                    <a:pt x="1210" y="1005"/>
                  </a:lnTo>
                  <a:lnTo>
                    <a:pt x="1210" y="1009"/>
                  </a:lnTo>
                  <a:lnTo>
                    <a:pt x="1210" y="1013"/>
                  </a:lnTo>
                  <a:lnTo>
                    <a:pt x="1210" y="1017"/>
                  </a:lnTo>
                  <a:lnTo>
                    <a:pt x="1210" y="1028"/>
                  </a:lnTo>
                  <a:lnTo>
                    <a:pt x="1210" y="1038"/>
                  </a:lnTo>
                  <a:lnTo>
                    <a:pt x="1210" y="1049"/>
                  </a:lnTo>
                  <a:lnTo>
                    <a:pt x="1210" y="1060"/>
                  </a:lnTo>
                  <a:lnTo>
                    <a:pt x="1210" y="1070"/>
                  </a:lnTo>
                  <a:lnTo>
                    <a:pt x="1209" y="1081"/>
                  </a:lnTo>
                  <a:lnTo>
                    <a:pt x="1209" y="1092"/>
                  </a:lnTo>
                  <a:lnTo>
                    <a:pt x="1209" y="1102"/>
                  </a:lnTo>
                  <a:lnTo>
                    <a:pt x="1208" y="1107"/>
                  </a:lnTo>
                  <a:lnTo>
                    <a:pt x="1208" y="1111"/>
                  </a:lnTo>
                  <a:lnTo>
                    <a:pt x="1208" y="1116"/>
                  </a:lnTo>
                  <a:lnTo>
                    <a:pt x="1208" y="1120"/>
                  </a:lnTo>
                  <a:lnTo>
                    <a:pt x="1208" y="1125"/>
                  </a:lnTo>
                  <a:lnTo>
                    <a:pt x="1207" y="1130"/>
                  </a:lnTo>
                  <a:lnTo>
                    <a:pt x="1207" y="1134"/>
                  </a:lnTo>
                  <a:lnTo>
                    <a:pt x="1207" y="1138"/>
                  </a:lnTo>
                  <a:lnTo>
                    <a:pt x="1210" y="1138"/>
                  </a:lnTo>
                  <a:lnTo>
                    <a:pt x="1212" y="1138"/>
                  </a:lnTo>
                  <a:lnTo>
                    <a:pt x="1215" y="1138"/>
                  </a:lnTo>
                  <a:lnTo>
                    <a:pt x="1218" y="1137"/>
                  </a:lnTo>
                  <a:lnTo>
                    <a:pt x="1220" y="1137"/>
                  </a:lnTo>
                  <a:lnTo>
                    <a:pt x="1223" y="1137"/>
                  </a:lnTo>
                  <a:lnTo>
                    <a:pt x="1225" y="1137"/>
                  </a:lnTo>
                  <a:lnTo>
                    <a:pt x="1228" y="1137"/>
                  </a:lnTo>
                  <a:lnTo>
                    <a:pt x="1230" y="1137"/>
                  </a:lnTo>
                  <a:lnTo>
                    <a:pt x="1233" y="1137"/>
                  </a:lnTo>
                  <a:lnTo>
                    <a:pt x="1235" y="1137"/>
                  </a:lnTo>
                  <a:lnTo>
                    <a:pt x="1238" y="1137"/>
                  </a:lnTo>
                  <a:lnTo>
                    <a:pt x="1241" y="1138"/>
                  </a:lnTo>
                  <a:lnTo>
                    <a:pt x="1243" y="1138"/>
                  </a:lnTo>
                  <a:lnTo>
                    <a:pt x="1246" y="1138"/>
                  </a:lnTo>
                  <a:lnTo>
                    <a:pt x="1248" y="1138"/>
                  </a:lnTo>
                  <a:lnTo>
                    <a:pt x="1248" y="1133"/>
                  </a:lnTo>
                  <a:lnTo>
                    <a:pt x="1248" y="1128"/>
                  </a:lnTo>
                  <a:lnTo>
                    <a:pt x="1248" y="1123"/>
                  </a:lnTo>
                  <a:lnTo>
                    <a:pt x="1247" y="1118"/>
                  </a:lnTo>
                  <a:lnTo>
                    <a:pt x="1247" y="1113"/>
                  </a:lnTo>
                  <a:lnTo>
                    <a:pt x="1247" y="1108"/>
                  </a:lnTo>
                  <a:lnTo>
                    <a:pt x="1247" y="1103"/>
                  </a:lnTo>
                  <a:lnTo>
                    <a:pt x="1247" y="1098"/>
                  </a:lnTo>
                  <a:lnTo>
                    <a:pt x="1247" y="1094"/>
                  </a:lnTo>
                  <a:lnTo>
                    <a:pt x="1247" y="1090"/>
                  </a:lnTo>
                  <a:lnTo>
                    <a:pt x="1247" y="1086"/>
                  </a:lnTo>
                  <a:lnTo>
                    <a:pt x="1247" y="1082"/>
                  </a:lnTo>
                  <a:lnTo>
                    <a:pt x="1247" y="1078"/>
                  </a:lnTo>
                  <a:lnTo>
                    <a:pt x="1247" y="1073"/>
                  </a:lnTo>
                  <a:lnTo>
                    <a:pt x="1247" y="1070"/>
                  </a:lnTo>
                  <a:lnTo>
                    <a:pt x="1247" y="1066"/>
                  </a:lnTo>
                  <a:lnTo>
                    <a:pt x="1247" y="1058"/>
                  </a:lnTo>
                  <a:lnTo>
                    <a:pt x="1247" y="1050"/>
                  </a:lnTo>
                  <a:lnTo>
                    <a:pt x="1247" y="1042"/>
                  </a:lnTo>
                  <a:lnTo>
                    <a:pt x="1247" y="1034"/>
                  </a:lnTo>
                  <a:lnTo>
                    <a:pt x="1247" y="1027"/>
                  </a:lnTo>
                  <a:lnTo>
                    <a:pt x="1247" y="1019"/>
                  </a:lnTo>
                  <a:lnTo>
                    <a:pt x="1247" y="1011"/>
                  </a:lnTo>
                  <a:lnTo>
                    <a:pt x="1247" y="1003"/>
                  </a:lnTo>
                  <a:lnTo>
                    <a:pt x="1248" y="1003"/>
                  </a:lnTo>
                  <a:lnTo>
                    <a:pt x="1248" y="984"/>
                  </a:lnTo>
                  <a:lnTo>
                    <a:pt x="1254" y="984"/>
                  </a:lnTo>
                  <a:lnTo>
                    <a:pt x="1259" y="984"/>
                  </a:lnTo>
                  <a:lnTo>
                    <a:pt x="1265" y="985"/>
                  </a:lnTo>
                  <a:lnTo>
                    <a:pt x="1270" y="985"/>
                  </a:lnTo>
                  <a:lnTo>
                    <a:pt x="1276" y="986"/>
                  </a:lnTo>
                  <a:lnTo>
                    <a:pt x="1281" y="986"/>
                  </a:lnTo>
                  <a:lnTo>
                    <a:pt x="1287" y="987"/>
                  </a:lnTo>
                  <a:lnTo>
                    <a:pt x="1293" y="988"/>
                  </a:lnTo>
                  <a:lnTo>
                    <a:pt x="1292" y="986"/>
                  </a:lnTo>
                  <a:lnTo>
                    <a:pt x="1292" y="985"/>
                  </a:lnTo>
                  <a:lnTo>
                    <a:pt x="1292" y="984"/>
                  </a:lnTo>
                  <a:lnTo>
                    <a:pt x="1292" y="982"/>
                  </a:lnTo>
                  <a:lnTo>
                    <a:pt x="1292" y="980"/>
                  </a:lnTo>
                  <a:lnTo>
                    <a:pt x="1292" y="979"/>
                  </a:lnTo>
                  <a:lnTo>
                    <a:pt x="1292" y="977"/>
                  </a:lnTo>
                  <a:lnTo>
                    <a:pt x="1292" y="976"/>
                  </a:lnTo>
                  <a:lnTo>
                    <a:pt x="1292" y="975"/>
                  </a:lnTo>
                  <a:lnTo>
                    <a:pt x="1292" y="973"/>
                  </a:lnTo>
                  <a:lnTo>
                    <a:pt x="1292" y="972"/>
                  </a:lnTo>
                  <a:lnTo>
                    <a:pt x="1292" y="971"/>
                  </a:lnTo>
                  <a:lnTo>
                    <a:pt x="1292" y="969"/>
                  </a:lnTo>
                  <a:lnTo>
                    <a:pt x="1292" y="968"/>
                  </a:lnTo>
                  <a:lnTo>
                    <a:pt x="1292" y="967"/>
                  </a:lnTo>
                  <a:lnTo>
                    <a:pt x="1293" y="966"/>
                  </a:lnTo>
                  <a:lnTo>
                    <a:pt x="1288" y="966"/>
                  </a:lnTo>
                  <a:lnTo>
                    <a:pt x="1283" y="966"/>
                  </a:lnTo>
                  <a:lnTo>
                    <a:pt x="1278" y="966"/>
                  </a:lnTo>
                  <a:lnTo>
                    <a:pt x="1273" y="966"/>
                  </a:lnTo>
                  <a:lnTo>
                    <a:pt x="1268" y="967"/>
                  </a:lnTo>
                  <a:lnTo>
                    <a:pt x="1264" y="967"/>
                  </a:lnTo>
                  <a:lnTo>
                    <a:pt x="1259" y="967"/>
                  </a:lnTo>
                  <a:lnTo>
                    <a:pt x="1254" y="967"/>
                  </a:lnTo>
                  <a:lnTo>
                    <a:pt x="1250" y="967"/>
                  </a:lnTo>
                  <a:lnTo>
                    <a:pt x="1247" y="967"/>
                  </a:lnTo>
                  <a:lnTo>
                    <a:pt x="1244" y="967"/>
                  </a:lnTo>
                  <a:lnTo>
                    <a:pt x="1241" y="967"/>
                  </a:lnTo>
                  <a:lnTo>
                    <a:pt x="1237" y="967"/>
                  </a:lnTo>
                  <a:lnTo>
                    <a:pt x="1234" y="967"/>
                  </a:lnTo>
                  <a:lnTo>
                    <a:pt x="1231" y="967"/>
                  </a:lnTo>
                  <a:lnTo>
                    <a:pt x="1228" y="967"/>
                  </a:lnTo>
                  <a:lnTo>
                    <a:pt x="1222" y="967"/>
                  </a:lnTo>
                  <a:lnTo>
                    <a:pt x="1216" y="967"/>
                  </a:lnTo>
                  <a:lnTo>
                    <a:pt x="1210" y="967"/>
                  </a:lnTo>
                  <a:lnTo>
                    <a:pt x="1205" y="967"/>
                  </a:lnTo>
                  <a:lnTo>
                    <a:pt x="1199" y="967"/>
                  </a:lnTo>
                  <a:lnTo>
                    <a:pt x="1193" y="967"/>
                  </a:lnTo>
                  <a:lnTo>
                    <a:pt x="1188" y="966"/>
                  </a:lnTo>
                  <a:lnTo>
                    <a:pt x="1182" y="966"/>
                  </a:lnTo>
                  <a:lnTo>
                    <a:pt x="1179" y="966"/>
                  </a:lnTo>
                  <a:lnTo>
                    <a:pt x="1177" y="966"/>
                  </a:lnTo>
                  <a:lnTo>
                    <a:pt x="1175" y="966"/>
                  </a:lnTo>
                  <a:lnTo>
                    <a:pt x="1172" y="966"/>
                  </a:lnTo>
                  <a:lnTo>
                    <a:pt x="1170" y="966"/>
                  </a:lnTo>
                  <a:lnTo>
                    <a:pt x="1167" y="966"/>
                  </a:lnTo>
                  <a:lnTo>
                    <a:pt x="1165" y="966"/>
                  </a:lnTo>
                  <a:lnTo>
                    <a:pt x="1163" y="966"/>
                  </a:lnTo>
                  <a:close/>
                  <a:moveTo>
                    <a:pt x="1387" y="966"/>
                  </a:moveTo>
                  <a:lnTo>
                    <a:pt x="1387" y="970"/>
                  </a:lnTo>
                  <a:lnTo>
                    <a:pt x="1388" y="974"/>
                  </a:lnTo>
                  <a:lnTo>
                    <a:pt x="1388" y="978"/>
                  </a:lnTo>
                  <a:lnTo>
                    <a:pt x="1388" y="983"/>
                  </a:lnTo>
                  <a:lnTo>
                    <a:pt x="1388" y="987"/>
                  </a:lnTo>
                  <a:lnTo>
                    <a:pt x="1389" y="991"/>
                  </a:lnTo>
                  <a:lnTo>
                    <a:pt x="1389" y="995"/>
                  </a:lnTo>
                  <a:lnTo>
                    <a:pt x="1389" y="999"/>
                  </a:lnTo>
                  <a:lnTo>
                    <a:pt x="1389" y="1004"/>
                  </a:lnTo>
                  <a:lnTo>
                    <a:pt x="1389" y="1008"/>
                  </a:lnTo>
                  <a:lnTo>
                    <a:pt x="1389" y="1012"/>
                  </a:lnTo>
                  <a:lnTo>
                    <a:pt x="1389" y="1016"/>
                  </a:lnTo>
                  <a:lnTo>
                    <a:pt x="1389" y="1020"/>
                  </a:lnTo>
                  <a:lnTo>
                    <a:pt x="1389" y="1024"/>
                  </a:lnTo>
                  <a:lnTo>
                    <a:pt x="1389" y="1028"/>
                  </a:lnTo>
                  <a:lnTo>
                    <a:pt x="1389" y="1032"/>
                  </a:lnTo>
                  <a:lnTo>
                    <a:pt x="1389" y="1034"/>
                  </a:lnTo>
                  <a:lnTo>
                    <a:pt x="1389" y="1036"/>
                  </a:lnTo>
                  <a:lnTo>
                    <a:pt x="1389" y="1037"/>
                  </a:lnTo>
                  <a:lnTo>
                    <a:pt x="1389" y="1039"/>
                  </a:lnTo>
                  <a:lnTo>
                    <a:pt x="1389" y="1041"/>
                  </a:lnTo>
                  <a:lnTo>
                    <a:pt x="1389" y="1042"/>
                  </a:lnTo>
                  <a:lnTo>
                    <a:pt x="1389" y="1044"/>
                  </a:lnTo>
                  <a:lnTo>
                    <a:pt x="1389" y="1046"/>
                  </a:lnTo>
                  <a:lnTo>
                    <a:pt x="1389" y="1057"/>
                  </a:lnTo>
                  <a:lnTo>
                    <a:pt x="1389" y="1069"/>
                  </a:lnTo>
                  <a:lnTo>
                    <a:pt x="1389" y="1081"/>
                  </a:lnTo>
                  <a:lnTo>
                    <a:pt x="1389" y="1092"/>
                  </a:lnTo>
                  <a:lnTo>
                    <a:pt x="1388" y="1104"/>
                  </a:lnTo>
                  <a:lnTo>
                    <a:pt x="1387" y="1115"/>
                  </a:lnTo>
                  <a:lnTo>
                    <a:pt x="1387" y="1127"/>
                  </a:lnTo>
                  <a:lnTo>
                    <a:pt x="1386" y="1138"/>
                  </a:lnTo>
                  <a:lnTo>
                    <a:pt x="1389" y="1138"/>
                  </a:lnTo>
                  <a:lnTo>
                    <a:pt x="1391" y="1138"/>
                  </a:lnTo>
                  <a:lnTo>
                    <a:pt x="1394" y="1137"/>
                  </a:lnTo>
                  <a:lnTo>
                    <a:pt x="1397" y="1137"/>
                  </a:lnTo>
                  <a:lnTo>
                    <a:pt x="1400" y="1137"/>
                  </a:lnTo>
                  <a:lnTo>
                    <a:pt x="1402" y="1137"/>
                  </a:lnTo>
                  <a:lnTo>
                    <a:pt x="1405" y="1137"/>
                  </a:lnTo>
                  <a:lnTo>
                    <a:pt x="1408" y="1137"/>
                  </a:lnTo>
                  <a:lnTo>
                    <a:pt x="1411" y="1137"/>
                  </a:lnTo>
                  <a:lnTo>
                    <a:pt x="1413" y="1137"/>
                  </a:lnTo>
                  <a:lnTo>
                    <a:pt x="1416" y="1137"/>
                  </a:lnTo>
                  <a:lnTo>
                    <a:pt x="1418" y="1137"/>
                  </a:lnTo>
                  <a:lnTo>
                    <a:pt x="1421" y="1138"/>
                  </a:lnTo>
                  <a:lnTo>
                    <a:pt x="1423" y="1138"/>
                  </a:lnTo>
                  <a:lnTo>
                    <a:pt x="1426" y="1138"/>
                  </a:lnTo>
                  <a:lnTo>
                    <a:pt x="1428" y="1138"/>
                  </a:lnTo>
                  <a:lnTo>
                    <a:pt x="1428" y="1133"/>
                  </a:lnTo>
                  <a:lnTo>
                    <a:pt x="1428" y="1129"/>
                  </a:lnTo>
                  <a:lnTo>
                    <a:pt x="1427" y="1124"/>
                  </a:lnTo>
                  <a:lnTo>
                    <a:pt x="1427" y="1120"/>
                  </a:lnTo>
                  <a:lnTo>
                    <a:pt x="1427" y="1115"/>
                  </a:lnTo>
                  <a:lnTo>
                    <a:pt x="1427" y="1110"/>
                  </a:lnTo>
                  <a:lnTo>
                    <a:pt x="1426" y="1105"/>
                  </a:lnTo>
                  <a:lnTo>
                    <a:pt x="1426" y="1101"/>
                  </a:lnTo>
                  <a:lnTo>
                    <a:pt x="1426" y="1094"/>
                  </a:lnTo>
                  <a:lnTo>
                    <a:pt x="1426" y="1088"/>
                  </a:lnTo>
                  <a:lnTo>
                    <a:pt x="1426" y="1081"/>
                  </a:lnTo>
                  <a:lnTo>
                    <a:pt x="1425" y="1075"/>
                  </a:lnTo>
                  <a:lnTo>
                    <a:pt x="1425" y="1068"/>
                  </a:lnTo>
                  <a:lnTo>
                    <a:pt x="1425" y="1062"/>
                  </a:lnTo>
                  <a:lnTo>
                    <a:pt x="1425" y="1055"/>
                  </a:lnTo>
                  <a:lnTo>
                    <a:pt x="1425" y="1049"/>
                  </a:lnTo>
                  <a:lnTo>
                    <a:pt x="1425" y="1043"/>
                  </a:lnTo>
                  <a:lnTo>
                    <a:pt x="1425" y="1036"/>
                  </a:lnTo>
                  <a:lnTo>
                    <a:pt x="1425" y="1030"/>
                  </a:lnTo>
                  <a:lnTo>
                    <a:pt x="1425" y="1024"/>
                  </a:lnTo>
                  <a:lnTo>
                    <a:pt x="1426" y="1018"/>
                  </a:lnTo>
                  <a:lnTo>
                    <a:pt x="1426" y="1012"/>
                  </a:lnTo>
                  <a:lnTo>
                    <a:pt x="1426" y="1005"/>
                  </a:lnTo>
                  <a:lnTo>
                    <a:pt x="1426" y="999"/>
                  </a:lnTo>
                  <a:lnTo>
                    <a:pt x="1426" y="995"/>
                  </a:lnTo>
                  <a:lnTo>
                    <a:pt x="1426" y="991"/>
                  </a:lnTo>
                  <a:lnTo>
                    <a:pt x="1427" y="987"/>
                  </a:lnTo>
                  <a:lnTo>
                    <a:pt x="1427" y="982"/>
                  </a:lnTo>
                  <a:lnTo>
                    <a:pt x="1427" y="978"/>
                  </a:lnTo>
                  <a:lnTo>
                    <a:pt x="1428" y="974"/>
                  </a:lnTo>
                  <a:lnTo>
                    <a:pt x="1428" y="970"/>
                  </a:lnTo>
                  <a:lnTo>
                    <a:pt x="1428" y="966"/>
                  </a:lnTo>
                  <a:lnTo>
                    <a:pt x="1426" y="966"/>
                  </a:lnTo>
                  <a:lnTo>
                    <a:pt x="1423" y="966"/>
                  </a:lnTo>
                  <a:lnTo>
                    <a:pt x="1421" y="966"/>
                  </a:lnTo>
                  <a:lnTo>
                    <a:pt x="1418" y="967"/>
                  </a:lnTo>
                  <a:lnTo>
                    <a:pt x="1415" y="967"/>
                  </a:lnTo>
                  <a:lnTo>
                    <a:pt x="1413" y="967"/>
                  </a:lnTo>
                  <a:lnTo>
                    <a:pt x="1410" y="967"/>
                  </a:lnTo>
                  <a:lnTo>
                    <a:pt x="1408" y="967"/>
                  </a:lnTo>
                  <a:lnTo>
                    <a:pt x="1405" y="967"/>
                  </a:lnTo>
                  <a:lnTo>
                    <a:pt x="1402" y="967"/>
                  </a:lnTo>
                  <a:lnTo>
                    <a:pt x="1400" y="967"/>
                  </a:lnTo>
                  <a:lnTo>
                    <a:pt x="1397" y="967"/>
                  </a:lnTo>
                  <a:lnTo>
                    <a:pt x="1395" y="966"/>
                  </a:lnTo>
                  <a:lnTo>
                    <a:pt x="1392" y="966"/>
                  </a:lnTo>
                  <a:lnTo>
                    <a:pt x="1390" y="966"/>
                  </a:lnTo>
                  <a:lnTo>
                    <a:pt x="1387" y="966"/>
                  </a:lnTo>
                  <a:close/>
                  <a:moveTo>
                    <a:pt x="1543" y="966"/>
                  </a:moveTo>
                  <a:lnTo>
                    <a:pt x="1543" y="967"/>
                  </a:lnTo>
                  <a:lnTo>
                    <a:pt x="1543" y="969"/>
                  </a:lnTo>
                  <a:lnTo>
                    <a:pt x="1543" y="970"/>
                  </a:lnTo>
                  <a:lnTo>
                    <a:pt x="1543" y="972"/>
                  </a:lnTo>
                  <a:lnTo>
                    <a:pt x="1543" y="973"/>
                  </a:lnTo>
                  <a:lnTo>
                    <a:pt x="1543" y="975"/>
                  </a:lnTo>
                  <a:lnTo>
                    <a:pt x="1543" y="976"/>
                  </a:lnTo>
                  <a:lnTo>
                    <a:pt x="1543" y="978"/>
                  </a:lnTo>
                  <a:lnTo>
                    <a:pt x="1543" y="983"/>
                  </a:lnTo>
                  <a:lnTo>
                    <a:pt x="1543" y="988"/>
                  </a:lnTo>
                  <a:lnTo>
                    <a:pt x="1543" y="993"/>
                  </a:lnTo>
                  <a:lnTo>
                    <a:pt x="1543" y="998"/>
                  </a:lnTo>
                  <a:lnTo>
                    <a:pt x="1543" y="1003"/>
                  </a:lnTo>
                  <a:lnTo>
                    <a:pt x="1543" y="1008"/>
                  </a:lnTo>
                  <a:lnTo>
                    <a:pt x="1543" y="1013"/>
                  </a:lnTo>
                  <a:lnTo>
                    <a:pt x="1543" y="1018"/>
                  </a:lnTo>
                  <a:lnTo>
                    <a:pt x="1543" y="1033"/>
                  </a:lnTo>
                  <a:lnTo>
                    <a:pt x="1543" y="1048"/>
                  </a:lnTo>
                  <a:lnTo>
                    <a:pt x="1543" y="1063"/>
                  </a:lnTo>
                  <a:lnTo>
                    <a:pt x="1542" y="1078"/>
                  </a:lnTo>
                  <a:lnTo>
                    <a:pt x="1542" y="1093"/>
                  </a:lnTo>
                  <a:lnTo>
                    <a:pt x="1541" y="1108"/>
                  </a:lnTo>
                  <a:lnTo>
                    <a:pt x="1540" y="1123"/>
                  </a:lnTo>
                  <a:lnTo>
                    <a:pt x="1539" y="1138"/>
                  </a:lnTo>
                  <a:lnTo>
                    <a:pt x="1540" y="1138"/>
                  </a:lnTo>
                  <a:lnTo>
                    <a:pt x="1542" y="1138"/>
                  </a:lnTo>
                  <a:lnTo>
                    <a:pt x="1543" y="1137"/>
                  </a:lnTo>
                  <a:lnTo>
                    <a:pt x="1545" y="1137"/>
                  </a:lnTo>
                  <a:lnTo>
                    <a:pt x="1546" y="1137"/>
                  </a:lnTo>
                  <a:lnTo>
                    <a:pt x="1548" y="1137"/>
                  </a:lnTo>
                  <a:lnTo>
                    <a:pt x="1549" y="1137"/>
                  </a:lnTo>
                  <a:lnTo>
                    <a:pt x="1550" y="1137"/>
                  </a:lnTo>
                  <a:lnTo>
                    <a:pt x="1551" y="1137"/>
                  </a:lnTo>
                  <a:lnTo>
                    <a:pt x="1553" y="1137"/>
                  </a:lnTo>
                  <a:lnTo>
                    <a:pt x="1554" y="1137"/>
                  </a:lnTo>
                  <a:lnTo>
                    <a:pt x="1555" y="1137"/>
                  </a:lnTo>
                  <a:lnTo>
                    <a:pt x="1557" y="1137"/>
                  </a:lnTo>
                  <a:lnTo>
                    <a:pt x="1558" y="1138"/>
                  </a:lnTo>
                  <a:lnTo>
                    <a:pt x="1559" y="1138"/>
                  </a:lnTo>
                  <a:lnTo>
                    <a:pt x="1560" y="1138"/>
                  </a:lnTo>
                  <a:lnTo>
                    <a:pt x="1562" y="1138"/>
                  </a:lnTo>
                  <a:lnTo>
                    <a:pt x="1561" y="1130"/>
                  </a:lnTo>
                  <a:lnTo>
                    <a:pt x="1561" y="1122"/>
                  </a:lnTo>
                  <a:lnTo>
                    <a:pt x="1561" y="1114"/>
                  </a:lnTo>
                  <a:lnTo>
                    <a:pt x="1561" y="1106"/>
                  </a:lnTo>
                  <a:lnTo>
                    <a:pt x="1561" y="1098"/>
                  </a:lnTo>
                  <a:lnTo>
                    <a:pt x="1560" y="1090"/>
                  </a:lnTo>
                  <a:lnTo>
                    <a:pt x="1560" y="1082"/>
                  </a:lnTo>
                  <a:lnTo>
                    <a:pt x="1560" y="1074"/>
                  </a:lnTo>
                  <a:lnTo>
                    <a:pt x="1560" y="1071"/>
                  </a:lnTo>
                  <a:lnTo>
                    <a:pt x="1560" y="1068"/>
                  </a:lnTo>
                  <a:lnTo>
                    <a:pt x="1560" y="1065"/>
                  </a:lnTo>
                  <a:lnTo>
                    <a:pt x="1560" y="1062"/>
                  </a:lnTo>
                  <a:lnTo>
                    <a:pt x="1560" y="1059"/>
                  </a:lnTo>
                  <a:lnTo>
                    <a:pt x="1560" y="1057"/>
                  </a:lnTo>
                  <a:lnTo>
                    <a:pt x="1560" y="1053"/>
                  </a:lnTo>
                  <a:lnTo>
                    <a:pt x="1560" y="1051"/>
                  </a:lnTo>
                  <a:lnTo>
                    <a:pt x="1560" y="1047"/>
                  </a:lnTo>
                  <a:lnTo>
                    <a:pt x="1561" y="1042"/>
                  </a:lnTo>
                  <a:lnTo>
                    <a:pt x="1561" y="1038"/>
                  </a:lnTo>
                  <a:lnTo>
                    <a:pt x="1561" y="1034"/>
                  </a:lnTo>
                  <a:lnTo>
                    <a:pt x="1561" y="1030"/>
                  </a:lnTo>
                  <a:lnTo>
                    <a:pt x="1561" y="1025"/>
                  </a:lnTo>
                  <a:lnTo>
                    <a:pt x="1561" y="1021"/>
                  </a:lnTo>
                  <a:lnTo>
                    <a:pt x="1561" y="1017"/>
                  </a:lnTo>
                  <a:lnTo>
                    <a:pt x="1589" y="1046"/>
                  </a:lnTo>
                  <a:lnTo>
                    <a:pt x="1599" y="1057"/>
                  </a:lnTo>
                  <a:lnTo>
                    <a:pt x="1610" y="1068"/>
                  </a:lnTo>
                  <a:lnTo>
                    <a:pt x="1620" y="1080"/>
                  </a:lnTo>
                  <a:lnTo>
                    <a:pt x="1630" y="1091"/>
                  </a:lnTo>
                  <a:lnTo>
                    <a:pt x="1641" y="1103"/>
                  </a:lnTo>
                  <a:lnTo>
                    <a:pt x="1651" y="1115"/>
                  </a:lnTo>
                  <a:lnTo>
                    <a:pt x="1661" y="1126"/>
                  </a:lnTo>
                  <a:lnTo>
                    <a:pt x="1671" y="1138"/>
                  </a:lnTo>
                  <a:lnTo>
                    <a:pt x="1673" y="1138"/>
                  </a:lnTo>
                  <a:lnTo>
                    <a:pt x="1676" y="1137"/>
                  </a:lnTo>
                  <a:lnTo>
                    <a:pt x="1678" y="1137"/>
                  </a:lnTo>
                  <a:lnTo>
                    <a:pt x="1680" y="1137"/>
                  </a:lnTo>
                  <a:lnTo>
                    <a:pt x="1682" y="1137"/>
                  </a:lnTo>
                  <a:lnTo>
                    <a:pt x="1684" y="1137"/>
                  </a:lnTo>
                  <a:lnTo>
                    <a:pt x="1687" y="1137"/>
                  </a:lnTo>
                  <a:lnTo>
                    <a:pt x="1689" y="1138"/>
                  </a:lnTo>
                  <a:lnTo>
                    <a:pt x="1689" y="1138"/>
                  </a:lnTo>
                  <a:lnTo>
                    <a:pt x="1690" y="1138"/>
                  </a:lnTo>
                  <a:lnTo>
                    <a:pt x="1690" y="1138"/>
                  </a:lnTo>
                  <a:lnTo>
                    <a:pt x="1691" y="1138"/>
                  </a:lnTo>
                  <a:lnTo>
                    <a:pt x="1691" y="1138"/>
                  </a:lnTo>
                  <a:lnTo>
                    <a:pt x="1691" y="1138"/>
                  </a:lnTo>
                  <a:lnTo>
                    <a:pt x="1692" y="1138"/>
                  </a:lnTo>
                  <a:lnTo>
                    <a:pt x="1692" y="1131"/>
                  </a:lnTo>
                  <a:lnTo>
                    <a:pt x="1692" y="1125"/>
                  </a:lnTo>
                  <a:lnTo>
                    <a:pt x="1692" y="1118"/>
                  </a:lnTo>
                  <a:lnTo>
                    <a:pt x="1692" y="1112"/>
                  </a:lnTo>
                  <a:lnTo>
                    <a:pt x="1692" y="1105"/>
                  </a:lnTo>
                  <a:lnTo>
                    <a:pt x="1692" y="1098"/>
                  </a:lnTo>
                  <a:lnTo>
                    <a:pt x="1692" y="1092"/>
                  </a:lnTo>
                  <a:lnTo>
                    <a:pt x="1692" y="1085"/>
                  </a:lnTo>
                  <a:lnTo>
                    <a:pt x="1692" y="1082"/>
                  </a:lnTo>
                  <a:lnTo>
                    <a:pt x="1692" y="1079"/>
                  </a:lnTo>
                  <a:lnTo>
                    <a:pt x="1692" y="1075"/>
                  </a:lnTo>
                  <a:lnTo>
                    <a:pt x="1692" y="1072"/>
                  </a:lnTo>
                  <a:lnTo>
                    <a:pt x="1692" y="1069"/>
                  </a:lnTo>
                  <a:lnTo>
                    <a:pt x="1692" y="1066"/>
                  </a:lnTo>
                  <a:lnTo>
                    <a:pt x="1692" y="1062"/>
                  </a:lnTo>
                  <a:lnTo>
                    <a:pt x="1692" y="1059"/>
                  </a:lnTo>
                  <a:lnTo>
                    <a:pt x="1692" y="1053"/>
                  </a:lnTo>
                  <a:lnTo>
                    <a:pt x="1692" y="1047"/>
                  </a:lnTo>
                  <a:lnTo>
                    <a:pt x="1692" y="1042"/>
                  </a:lnTo>
                  <a:lnTo>
                    <a:pt x="1692" y="1036"/>
                  </a:lnTo>
                  <a:lnTo>
                    <a:pt x="1693" y="1030"/>
                  </a:lnTo>
                  <a:lnTo>
                    <a:pt x="1693" y="1024"/>
                  </a:lnTo>
                  <a:lnTo>
                    <a:pt x="1693" y="1018"/>
                  </a:lnTo>
                  <a:lnTo>
                    <a:pt x="1693" y="1012"/>
                  </a:lnTo>
                  <a:lnTo>
                    <a:pt x="1693" y="1008"/>
                  </a:lnTo>
                  <a:lnTo>
                    <a:pt x="1693" y="1004"/>
                  </a:lnTo>
                  <a:lnTo>
                    <a:pt x="1694" y="1000"/>
                  </a:lnTo>
                  <a:lnTo>
                    <a:pt x="1694" y="996"/>
                  </a:lnTo>
                  <a:lnTo>
                    <a:pt x="1694" y="992"/>
                  </a:lnTo>
                  <a:lnTo>
                    <a:pt x="1695" y="988"/>
                  </a:lnTo>
                  <a:lnTo>
                    <a:pt x="1695" y="984"/>
                  </a:lnTo>
                  <a:lnTo>
                    <a:pt x="1695" y="980"/>
                  </a:lnTo>
                  <a:lnTo>
                    <a:pt x="1695" y="978"/>
                  </a:lnTo>
                  <a:lnTo>
                    <a:pt x="1695" y="976"/>
                  </a:lnTo>
                  <a:lnTo>
                    <a:pt x="1695" y="975"/>
                  </a:lnTo>
                  <a:lnTo>
                    <a:pt x="1695" y="973"/>
                  </a:lnTo>
                  <a:lnTo>
                    <a:pt x="1695" y="971"/>
                  </a:lnTo>
                  <a:lnTo>
                    <a:pt x="1695" y="969"/>
                  </a:lnTo>
                  <a:lnTo>
                    <a:pt x="1696" y="968"/>
                  </a:lnTo>
                  <a:lnTo>
                    <a:pt x="1696" y="966"/>
                  </a:lnTo>
                  <a:lnTo>
                    <a:pt x="1694" y="966"/>
                  </a:lnTo>
                  <a:lnTo>
                    <a:pt x="1693" y="966"/>
                  </a:lnTo>
                  <a:lnTo>
                    <a:pt x="1691" y="966"/>
                  </a:lnTo>
                  <a:lnTo>
                    <a:pt x="1690" y="967"/>
                  </a:lnTo>
                  <a:lnTo>
                    <a:pt x="1689" y="967"/>
                  </a:lnTo>
                  <a:lnTo>
                    <a:pt x="1687" y="967"/>
                  </a:lnTo>
                  <a:lnTo>
                    <a:pt x="1686" y="967"/>
                  </a:lnTo>
                  <a:lnTo>
                    <a:pt x="1684" y="967"/>
                  </a:lnTo>
                  <a:lnTo>
                    <a:pt x="1683" y="967"/>
                  </a:lnTo>
                  <a:lnTo>
                    <a:pt x="1682" y="967"/>
                  </a:lnTo>
                  <a:lnTo>
                    <a:pt x="1680" y="967"/>
                  </a:lnTo>
                  <a:lnTo>
                    <a:pt x="1679" y="967"/>
                  </a:lnTo>
                  <a:lnTo>
                    <a:pt x="1677" y="966"/>
                  </a:lnTo>
                  <a:lnTo>
                    <a:pt x="1676" y="966"/>
                  </a:lnTo>
                  <a:lnTo>
                    <a:pt x="1675" y="966"/>
                  </a:lnTo>
                  <a:lnTo>
                    <a:pt x="1673" y="966"/>
                  </a:lnTo>
                  <a:lnTo>
                    <a:pt x="1673" y="971"/>
                  </a:lnTo>
                  <a:lnTo>
                    <a:pt x="1674" y="974"/>
                  </a:lnTo>
                  <a:lnTo>
                    <a:pt x="1674" y="978"/>
                  </a:lnTo>
                  <a:lnTo>
                    <a:pt x="1674" y="982"/>
                  </a:lnTo>
                  <a:lnTo>
                    <a:pt x="1674" y="986"/>
                  </a:lnTo>
                  <a:lnTo>
                    <a:pt x="1675" y="990"/>
                  </a:lnTo>
                  <a:lnTo>
                    <a:pt x="1675" y="993"/>
                  </a:lnTo>
                  <a:lnTo>
                    <a:pt x="1675" y="997"/>
                  </a:lnTo>
                  <a:lnTo>
                    <a:pt x="1675" y="1001"/>
                  </a:lnTo>
                  <a:lnTo>
                    <a:pt x="1675" y="1004"/>
                  </a:lnTo>
                  <a:lnTo>
                    <a:pt x="1675" y="1008"/>
                  </a:lnTo>
                  <a:lnTo>
                    <a:pt x="1675" y="1012"/>
                  </a:lnTo>
                  <a:lnTo>
                    <a:pt x="1675" y="1015"/>
                  </a:lnTo>
                  <a:lnTo>
                    <a:pt x="1675" y="1019"/>
                  </a:lnTo>
                  <a:lnTo>
                    <a:pt x="1675" y="1022"/>
                  </a:lnTo>
                  <a:lnTo>
                    <a:pt x="1675" y="1025"/>
                  </a:lnTo>
                  <a:lnTo>
                    <a:pt x="1675" y="1029"/>
                  </a:lnTo>
                  <a:lnTo>
                    <a:pt x="1675" y="1036"/>
                  </a:lnTo>
                  <a:lnTo>
                    <a:pt x="1675" y="1043"/>
                  </a:lnTo>
                  <a:lnTo>
                    <a:pt x="1675" y="1050"/>
                  </a:lnTo>
                  <a:lnTo>
                    <a:pt x="1675" y="1057"/>
                  </a:lnTo>
                  <a:lnTo>
                    <a:pt x="1675" y="1064"/>
                  </a:lnTo>
                  <a:lnTo>
                    <a:pt x="1675" y="1071"/>
                  </a:lnTo>
                  <a:lnTo>
                    <a:pt x="1675" y="1078"/>
                  </a:lnTo>
                  <a:lnTo>
                    <a:pt x="1675" y="1085"/>
                  </a:lnTo>
                  <a:lnTo>
                    <a:pt x="1662" y="1070"/>
                  </a:lnTo>
                  <a:lnTo>
                    <a:pt x="1648" y="1055"/>
                  </a:lnTo>
                  <a:lnTo>
                    <a:pt x="1634" y="1040"/>
                  </a:lnTo>
                  <a:lnTo>
                    <a:pt x="1620" y="1025"/>
                  </a:lnTo>
                  <a:lnTo>
                    <a:pt x="1607" y="1010"/>
                  </a:lnTo>
                  <a:lnTo>
                    <a:pt x="1593" y="995"/>
                  </a:lnTo>
                  <a:lnTo>
                    <a:pt x="1579" y="981"/>
                  </a:lnTo>
                  <a:lnTo>
                    <a:pt x="1565" y="966"/>
                  </a:lnTo>
                  <a:lnTo>
                    <a:pt x="1564" y="966"/>
                  </a:lnTo>
                  <a:lnTo>
                    <a:pt x="1563" y="966"/>
                  </a:lnTo>
                  <a:lnTo>
                    <a:pt x="1561" y="967"/>
                  </a:lnTo>
                  <a:lnTo>
                    <a:pt x="1560" y="967"/>
                  </a:lnTo>
                  <a:lnTo>
                    <a:pt x="1558" y="967"/>
                  </a:lnTo>
                  <a:lnTo>
                    <a:pt x="1557" y="967"/>
                  </a:lnTo>
                  <a:lnTo>
                    <a:pt x="1555" y="967"/>
                  </a:lnTo>
                  <a:lnTo>
                    <a:pt x="1554" y="967"/>
                  </a:lnTo>
                  <a:lnTo>
                    <a:pt x="1553" y="967"/>
                  </a:lnTo>
                  <a:lnTo>
                    <a:pt x="1551" y="967"/>
                  </a:lnTo>
                  <a:lnTo>
                    <a:pt x="1550" y="967"/>
                  </a:lnTo>
                  <a:lnTo>
                    <a:pt x="1548" y="967"/>
                  </a:lnTo>
                  <a:lnTo>
                    <a:pt x="1547" y="967"/>
                  </a:lnTo>
                  <a:lnTo>
                    <a:pt x="1546" y="966"/>
                  </a:lnTo>
                  <a:lnTo>
                    <a:pt x="1544" y="966"/>
                  </a:lnTo>
                  <a:lnTo>
                    <a:pt x="1543" y="966"/>
                  </a:lnTo>
                  <a:close/>
                  <a:moveTo>
                    <a:pt x="2331" y="966"/>
                  </a:moveTo>
                  <a:lnTo>
                    <a:pt x="2340" y="988"/>
                  </a:lnTo>
                  <a:lnTo>
                    <a:pt x="2349" y="1009"/>
                  </a:lnTo>
                  <a:lnTo>
                    <a:pt x="2358" y="1031"/>
                  </a:lnTo>
                  <a:lnTo>
                    <a:pt x="2366" y="1052"/>
                  </a:lnTo>
                  <a:lnTo>
                    <a:pt x="2375" y="1073"/>
                  </a:lnTo>
                  <a:lnTo>
                    <a:pt x="2383" y="1095"/>
                  </a:lnTo>
                  <a:lnTo>
                    <a:pt x="2391" y="1117"/>
                  </a:lnTo>
                  <a:lnTo>
                    <a:pt x="2399" y="1138"/>
                  </a:lnTo>
                  <a:lnTo>
                    <a:pt x="2400" y="1138"/>
                  </a:lnTo>
                  <a:lnTo>
                    <a:pt x="2402" y="1138"/>
                  </a:lnTo>
                  <a:lnTo>
                    <a:pt x="2403" y="1137"/>
                  </a:lnTo>
                  <a:lnTo>
                    <a:pt x="2405" y="1137"/>
                  </a:lnTo>
                  <a:lnTo>
                    <a:pt x="2406" y="1137"/>
                  </a:lnTo>
                  <a:lnTo>
                    <a:pt x="2407" y="1137"/>
                  </a:lnTo>
                  <a:lnTo>
                    <a:pt x="2409" y="1137"/>
                  </a:lnTo>
                  <a:lnTo>
                    <a:pt x="2411" y="1137"/>
                  </a:lnTo>
                  <a:lnTo>
                    <a:pt x="2412" y="1137"/>
                  </a:lnTo>
                  <a:lnTo>
                    <a:pt x="2413" y="1137"/>
                  </a:lnTo>
                  <a:lnTo>
                    <a:pt x="2415" y="1137"/>
                  </a:lnTo>
                  <a:lnTo>
                    <a:pt x="2416" y="1137"/>
                  </a:lnTo>
                  <a:lnTo>
                    <a:pt x="2417" y="1138"/>
                  </a:lnTo>
                  <a:lnTo>
                    <a:pt x="2419" y="1138"/>
                  </a:lnTo>
                  <a:lnTo>
                    <a:pt x="2420" y="1138"/>
                  </a:lnTo>
                  <a:lnTo>
                    <a:pt x="2422" y="1138"/>
                  </a:lnTo>
                  <a:lnTo>
                    <a:pt x="2430" y="1116"/>
                  </a:lnTo>
                  <a:lnTo>
                    <a:pt x="2437" y="1095"/>
                  </a:lnTo>
                  <a:lnTo>
                    <a:pt x="2446" y="1073"/>
                  </a:lnTo>
                  <a:lnTo>
                    <a:pt x="2455" y="1052"/>
                  </a:lnTo>
                  <a:lnTo>
                    <a:pt x="2464" y="1031"/>
                  </a:lnTo>
                  <a:lnTo>
                    <a:pt x="2473" y="1009"/>
                  </a:lnTo>
                  <a:lnTo>
                    <a:pt x="2482" y="988"/>
                  </a:lnTo>
                  <a:lnTo>
                    <a:pt x="2491" y="966"/>
                  </a:lnTo>
                  <a:lnTo>
                    <a:pt x="2488" y="966"/>
                  </a:lnTo>
                  <a:lnTo>
                    <a:pt x="2486" y="967"/>
                  </a:lnTo>
                  <a:lnTo>
                    <a:pt x="2484" y="967"/>
                  </a:lnTo>
                  <a:lnTo>
                    <a:pt x="2481" y="967"/>
                  </a:lnTo>
                  <a:lnTo>
                    <a:pt x="2478" y="967"/>
                  </a:lnTo>
                  <a:lnTo>
                    <a:pt x="2476" y="967"/>
                  </a:lnTo>
                  <a:lnTo>
                    <a:pt x="2473" y="967"/>
                  </a:lnTo>
                  <a:lnTo>
                    <a:pt x="2471" y="966"/>
                  </a:lnTo>
                  <a:lnTo>
                    <a:pt x="2471" y="966"/>
                  </a:lnTo>
                  <a:lnTo>
                    <a:pt x="2470" y="966"/>
                  </a:lnTo>
                  <a:lnTo>
                    <a:pt x="2470" y="966"/>
                  </a:lnTo>
                  <a:lnTo>
                    <a:pt x="2470" y="966"/>
                  </a:lnTo>
                  <a:lnTo>
                    <a:pt x="2469" y="966"/>
                  </a:lnTo>
                  <a:lnTo>
                    <a:pt x="2469" y="966"/>
                  </a:lnTo>
                  <a:lnTo>
                    <a:pt x="2469" y="966"/>
                  </a:lnTo>
                  <a:lnTo>
                    <a:pt x="2468" y="966"/>
                  </a:lnTo>
                  <a:lnTo>
                    <a:pt x="2463" y="982"/>
                  </a:lnTo>
                  <a:lnTo>
                    <a:pt x="2458" y="997"/>
                  </a:lnTo>
                  <a:lnTo>
                    <a:pt x="2452" y="1013"/>
                  </a:lnTo>
                  <a:lnTo>
                    <a:pt x="2446" y="1029"/>
                  </a:lnTo>
                  <a:lnTo>
                    <a:pt x="2440" y="1045"/>
                  </a:lnTo>
                  <a:lnTo>
                    <a:pt x="2433" y="1060"/>
                  </a:lnTo>
                  <a:lnTo>
                    <a:pt x="2427" y="1076"/>
                  </a:lnTo>
                  <a:lnTo>
                    <a:pt x="2421" y="1091"/>
                  </a:lnTo>
                  <a:lnTo>
                    <a:pt x="2415" y="1076"/>
                  </a:lnTo>
                  <a:lnTo>
                    <a:pt x="2409" y="1060"/>
                  </a:lnTo>
                  <a:lnTo>
                    <a:pt x="2403" y="1044"/>
                  </a:lnTo>
                  <a:lnTo>
                    <a:pt x="2398" y="1029"/>
                  </a:lnTo>
                  <a:lnTo>
                    <a:pt x="2392" y="1013"/>
                  </a:lnTo>
                  <a:lnTo>
                    <a:pt x="2386" y="997"/>
                  </a:lnTo>
                  <a:lnTo>
                    <a:pt x="2381" y="982"/>
                  </a:lnTo>
                  <a:lnTo>
                    <a:pt x="2376" y="966"/>
                  </a:lnTo>
                  <a:lnTo>
                    <a:pt x="2373" y="966"/>
                  </a:lnTo>
                  <a:lnTo>
                    <a:pt x="2370" y="966"/>
                  </a:lnTo>
                  <a:lnTo>
                    <a:pt x="2368" y="967"/>
                  </a:lnTo>
                  <a:lnTo>
                    <a:pt x="2365" y="967"/>
                  </a:lnTo>
                  <a:lnTo>
                    <a:pt x="2362" y="967"/>
                  </a:lnTo>
                  <a:lnTo>
                    <a:pt x="2359" y="967"/>
                  </a:lnTo>
                  <a:lnTo>
                    <a:pt x="2357" y="967"/>
                  </a:lnTo>
                  <a:lnTo>
                    <a:pt x="2354" y="967"/>
                  </a:lnTo>
                  <a:lnTo>
                    <a:pt x="2351" y="967"/>
                  </a:lnTo>
                  <a:lnTo>
                    <a:pt x="2348" y="967"/>
                  </a:lnTo>
                  <a:lnTo>
                    <a:pt x="2346" y="967"/>
                  </a:lnTo>
                  <a:lnTo>
                    <a:pt x="2343" y="967"/>
                  </a:lnTo>
                  <a:lnTo>
                    <a:pt x="2340" y="966"/>
                  </a:lnTo>
                  <a:lnTo>
                    <a:pt x="2337" y="966"/>
                  </a:lnTo>
                  <a:lnTo>
                    <a:pt x="2334" y="966"/>
                  </a:lnTo>
                  <a:lnTo>
                    <a:pt x="2331" y="966"/>
                  </a:lnTo>
                  <a:close/>
                  <a:moveTo>
                    <a:pt x="2919" y="966"/>
                  </a:moveTo>
                  <a:lnTo>
                    <a:pt x="2928" y="988"/>
                  </a:lnTo>
                  <a:lnTo>
                    <a:pt x="2937" y="1009"/>
                  </a:lnTo>
                  <a:lnTo>
                    <a:pt x="2946" y="1031"/>
                  </a:lnTo>
                  <a:lnTo>
                    <a:pt x="2954" y="1052"/>
                  </a:lnTo>
                  <a:lnTo>
                    <a:pt x="2963" y="1073"/>
                  </a:lnTo>
                  <a:lnTo>
                    <a:pt x="2970" y="1095"/>
                  </a:lnTo>
                  <a:lnTo>
                    <a:pt x="2979" y="1117"/>
                  </a:lnTo>
                  <a:lnTo>
                    <a:pt x="2987" y="1138"/>
                  </a:lnTo>
                  <a:lnTo>
                    <a:pt x="2988" y="1138"/>
                  </a:lnTo>
                  <a:lnTo>
                    <a:pt x="2989" y="1138"/>
                  </a:lnTo>
                  <a:lnTo>
                    <a:pt x="2991" y="1137"/>
                  </a:lnTo>
                  <a:lnTo>
                    <a:pt x="2992" y="1137"/>
                  </a:lnTo>
                  <a:lnTo>
                    <a:pt x="2994" y="1137"/>
                  </a:lnTo>
                  <a:lnTo>
                    <a:pt x="2995" y="1137"/>
                  </a:lnTo>
                  <a:lnTo>
                    <a:pt x="2996" y="1137"/>
                  </a:lnTo>
                  <a:lnTo>
                    <a:pt x="2998" y="1137"/>
                  </a:lnTo>
                  <a:lnTo>
                    <a:pt x="2999" y="1137"/>
                  </a:lnTo>
                  <a:lnTo>
                    <a:pt x="3001" y="1137"/>
                  </a:lnTo>
                  <a:lnTo>
                    <a:pt x="3002" y="1137"/>
                  </a:lnTo>
                  <a:lnTo>
                    <a:pt x="3004" y="1137"/>
                  </a:lnTo>
                  <a:lnTo>
                    <a:pt x="3005" y="1138"/>
                  </a:lnTo>
                  <a:lnTo>
                    <a:pt x="3006" y="1138"/>
                  </a:lnTo>
                  <a:lnTo>
                    <a:pt x="3008" y="1138"/>
                  </a:lnTo>
                  <a:lnTo>
                    <a:pt x="3009" y="1138"/>
                  </a:lnTo>
                  <a:lnTo>
                    <a:pt x="3017" y="1116"/>
                  </a:lnTo>
                  <a:lnTo>
                    <a:pt x="3025" y="1095"/>
                  </a:lnTo>
                  <a:lnTo>
                    <a:pt x="3034" y="1073"/>
                  </a:lnTo>
                  <a:lnTo>
                    <a:pt x="3042" y="1052"/>
                  </a:lnTo>
                  <a:lnTo>
                    <a:pt x="3051" y="1031"/>
                  </a:lnTo>
                  <a:lnTo>
                    <a:pt x="3060" y="1009"/>
                  </a:lnTo>
                  <a:lnTo>
                    <a:pt x="3069" y="988"/>
                  </a:lnTo>
                  <a:lnTo>
                    <a:pt x="3079" y="966"/>
                  </a:lnTo>
                  <a:lnTo>
                    <a:pt x="3076" y="966"/>
                  </a:lnTo>
                  <a:lnTo>
                    <a:pt x="3073" y="967"/>
                  </a:lnTo>
                  <a:lnTo>
                    <a:pt x="3071" y="967"/>
                  </a:lnTo>
                  <a:lnTo>
                    <a:pt x="3069" y="967"/>
                  </a:lnTo>
                  <a:lnTo>
                    <a:pt x="3066" y="967"/>
                  </a:lnTo>
                  <a:lnTo>
                    <a:pt x="3064" y="967"/>
                  </a:lnTo>
                  <a:lnTo>
                    <a:pt x="3061" y="967"/>
                  </a:lnTo>
                  <a:lnTo>
                    <a:pt x="3059" y="966"/>
                  </a:lnTo>
                  <a:lnTo>
                    <a:pt x="3058" y="966"/>
                  </a:lnTo>
                  <a:lnTo>
                    <a:pt x="3058" y="966"/>
                  </a:lnTo>
                  <a:lnTo>
                    <a:pt x="3058" y="966"/>
                  </a:lnTo>
                  <a:lnTo>
                    <a:pt x="3057" y="966"/>
                  </a:lnTo>
                  <a:lnTo>
                    <a:pt x="3057" y="966"/>
                  </a:lnTo>
                  <a:lnTo>
                    <a:pt x="3056" y="966"/>
                  </a:lnTo>
                  <a:lnTo>
                    <a:pt x="3056" y="966"/>
                  </a:lnTo>
                  <a:lnTo>
                    <a:pt x="3056" y="966"/>
                  </a:lnTo>
                  <a:lnTo>
                    <a:pt x="3050" y="982"/>
                  </a:lnTo>
                  <a:lnTo>
                    <a:pt x="3045" y="997"/>
                  </a:lnTo>
                  <a:lnTo>
                    <a:pt x="3039" y="1013"/>
                  </a:lnTo>
                  <a:lnTo>
                    <a:pt x="3033" y="1029"/>
                  </a:lnTo>
                  <a:lnTo>
                    <a:pt x="3027" y="1045"/>
                  </a:lnTo>
                  <a:lnTo>
                    <a:pt x="3021" y="1060"/>
                  </a:lnTo>
                  <a:lnTo>
                    <a:pt x="3015" y="1076"/>
                  </a:lnTo>
                  <a:lnTo>
                    <a:pt x="3008" y="1091"/>
                  </a:lnTo>
                  <a:lnTo>
                    <a:pt x="3002" y="1076"/>
                  </a:lnTo>
                  <a:lnTo>
                    <a:pt x="2997" y="1060"/>
                  </a:lnTo>
                  <a:lnTo>
                    <a:pt x="2991" y="1044"/>
                  </a:lnTo>
                  <a:lnTo>
                    <a:pt x="2985" y="1029"/>
                  </a:lnTo>
                  <a:lnTo>
                    <a:pt x="2979" y="1013"/>
                  </a:lnTo>
                  <a:lnTo>
                    <a:pt x="2974" y="997"/>
                  </a:lnTo>
                  <a:lnTo>
                    <a:pt x="2968" y="982"/>
                  </a:lnTo>
                  <a:lnTo>
                    <a:pt x="2963" y="966"/>
                  </a:lnTo>
                  <a:lnTo>
                    <a:pt x="2961" y="966"/>
                  </a:lnTo>
                  <a:lnTo>
                    <a:pt x="2958" y="966"/>
                  </a:lnTo>
                  <a:lnTo>
                    <a:pt x="2955" y="967"/>
                  </a:lnTo>
                  <a:lnTo>
                    <a:pt x="2952" y="967"/>
                  </a:lnTo>
                  <a:lnTo>
                    <a:pt x="2950" y="967"/>
                  </a:lnTo>
                  <a:lnTo>
                    <a:pt x="2947" y="967"/>
                  </a:lnTo>
                  <a:lnTo>
                    <a:pt x="2944" y="967"/>
                  </a:lnTo>
                  <a:lnTo>
                    <a:pt x="2941" y="967"/>
                  </a:lnTo>
                  <a:lnTo>
                    <a:pt x="2939" y="967"/>
                  </a:lnTo>
                  <a:lnTo>
                    <a:pt x="2936" y="967"/>
                  </a:lnTo>
                  <a:lnTo>
                    <a:pt x="2933" y="967"/>
                  </a:lnTo>
                  <a:lnTo>
                    <a:pt x="2930" y="967"/>
                  </a:lnTo>
                  <a:lnTo>
                    <a:pt x="2928" y="966"/>
                  </a:lnTo>
                  <a:lnTo>
                    <a:pt x="2925" y="966"/>
                  </a:lnTo>
                  <a:lnTo>
                    <a:pt x="2922" y="966"/>
                  </a:lnTo>
                  <a:lnTo>
                    <a:pt x="2919" y="966"/>
                  </a:lnTo>
                  <a:close/>
                  <a:moveTo>
                    <a:pt x="3387" y="966"/>
                  </a:moveTo>
                  <a:lnTo>
                    <a:pt x="3387" y="966"/>
                  </a:lnTo>
                  <a:lnTo>
                    <a:pt x="3387" y="967"/>
                  </a:lnTo>
                  <a:lnTo>
                    <a:pt x="3387" y="967"/>
                  </a:lnTo>
                  <a:lnTo>
                    <a:pt x="3387" y="967"/>
                  </a:lnTo>
                  <a:lnTo>
                    <a:pt x="3387" y="968"/>
                  </a:lnTo>
                  <a:lnTo>
                    <a:pt x="3388" y="968"/>
                  </a:lnTo>
                  <a:lnTo>
                    <a:pt x="3388" y="969"/>
                  </a:lnTo>
                  <a:lnTo>
                    <a:pt x="3388" y="971"/>
                  </a:lnTo>
                  <a:lnTo>
                    <a:pt x="3388" y="973"/>
                  </a:lnTo>
                  <a:lnTo>
                    <a:pt x="3388" y="975"/>
                  </a:lnTo>
                  <a:lnTo>
                    <a:pt x="3388" y="978"/>
                  </a:lnTo>
                  <a:lnTo>
                    <a:pt x="3388" y="980"/>
                  </a:lnTo>
                  <a:lnTo>
                    <a:pt x="3388" y="982"/>
                  </a:lnTo>
                  <a:lnTo>
                    <a:pt x="3388" y="984"/>
                  </a:lnTo>
                  <a:lnTo>
                    <a:pt x="3387" y="987"/>
                  </a:lnTo>
                  <a:lnTo>
                    <a:pt x="3394" y="986"/>
                  </a:lnTo>
                  <a:lnTo>
                    <a:pt x="3402" y="986"/>
                  </a:lnTo>
                  <a:lnTo>
                    <a:pt x="3409" y="986"/>
                  </a:lnTo>
                  <a:lnTo>
                    <a:pt x="3416" y="985"/>
                  </a:lnTo>
                  <a:lnTo>
                    <a:pt x="3424" y="985"/>
                  </a:lnTo>
                  <a:lnTo>
                    <a:pt x="3431" y="985"/>
                  </a:lnTo>
                  <a:lnTo>
                    <a:pt x="3439" y="984"/>
                  </a:lnTo>
                  <a:lnTo>
                    <a:pt x="3446" y="984"/>
                  </a:lnTo>
                  <a:lnTo>
                    <a:pt x="3449" y="984"/>
                  </a:lnTo>
                  <a:lnTo>
                    <a:pt x="3451" y="984"/>
                  </a:lnTo>
                  <a:lnTo>
                    <a:pt x="3453" y="984"/>
                  </a:lnTo>
                  <a:lnTo>
                    <a:pt x="3456" y="984"/>
                  </a:lnTo>
                  <a:lnTo>
                    <a:pt x="3459" y="984"/>
                  </a:lnTo>
                  <a:lnTo>
                    <a:pt x="3461" y="984"/>
                  </a:lnTo>
                  <a:lnTo>
                    <a:pt x="3463" y="984"/>
                  </a:lnTo>
                  <a:lnTo>
                    <a:pt x="3466" y="984"/>
                  </a:lnTo>
                  <a:lnTo>
                    <a:pt x="3455" y="1003"/>
                  </a:lnTo>
                  <a:lnTo>
                    <a:pt x="3445" y="1023"/>
                  </a:lnTo>
                  <a:lnTo>
                    <a:pt x="3434" y="1042"/>
                  </a:lnTo>
                  <a:lnTo>
                    <a:pt x="3423" y="1060"/>
                  </a:lnTo>
                  <a:lnTo>
                    <a:pt x="3411" y="1079"/>
                  </a:lnTo>
                  <a:lnTo>
                    <a:pt x="3400" y="1098"/>
                  </a:lnTo>
                  <a:lnTo>
                    <a:pt x="3388" y="1116"/>
                  </a:lnTo>
                  <a:lnTo>
                    <a:pt x="3377" y="1134"/>
                  </a:lnTo>
                  <a:lnTo>
                    <a:pt x="3377" y="1138"/>
                  </a:lnTo>
                  <a:lnTo>
                    <a:pt x="3380" y="1138"/>
                  </a:lnTo>
                  <a:lnTo>
                    <a:pt x="3383" y="1138"/>
                  </a:lnTo>
                  <a:lnTo>
                    <a:pt x="3387" y="1138"/>
                  </a:lnTo>
                  <a:lnTo>
                    <a:pt x="3390" y="1138"/>
                  </a:lnTo>
                  <a:lnTo>
                    <a:pt x="3394" y="1138"/>
                  </a:lnTo>
                  <a:lnTo>
                    <a:pt x="3397" y="1138"/>
                  </a:lnTo>
                  <a:lnTo>
                    <a:pt x="3401" y="1137"/>
                  </a:lnTo>
                  <a:lnTo>
                    <a:pt x="3404" y="1137"/>
                  </a:lnTo>
                  <a:lnTo>
                    <a:pt x="3410" y="1137"/>
                  </a:lnTo>
                  <a:lnTo>
                    <a:pt x="3417" y="1137"/>
                  </a:lnTo>
                  <a:lnTo>
                    <a:pt x="3423" y="1137"/>
                  </a:lnTo>
                  <a:lnTo>
                    <a:pt x="3430" y="1137"/>
                  </a:lnTo>
                  <a:lnTo>
                    <a:pt x="3436" y="1137"/>
                  </a:lnTo>
                  <a:lnTo>
                    <a:pt x="3442" y="1137"/>
                  </a:lnTo>
                  <a:lnTo>
                    <a:pt x="3449" y="1137"/>
                  </a:lnTo>
                  <a:lnTo>
                    <a:pt x="3455" y="1137"/>
                  </a:lnTo>
                  <a:lnTo>
                    <a:pt x="3460" y="1137"/>
                  </a:lnTo>
                  <a:lnTo>
                    <a:pt x="3464" y="1137"/>
                  </a:lnTo>
                  <a:lnTo>
                    <a:pt x="3469" y="1137"/>
                  </a:lnTo>
                  <a:lnTo>
                    <a:pt x="3474" y="1137"/>
                  </a:lnTo>
                  <a:lnTo>
                    <a:pt x="3478" y="1137"/>
                  </a:lnTo>
                  <a:lnTo>
                    <a:pt x="3483" y="1137"/>
                  </a:lnTo>
                  <a:lnTo>
                    <a:pt x="3487" y="1137"/>
                  </a:lnTo>
                  <a:lnTo>
                    <a:pt x="3492" y="1137"/>
                  </a:lnTo>
                  <a:lnTo>
                    <a:pt x="3495" y="1137"/>
                  </a:lnTo>
                  <a:lnTo>
                    <a:pt x="3498" y="1138"/>
                  </a:lnTo>
                  <a:lnTo>
                    <a:pt x="3502" y="1138"/>
                  </a:lnTo>
                  <a:lnTo>
                    <a:pt x="3505" y="1138"/>
                  </a:lnTo>
                  <a:lnTo>
                    <a:pt x="3508" y="1138"/>
                  </a:lnTo>
                  <a:lnTo>
                    <a:pt x="3512" y="1138"/>
                  </a:lnTo>
                  <a:lnTo>
                    <a:pt x="3515" y="1138"/>
                  </a:lnTo>
                  <a:lnTo>
                    <a:pt x="3519" y="1138"/>
                  </a:lnTo>
                  <a:lnTo>
                    <a:pt x="3519" y="1138"/>
                  </a:lnTo>
                  <a:lnTo>
                    <a:pt x="3518" y="1137"/>
                  </a:lnTo>
                  <a:lnTo>
                    <a:pt x="3518" y="1137"/>
                  </a:lnTo>
                  <a:lnTo>
                    <a:pt x="3518" y="1135"/>
                  </a:lnTo>
                  <a:lnTo>
                    <a:pt x="3518" y="1134"/>
                  </a:lnTo>
                  <a:lnTo>
                    <a:pt x="3518" y="1133"/>
                  </a:lnTo>
                  <a:lnTo>
                    <a:pt x="3518" y="1133"/>
                  </a:lnTo>
                  <a:lnTo>
                    <a:pt x="3518" y="1132"/>
                  </a:lnTo>
                  <a:lnTo>
                    <a:pt x="3517" y="1131"/>
                  </a:lnTo>
                  <a:lnTo>
                    <a:pt x="3517" y="1129"/>
                  </a:lnTo>
                  <a:lnTo>
                    <a:pt x="3517" y="1128"/>
                  </a:lnTo>
                  <a:lnTo>
                    <a:pt x="3517" y="1126"/>
                  </a:lnTo>
                  <a:lnTo>
                    <a:pt x="3517" y="1125"/>
                  </a:lnTo>
                  <a:lnTo>
                    <a:pt x="3517" y="1123"/>
                  </a:lnTo>
                  <a:lnTo>
                    <a:pt x="3518" y="1122"/>
                  </a:lnTo>
                  <a:lnTo>
                    <a:pt x="3518" y="1120"/>
                  </a:lnTo>
                  <a:lnTo>
                    <a:pt x="3518" y="1120"/>
                  </a:lnTo>
                  <a:lnTo>
                    <a:pt x="3518" y="1119"/>
                  </a:lnTo>
                  <a:lnTo>
                    <a:pt x="3518" y="1119"/>
                  </a:lnTo>
                  <a:lnTo>
                    <a:pt x="3518" y="1118"/>
                  </a:lnTo>
                  <a:lnTo>
                    <a:pt x="3518" y="1118"/>
                  </a:lnTo>
                  <a:lnTo>
                    <a:pt x="3518" y="1118"/>
                  </a:lnTo>
                  <a:lnTo>
                    <a:pt x="3519" y="1117"/>
                  </a:lnTo>
                  <a:lnTo>
                    <a:pt x="3507" y="1118"/>
                  </a:lnTo>
                  <a:lnTo>
                    <a:pt x="3496" y="1118"/>
                  </a:lnTo>
                  <a:lnTo>
                    <a:pt x="3486" y="1119"/>
                  </a:lnTo>
                  <a:lnTo>
                    <a:pt x="3475" y="1119"/>
                  </a:lnTo>
                  <a:lnTo>
                    <a:pt x="3464" y="1120"/>
                  </a:lnTo>
                  <a:lnTo>
                    <a:pt x="3453" y="1120"/>
                  </a:lnTo>
                  <a:lnTo>
                    <a:pt x="3442" y="1120"/>
                  </a:lnTo>
                  <a:lnTo>
                    <a:pt x="3431" y="1120"/>
                  </a:lnTo>
                  <a:lnTo>
                    <a:pt x="3430" y="1118"/>
                  </a:lnTo>
                  <a:lnTo>
                    <a:pt x="3441" y="1100"/>
                  </a:lnTo>
                  <a:lnTo>
                    <a:pt x="3452" y="1081"/>
                  </a:lnTo>
                  <a:lnTo>
                    <a:pt x="3463" y="1062"/>
                  </a:lnTo>
                  <a:lnTo>
                    <a:pt x="3474" y="1044"/>
                  </a:lnTo>
                  <a:lnTo>
                    <a:pt x="3485" y="1025"/>
                  </a:lnTo>
                  <a:lnTo>
                    <a:pt x="3496" y="1006"/>
                  </a:lnTo>
                  <a:lnTo>
                    <a:pt x="3507" y="988"/>
                  </a:lnTo>
                  <a:lnTo>
                    <a:pt x="3519" y="970"/>
                  </a:lnTo>
                  <a:lnTo>
                    <a:pt x="3519" y="966"/>
                  </a:lnTo>
                  <a:lnTo>
                    <a:pt x="3515" y="966"/>
                  </a:lnTo>
                  <a:lnTo>
                    <a:pt x="3510" y="966"/>
                  </a:lnTo>
                  <a:lnTo>
                    <a:pt x="3506" y="966"/>
                  </a:lnTo>
                  <a:lnTo>
                    <a:pt x="3502" y="966"/>
                  </a:lnTo>
                  <a:lnTo>
                    <a:pt x="3498" y="966"/>
                  </a:lnTo>
                  <a:lnTo>
                    <a:pt x="3494" y="966"/>
                  </a:lnTo>
                  <a:lnTo>
                    <a:pt x="3490" y="967"/>
                  </a:lnTo>
                  <a:lnTo>
                    <a:pt x="3485" y="967"/>
                  </a:lnTo>
                  <a:lnTo>
                    <a:pt x="3482" y="967"/>
                  </a:lnTo>
                  <a:lnTo>
                    <a:pt x="3478" y="967"/>
                  </a:lnTo>
                  <a:lnTo>
                    <a:pt x="3475" y="967"/>
                  </a:lnTo>
                  <a:lnTo>
                    <a:pt x="3471" y="967"/>
                  </a:lnTo>
                  <a:lnTo>
                    <a:pt x="3467" y="967"/>
                  </a:lnTo>
                  <a:lnTo>
                    <a:pt x="3464" y="967"/>
                  </a:lnTo>
                  <a:lnTo>
                    <a:pt x="3460" y="967"/>
                  </a:lnTo>
                  <a:lnTo>
                    <a:pt x="3457" y="967"/>
                  </a:lnTo>
                  <a:lnTo>
                    <a:pt x="3452" y="967"/>
                  </a:lnTo>
                  <a:lnTo>
                    <a:pt x="3448" y="967"/>
                  </a:lnTo>
                  <a:lnTo>
                    <a:pt x="3444" y="967"/>
                  </a:lnTo>
                  <a:lnTo>
                    <a:pt x="3440" y="967"/>
                  </a:lnTo>
                  <a:lnTo>
                    <a:pt x="3436" y="967"/>
                  </a:lnTo>
                  <a:lnTo>
                    <a:pt x="3431" y="967"/>
                  </a:lnTo>
                  <a:lnTo>
                    <a:pt x="3427" y="967"/>
                  </a:lnTo>
                  <a:lnTo>
                    <a:pt x="3423" y="967"/>
                  </a:lnTo>
                  <a:lnTo>
                    <a:pt x="3387" y="966"/>
                  </a:lnTo>
                  <a:close/>
                  <a:moveTo>
                    <a:pt x="4115" y="966"/>
                  </a:moveTo>
                  <a:lnTo>
                    <a:pt x="4105" y="1042"/>
                  </a:lnTo>
                  <a:lnTo>
                    <a:pt x="4104" y="1047"/>
                  </a:lnTo>
                  <a:lnTo>
                    <a:pt x="4103" y="1054"/>
                  </a:lnTo>
                  <a:lnTo>
                    <a:pt x="4102" y="1060"/>
                  </a:lnTo>
                  <a:lnTo>
                    <a:pt x="4101" y="1066"/>
                  </a:lnTo>
                  <a:lnTo>
                    <a:pt x="4100" y="1072"/>
                  </a:lnTo>
                  <a:lnTo>
                    <a:pt x="4100" y="1078"/>
                  </a:lnTo>
                  <a:lnTo>
                    <a:pt x="4098" y="1085"/>
                  </a:lnTo>
                  <a:lnTo>
                    <a:pt x="4098" y="1090"/>
                  </a:lnTo>
                  <a:lnTo>
                    <a:pt x="4097" y="1095"/>
                  </a:lnTo>
                  <a:lnTo>
                    <a:pt x="4096" y="1100"/>
                  </a:lnTo>
                  <a:lnTo>
                    <a:pt x="4095" y="1105"/>
                  </a:lnTo>
                  <a:lnTo>
                    <a:pt x="4095" y="1110"/>
                  </a:lnTo>
                  <a:lnTo>
                    <a:pt x="4093" y="1115"/>
                  </a:lnTo>
                  <a:lnTo>
                    <a:pt x="4093" y="1120"/>
                  </a:lnTo>
                  <a:lnTo>
                    <a:pt x="4092" y="1124"/>
                  </a:lnTo>
                  <a:lnTo>
                    <a:pt x="4091" y="1129"/>
                  </a:lnTo>
                  <a:lnTo>
                    <a:pt x="4091" y="1130"/>
                  </a:lnTo>
                  <a:lnTo>
                    <a:pt x="4090" y="1131"/>
                  </a:lnTo>
                  <a:lnTo>
                    <a:pt x="4090" y="1132"/>
                  </a:lnTo>
                  <a:lnTo>
                    <a:pt x="4090" y="1133"/>
                  </a:lnTo>
                  <a:lnTo>
                    <a:pt x="4089" y="1135"/>
                  </a:lnTo>
                  <a:lnTo>
                    <a:pt x="4089" y="1136"/>
                  </a:lnTo>
                  <a:lnTo>
                    <a:pt x="4089" y="1137"/>
                  </a:lnTo>
                  <a:lnTo>
                    <a:pt x="4089" y="1138"/>
                  </a:lnTo>
                  <a:lnTo>
                    <a:pt x="4091" y="1138"/>
                  </a:lnTo>
                  <a:lnTo>
                    <a:pt x="4092" y="1138"/>
                  </a:lnTo>
                  <a:lnTo>
                    <a:pt x="4093" y="1137"/>
                  </a:lnTo>
                  <a:lnTo>
                    <a:pt x="4095" y="1137"/>
                  </a:lnTo>
                  <a:lnTo>
                    <a:pt x="4097" y="1137"/>
                  </a:lnTo>
                  <a:lnTo>
                    <a:pt x="4098" y="1137"/>
                  </a:lnTo>
                  <a:lnTo>
                    <a:pt x="4099" y="1137"/>
                  </a:lnTo>
                  <a:lnTo>
                    <a:pt x="4101" y="1137"/>
                  </a:lnTo>
                  <a:lnTo>
                    <a:pt x="4102" y="1137"/>
                  </a:lnTo>
                  <a:lnTo>
                    <a:pt x="4104" y="1137"/>
                  </a:lnTo>
                  <a:lnTo>
                    <a:pt x="4105" y="1137"/>
                  </a:lnTo>
                  <a:lnTo>
                    <a:pt x="4107" y="1137"/>
                  </a:lnTo>
                  <a:lnTo>
                    <a:pt x="4108" y="1137"/>
                  </a:lnTo>
                  <a:lnTo>
                    <a:pt x="4110" y="1138"/>
                  </a:lnTo>
                  <a:lnTo>
                    <a:pt x="4111" y="1138"/>
                  </a:lnTo>
                  <a:lnTo>
                    <a:pt x="4112" y="1138"/>
                  </a:lnTo>
                  <a:lnTo>
                    <a:pt x="4113" y="1136"/>
                  </a:lnTo>
                  <a:lnTo>
                    <a:pt x="4113" y="1134"/>
                  </a:lnTo>
                  <a:lnTo>
                    <a:pt x="4113" y="1132"/>
                  </a:lnTo>
                  <a:lnTo>
                    <a:pt x="4113" y="1130"/>
                  </a:lnTo>
                  <a:lnTo>
                    <a:pt x="4113" y="1128"/>
                  </a:lnTo>
                  <a:lnTo>
                    <a:pt x="4113" y="1127"/>
                  </a:lnTo>
                  <a:lnTo>
                    <a:pt x="4113" y="1125"/>
                  </a:lnTo>
                  <a:lnTo>
                    <a:pt x="4113" y="1123"/>
                  </a:lnTo>
                  <a:lnTo>
                    <a:pt x="4113" y="1120"/>
                  </a:lnTo>
                  <a:lnTo>
                    <a:pt x="4114" y="1116"/>
                  </a:lnTo>
                  <a:lnTo>
                    <a:pt x="4114" y="1113"/>
                  </a:lnTo>
                  <a:lnTo>
                    <a:pt x="4114" y="1110"/>
                  </a:lnTo>
                  <a:lnTo>
                    <a:pt x="4115" y="1107"/>
                  </a:lnTo>
                  <a:lnTo>
                    <a:pt x="4115" y="1104"/>
                  </a:lnTo>
                  <a:lnTo>
                    <a:pt x="4115" y="1101"/>
                  </a:lnTo>
                  <a:lnTo>
                    <a:pt x="4115" y="1098"/>
                  </a:lnTo>
                  <a:lnTo>
                    <a:pt x="4115" y="1094"/>
                  </a:lnTo>
                  <a:lnTo>
                    <a:pt x="4116" y="1091"/>
                  </a:lnTo>
                  <a:lnTo>
                    <a:pt x="4116" y="1087"/>
                  </a:lnTo>
                  <a:lnTo>
                    <a:pt x="4117" y="1084"/>
                  </a:lnTo>
                  <a:lnTo>
                    <a:pt x="4117" y="1080"/>
                  </a:lnTo>
                  <a:lnTo>
                    <a:pt x="4117" y="1077"/>
                  </a:lnTo>
                  <a:lnTo>
                    <a:pt x="4117" y="1073"/>
                  </a:lnTo>
                  <a:lnTo>
                    <a:pt x="4118" y="1069"/>
                  </a:lnTo>
                  <a:lnTo>
                    <a:pt x="4118" y="1064"/>
                  </a:lnTo>
                  <a:lnTo>
                    <a:pt x="4119" y="1058"/>
                  </a:lnTo>
                  <a:lnTo>
                    <a:pt x="4120" y="1053"/>
                  </a:lnTo>
                  <a:lnTo>
                    <a:pt x="4120" y="1047"/>
                  </a:lnTo>
                  <a:lnTo>
                    <a:pt x="4121" y="1042"/>
                  </a:lnTo>
                  <a:lnTo>
                    <a:pt x="4122" y="1036"/>
                  </a:lnTo>
                  <a:lnTo>
                    <a:pt x="4123" y="1031"/>
                  </a:lnTo>
                  <a:lnTo>
                    <a:pt x="4123" y="1025"/>
                  </a:lnTo>
                  <a:lnTo>
                    <a:pt x="4128" y="1034"/>
                  </a:lnTo>
                  <a:lnTo>
                    <a:pt x="4132" y="1043"/>
                  </a:lnTo>
                  <a:lnTo>
                    <a:pt x="4137" y="1052"/>
                  </a:lnTo>
                  <a:lnTo>
                    <a:pt x="4141" y="1061"/>
                  </a:lnTo>
                  <a:lnTo>
                    <a:pt x="4146" y="1070"/>
                  </a:lnTo>
                  <a:lnTo>
                    <a:pt x="4150" y="1079"/>
                  </a:lnTo>
                  <a:lnTo>
                    <a:pt x="4155" y="1089"/>
                  </a:lnTo>
                  <a:lnTo>
                    <a:pt x="4159" y="1098"/>
                  </a:lnTo>
                  <a:lnTo>
                    <a:pt x="4178" y="1138"/>
                  </a:lnTo>
                  <a:lnTo>
                    <a:pt x="4180" y="1138"/>
                  </a:lnTo>
                  <a:lnTo>
                    <a:pt x="4181" y="1138"/>
                  </a:lnTo>
                  <a:lnTo>
                    <a:pt x="4182" y="1138"/>
                  </a:lnTo>
                  <a:lnTo>
                    <a:pt x="4183" y="1138"/>
                  </a:lnTo>
                  <a:lnTo>
                    <a:pt x="4184" y="1138"/>
                  </a:lnTo>
                  <a:lnTo>
                    <a:pt x="4186" y="1138"/>
                  </a:lnTo>
                  <a:lnTo>
                    <a:pt x="4187" y="1138"/>
                  </a:lnTo>
                  <a:lnTo>
                    <a:pt x="4188" y="1138"/>
                  </a:lnTo>
                  <a:lnTo>
                    <a:pt x="4195" y="1124"/>
                  </a:lnTo>
                  <a:lnTo>
                    <a:pt x="4201" y="1109"/>
                  </a:lnTo>
                  <a:lnTo>
                    <a:pt x="4209" y="1094"/>
                  </a:lnTo>
                  <a:lnTo>
                    <a:pt x="4216" y="1080"/>
                  </a:lnTo>
                  <a:lnTo>
                    <a:pt x="4222" y="1065"/>
                  </a:lnTo>
                  <a:lnTo>
                    <a:pt x="4229" y="1051"/>
                  </a:lnTo>
                  <a:lnTo>
                    <a:pt x="4237" y="1036"/>
                  </a:lnTo>
                  <a:lnTo>
                    <a:pt x="4244" y="1022"/>
                  </a:lnTo>
                  <a:lnTo>
                    <a:pt x="4246" y="1036"/>
                  </a:lnTo>
                  <a:lnTo>
                    <a:pt x="4247" y="1051"/>
                  </a:lnTo>
                  <a:lnTo>
                    <a:pt x="4248" y="1066"/>
                  </a:lnTo>
                  <a:lnTo>
                    <a:pt x="4250" y="1080"/>
                  </a:lnTo>
                  <a:lnTo>
                    <a:pt x="4251" y="1095"/>
                  </a:lnTo>
                  <a:lnTo>
                    <a:pt x="4253" y="1109"/>
                  </a:lnTo>
                  <a:lnTo>
                    <a:pt x="4254" y="1124"/>
                  </a:lnTo>
                  <a:lnTo>
                    <a:pt x="4255" y="1138"/>
                  </a:lnTo>
                  <a:lnTo>
                    <a:pt x="4257" y="1138"/>
                  </a:lnTo>
                  <a:lnTo>
                    <a:pt x="4260" y="1138"/>
                  </a:lnTo>
                  <a:lnTo>
                    <a:pt x="4262" y="1138"/>
                  </a:lnTo>
                  <a:lnTo>
                    <a:pt x="4265" y="1137"/>
                  </a:lnTo>
                  <a:lnTo>
                    <a:pt x="4267" y="1137"/>
                  </a:lnTo>
                  <a:lnTo>
                    <a:pt x="4270" y="1137"/>
                  </a:lnTo>
                  <a:lnTo>
                    <a:pt x="4272" y="1137"/>
                  </a:lnTo>
                  <a:lnTo>
                    <a:pt x="4275" y="1137"/>
                  </a:lnTo>
                  <a:lnTo>
                    <a:pt x="4278" y="1137"/>
                  </a:lnTo>
                  <a:lnTo>
                    <a:pt x="4280" y="1137"/>
                  </a:lnTo>
                  <a:lnTo>
                    <a:pt x="4283" y="1137"/>
                  </a:lnTo>
                  <a:lnTo>
                    <a:pt x="4285" y="1137"/>
                  </a:lnTo>
                  <a:lnTo>
                    <a:pt x="4288" y="1138"/>
                  </a:lnTo>
                  <a:lnTo>
                    <a:pt x="4291" y="1138"/>
                  </a:lnTo>
                  <a:lnTo>
                    <a:pt x="4293" y="1138"/>
                  </a:lnTo>
                  <a:lnTo>
                    <a:pt x="4296" y="1138"/>
                  </a:lnTo>
                  <a:lnTo>
                    <a:pt x="4296" y="1137"/>
                  </a:lnTo>
                  <a:lnTo>
                    <a:pt x="4295" y="1135"/>
                  </a:lnTo>
                  <a:lnTo>
                    <a:pt x="4295" y="1134"/>
                  </a:lnTo>
                  <a:lnTo>
                    <a:pt x="4295" y="1133"/>
                  </a:lnTo>
                  <a:lnTo>
                    <a:pt x="4294" y="1131"/>
                  </a:lnTo>
                  <a:lnTo>
                    <a:pt x="4294" y="1130"/>
                  </a:lnTo>
                  <a:lnTo>
                    <a:pt x="4294" y="1129"/>
                  </a:lnTo>
                  <a:lnTo>
                    <a:pt x="4294" y="1128"/>
                  </a:lnTo>
                  <a:lnTo>
                    <a:pt x="4293" y="1122"/>
                  </a:lnTo>
                  <a:lnTo>
                    <a:pt x="4292" y="1117"/>
                  </a:lnTo>
                  <a:lnTo>
                    <a:pt x="4292" y="1111"/>
                  </a:lnTo>
                  <a:lnTo>
                    <a:pt x="4291" y="1106"/>
                  </a:lnTo>
                  <a:lnTo>
                    <a:pt x="4290" y="1100"/>
                  </a:lnTo>
                  <a:lnTo>
                    <a:pt x="4289" y="1095"/>
                  </a:lnTo>
                  <a:lnTo>
                    <a:pt x="4289" y="1089"/>
                  </a:lnTo>
                  <a:lnTo>
                    <a:pt x="4288" y="1084"/>
                  </a:lnTo>
                  <a:lnTo>
                    <a:pt x="4286" y="1069"/>
                  </a:lnTo>
                  <a:lnTo>
                    <a:pt x="4284" y="1054"/>
                  </a:lnTo>
                  <a:lnTo>
                    <a:pt x="4282" y="1040"/>
                  </a:lnTo>
                  <a:lnTo>
                    <a:pt x="4281" y="1025"/>
                  </a:lnTo>
                  <a:lnTo>
                    <a:pt x="4279" y="1010"/>
                  </a:lnTo>
                  <a:lnTo>
                    <a:pt x="4277" y="995"/>
                  </a:lnTo>
                  <a:lnTo>
                    <a:pt x="4276" y="980"/>
                  </a:lnTo>
                  <a:lnTo>
                    <a:pt x="4274" y="966"/>
                  </a:lnTo>
                  <a:lnTo>
                    <a:pt x="4272" y="966"/>
                  </a:lnTo>
                  <a:lnTo>
                    <a:pt x="4269" y="967"/>
                  </a:lnTo>
                  <a:lnTo>
                    <a:pt x="4267" y="967"/>
                  </a:lnTo>
                  <a:lnTo>
                    <a:pt x="4264" y="967"/>
                  </a:lnTo>
                  <a:lnTo>
                    <a:pt x="4262" y="967"/>
                  </a:lnTo>
                  <a:lnTo>
                    <a:pt x="4260" y="967"/>
                  </a:lnTo>
                  <a:lnTo>
                    <a:pt x="4258" y="967"/>
                  </a:lnTo>
                  <a:lnTo>
                    <a:pt x="4255" y="966"/>
                  </a:lnTo>
                  <a:lnTo>
                    <a:pt x="4255" y="966"/>
                  </a:lnTo>
                  <a:lnTo>
                    <a:pt x="4255" y="966"/>
                  </a:lnTo>
                  <a:lnTo>
                    <a:pt x="4254" y="966"/>
                  </a:lnTo>
                  <a:lnTo>
                    <a:pt x="4254" y="966"/>
                  </a:lnTo>
                  <a:lnTo>
                    <a:pt x="4253" y="966"/>
                  </a:lnTo>
                  <a:lnTo>
                    <a:pt x="4253" y="966"/>
                  </a:lnTo>
                  <a:lnTo>
                    <a:pt x="4253" y="966"/>
                  </a:lnTo>
                  <a:lnTo>
                    <a:pt x="4252" y="966"/>
                  </a:lnTo>
                  <a:lnTo>
                    <a:pt x="4247" y="977"/>
                  </a:lnTo>
                  <a:lnTo>
                    <a:pt x="4242" y="989"/>
                  </a:lnTo>
                  <a:lnTo>
                    <a:pt x="4236" y="1000"/>
                  </a:lnTo>
                  <a:lnTo>
                    <a:pt x="4231" y="1011"/>
                  </a:lnTo>
                  <a:lnTo>
                    <a:pt x="4225" y="1022"/>
                  </a:lnTo>
                  <a:lnTo>
                    <a:pt x="4220" y="1034"/>
                  </a:lnTo>
                  <a:lnTo>
                    <a:pt x="4214" y="1045"/>
                  </a:lnTo>
                  <a:lnTo>
                    <a:pt x="4208" y="1056"/>
                  </a:lnTo>
                  <a:lnTo>
                    <a:pt x="4194" y="1085"/>
                  </a:lnTo>
                  <a:lnTo>
                    <a:pt x="4186" y="1070"/>
                  </a:lnTo>
                  <a:lnTo>
                    <a:pt x="4179" y="1055"/>
                  </a:lnTo>
                  <a:lnTo>
                    <a:pt x="4171" y="1040"/>
                  </a:lnTo>
                  <a:lnTo>
                    <a:pt x="4164" y="1026"/>
                  </a:lnTo>
                  <a:lnTo>
                    <a:pt x="4157" y="1011"/>
                  </a:lnTo>
                  <a:lnTo>
                    <a:pt x="4149" y="996"/>
                  </a:lnTo>
                  <a:lnTo>
                    <a:pt x="4142" y="981"/>
                  </a:lnTo>
                  <a:lnTo>
                    <a:pt x="4136" y="966"/>
                  </a:lnTo>
                  <a:lnTo>
                    <a:pt x="4134" y="966"/>
                  </a:lnTo>
                  <a:lnTo>
                    <a:pt x="4133" y="966"/>
                  </a:lnTo>
                  <a:lnTo>
                    <a:pt x="4132" y="966"/>
                  </a:lnTo>
                  <a:lnTo>
                    <a:pt x="4130" y="967"/>
                  </a:lnTo>
                  <a:lnTo>
                    <a:pt x="4129" y="967"/>
                  </a:lnTo>
                  <a:lnTo>
                    <a:pt x="4128" y="967"/>
                  </a:lnTo>
                  <a:lnTo>
                    <a:pt x="4126" y="967"/>
                  </a:lnTo>
                  <a:lnTo>
                    <a:pt x="4125" y="967"/>
                  </a:lnTo>
                  <a:lnTo>
                    <a:pt x="4124" y="967"/>
                  </a:lnTo>
                  <a:lnTo>
                    <a:pt x="4123" y="967"/>
                  </a:lnTo>
                  <a:lnTo>
                    <a:pt x="4121" y="967"/>
                  </a:lnTo>
                  <a:lnTo>
                    <a:pt x="4120" y="967"/>
                  </a:lnTo>
                  <a:lnTo>
                    <a:pt x="4119" y="966"/>
                  </a:lnTo>
                  <a:lnTo>
                    <a:pt x="4117" y="966"/>
                  </a:lnTo>
                  <a:lnTo>
                    <a:pt x="4116" y="966"/>
                  </a:lnTo>
                  <a:lnTo>
                    <a:pt x="4115" y="966"/>
                  </a:lnTo>
                  <a:close/>
                  <a:moveTo>
                    <a:pt x="4682" y="966"/>
                  </a:moveTo>
                  <a:lnTo>
                    <a:pt x="4682" y="969"/>
                  </a:lnTo>
                  <a:lnTo>
                    <a:pt x="4682" y="969"/>
                  </a:lnTo>
                  <a:lnTo>
                    <a:pt x="4682" y="974"/>
                  </a:lnTo>
                  <a:lnTo>
                    <a:pt x="4682" y="979"/>
                  </a:lnTo>
                  <a:lnTo>
                    <a:pt x="4682" y="984"/>
                  </a:lnTo>
                  <a:lnTo>
                    <a:pt x="4682" y="989"/>
                  </a:lnTo>
                  <a:lnTo>
                    <a:pt x="4683" y="994"/>
                  </a:lnTo>
                  <a:lnTo>
                    <a:pt x="4683" y="999"/>
                  </a:lnTo>
                  <a:lnTo>
                    <a:pt x="4683" y="1004"/>
                  </a:lnTo>
                  <a:lnTo>
                    <a:pt x="4683" y="1009"/>
                  </a:lnTo>
                  <a:lnTo>
                    <a:pt x="4683" y="1012"/>
                  </a:lnTo>
                  <a:lnTo>
                    <a:pt x="4683" y="1016"/>
                  </a:lnTo>
                  <a:lnTo>
                    <a:pt x="4683" y="1020"/>
                  </a:lnTo>
                  <a:lnTo>
                    <a:pt x="4683" y="1023"/>
                  </a:lnTo>
                  <a:lnTo>
                    <a:pt x="4683" y="1027"/>
                  </a:lnTo>
                  <a:lnTo>
                    <a:pt x="4683" y="1031"/>
                  </a:lnTo>
                  <a:lnTo>
                    <a:pt x="4683" y="1035"/>
                  </a:lnTo>
                  <a:lnTo>
                    <a:pt x="4683" y="1038"/>
                  </a:lnTo>
                  <a:lnTo>
                    <a:pt x="4683" y="1043"/>
                  </a:lnTo>
                  <a:lnTo>
                    <a:pt x="4683" y="1048"/>
                  </a:lnTo>
                  <a:lnTo>
                    <a:pt x="4683" y="1053"/>
                  </a:lnTo>
                  <a:lnTo>
                    <a:pt x="4683" y="1058"/>
                  </a:lnTo>
                  <a:lnTo>
                    <a:pt x="4683" y="1062"/>
                  </a:lnTo>
                  <a:lnTo>
                    <a:pt x="4683" y="1067"/>
                  </a:lnTo>
                  <a:lnTo>
                    <a:pt x="4683" y="1072"/>
                  </a:lnTo>
                  <a:lnTo>
                    <a:pt x="4683" y="1077"/>
                  </a:lnTo>
                  <a:lnTo>
                    <a:pt x="4683" y="1083"/>
                  </a:lnTo>
                  <a:lnTo>
                    <a:pt x="4683" y="1088"/>
                  </a:lnTo>
                  <a:lnTo>
                    <a:pt x="4682" y="1094"/>
                  </a:lnTo>
                  <a:lnTo>
                    <a:pt x="4682" y="1100"/>
                  </a:lnTo>
                  <a:lnTo>
                    <a:pt x="4682" y="1106"/>
                  </a:lnTo>
                  <a:lnTo>
                    <a:pt x="4682" y="1112"/>
                  </a:lnTo>
                  <a:lnTo>
                    <a:pt x="4682" y="1118"/>
                  </a:lnTo>
                  <a:lnTo>
                    <a:pt x="4682" y="1124"/>
                  </a:lnTo>
                  <a:lnTo>
                    <a:pt x="4682" y="1126"/>
                  </a:lnTo>
                  <a:lnTo>
                    <a:pt x="4682" y="1128"/>
                  </a:lnTo>
                  <a:lnTo>
                    <a:pt x="4682" y="1129"/>
                  </a:lnTo>
                  <a:lnTo>
                    <a:pt x="4681" y="1131"/>
                  </a:lnTo>
                  <a:lnTo>
                    <a:pt x="4681" y="1133"/>
                  </a:lnTo>
                  <a:lnTo>
                    <a:pt x="4681" y="1135"/>
                  </a:lnTo>
                  <a:lnTo>
                    <a:pt x="4681" y="1137"/>
                  </a:lnTo>
                  <a:lnTo>
                    <a:pt x="4681" y="1138"/>
                  </a:lnTo>
                  <a:lnTo>
                    <a:pt x="4684" y="1138"/>
                  </a:lnTo>
                  <a:lnTo>
                    <a:pt x="4687" y="1138"/>
                  </a:lnTo>
                  <a:lnTo>
                    <a:pt x="4690" y="1138"/>
                  </a:lnTo>
                  <a:lnTo>
                    <a:pt x="4692" y="1138"/>
                  </a:lnTo>
                  <a:lnTo>
                    <a:pt x="4695" y="1137"/>
                  </a:lnTo>
                  <a:lnTo>
                    <a:pt x="4698" y="1137"/>
                  </a:lnTo>
                  <a:lnTo>
                    <a:pt x="4701" y="1137"/>
                  </a:lnTo>
                  <a:lnTo>
                    <a:pt x="4703" y="1137"/>
                  </a:lnTo>
                  <a:lnTo>
                    <a:pt x="4707" y="1137"/>
                  </a:lnTo>
                  <a:lnTo>
                    <a:pt x="4711" y="1137"/>
                  </a:lnTo>
                  <a:lnTo>
                    <a:pt x="4714" y="1137"/>
                  </a:lnTo>
                  <a:lnTo>
                    <a:pt x="4718" y="1137"/>
                  </a:lnTo>
                  <a:lnTo>
                    <a:pt x="4722" y="1137"/>
                  </a:lnTo>
                  <a:lnTo>
                    <a:pt x="4726" y="1137"/>
                  </a:lnTo>
                  <a:lnTo>
                    <a:pt x="4729" y="1137"/>
                  </a:lnTo>
                  <a:lnTo>
                    <a:pt x="4733" y="1137"/>
                  </a:lnTo>
                  <a:lnTo>
                    <a:pt x="4739" y="1137"/>
                  </a:lnTo>
                  <a:lnTo>
                    <a:pt x="4745" y="1137"/>
                  </a:lnTo>
                  <a:lnTo>
                    <a:pt x="4750" y="1137"/>
                  </a:lnTo>
                  <a:lnTo>
                    <a:pt x="4756" y="1137"/>
                  </a:lnTo>
                  <a:lnTo>
                    <a:pt x="4762" y="1138"/>
                  </a:lnTo>
                  <a:lnTo>
                    <a:pt x="4767" y="1138"/>
                  </a:lnTo>
                  <a:lnTo>
                    <a:pt x="4773" y="1138"/>
                  </a:lnTo>
                  <a:lnTo>
                    <a:pt x="4779" y="1138"/>
                  </a:lnTo>
                  <a:lnTo>
                    <a:pt x="4779" y="1138"/>
                  </a:lnTo>
                  <a:lnTo>
                    <a:pt x="4779" y="1137"/>
                  </a:lnTo>
                  <a:lnTo>
                    <a:pt x="4779" y="1137"/>
                  </a:lnTo>
                  <a:lnTo>
                    <a:pt x="4779" y="1137"/>
                  </a:lnTo>
                  <a:lnTo>
                    <a:pt x="4779" y="1136"/>
                  </a:lnTo>
                  <a:lnTo>
                    <a:pt x="4779" y="1136"/>
                  </a:lnTo>
                  <a:lnTo>
                    <a:pt x="4779" y="1135"/>
                  </a:lnTo>
                  <a:lnTo>
                    <a:pt x="4778" y="1135"/>
                  </a:lnTo>
                  <a:lnTo>
                    <a:pt x="4778" y="1133"/>
                  </a:lnTo>
                  <a:lnTo>
                    <a:pt x="4778" y="1131"/>
                  </a:lnTo>
                  <a:lnTo>
                    <a:pt x="4778" y="1128"/>
                  </a:lnTo>
                  <a:lnTo>
                    <a:pt x="4778" y="1126"/>
                  </a:lnTo>
                  <a:lnTo>
                    <a:pt x="4778" y="1124"/>
                  </a:lnTo>
                  <a:lnTo>
                    <a:pt x="4778" y="1121"/>
                  </a:lnTo>
                  <a:lnTo>
                    <a:pt x="4778" y="1119"/>
                  </a:lnTo>
                  <a:lnTo>
                    <a:pt x="4779" y="1116"/>
                  </a:lnTo>
                  <a:lnTo>
                    <a:pt x="4772" y="1117"/>
                  </a:lnTo>
                  <a:lnTo>
                    <a:pt x="4764" y="1118"/>
                  </a:lnTo>
                  <a:lnTo>
                    <a:pt x="4757" y="1118"/>
                  </a:lnTo>
                  <a:lnTo>
                    <a:pt x="4750" y="1119"/>
                  </a:lnTo>
                  <a:lnTo>
                    <a:pt x="4742" y="1119"/>
                  </a:lnTo>
                  <a:lnTo>
                    <a:pt x="4735" y="1120"/>
                  </a:lnTo>
                  <a:lnTo>
                    <a:pt x="4728" y="1120"/>
                  </a:lnTo>
                  <a:lnTo>
                    <a:pt x="4720" y="1120"/>
                  </a:lnTo>
                  <a:lnTo>
                    <a:pt x="4720" y="1116"/>
                  </a:lnTo>
                  <a:lnTo>
                    <a:pt x="4720" y="1112"/>
                  </a:lnTo>
                  <a:lnTo>
                    <a:pt x="4720" y="1108"/>
                  </a:lnTo>
                  <a:lnTo>
                    <a:pt x="4720" y="1104"/>
                  </a:lnTo>
                  <a:lnTo>
                    <a:pt x="4720" y="1100"/>
                  </a:lnTo>
                  <a:lnTo>
                    <a:pt x="4720" y="1096"/>
                  </a:lnTo>
                  <a:lnTo>
                    <a:pt x="4720" y="1092"/>
                  </a:lnTo>
                  <a:lnTo>
                    <a:pt x="4720" y="1088"/>
                  </a:lnTo>
                  <a:lnTo>
                    <a:pt x="4720" y="1084"/>
                  </a:lnTo>
                  <a:lnTo>
                    <a:pt x="4720" y="1080"/>
                  </a:lnTo>
                  <a:lnTo>
                    <a:pt x="4720" y="1076"/>
                  </a:lnTo>
                  <a:lnTo>
                    <a:pt x="4720" y="1072"/>
                  </a:lnTo>
                  <a:lnTo>
                    <a:pt x="4720" y="1068"/>
                  </a:lnTo>
                  <a:lnTo>
                    <a:pt x="4720" y="1064"/>
                  </a:lnTo>
                  <a:lnTo>
                    <a:pt x="4720" y="1060"/>
                  </a:lnTo>
                  <a:lnTo>
                    <a:pt x="4720" y="1056"/>
                  </a:lnTo>
                  <a:lnTo>
                    <a:pt x="4722" y="1056"/>
                  </a:lnTo>
                  <a:lnTo>
                    <a:pt x="4723" y="1056"/>
                  </a:lnTo>
                  <a:lnTo>
                    <a:pt x="4725" y="1056"/>
                  </a:lnTo>
                  <a:lnTo>
                    <a:pt x="4727" y="1056"/>
                  </a:lnTo>
                  <a:lnTo>
                    <a:pt x="4728" y="1056"/>
                  </a:lnTo>
                  <a:lnTo>
                    <a:pt x="4730" y="1056"/>
                  </a:lnTo>
                  <a:lnTo>
                    <a:pt x="4731" y="1056"/>
                  </a:lnTo>
                  <a:lnTo>
                    <a:pt x="4733" y="1056"/>
                  </a:lnTo>
                  <a:lnTo>
                    <a:pt x="4738" y="1057"/>
                  </a:lnTo>
                  <a:lnTo>
                    <a:pt x="4744" y="1057"/>
                  </a:lnTo>
                  <a:lnTo>
                    <a:pt x="4750" y="1057"/>
                  </a:lnTo>
                  <a:lnTo>
                    <a:pt x="4755" y="1057"/>
                  </a:lnTo>
                  <a:lnTo>
                    <a:pt x="4761" y="1057"/>
                  </a:lnTo>
                  <a:lnTo>
                    <a:pt x="4767" y="1058"/>
                  </a:lnTo>
                  <a:lnTo>
                    <a:pt x="4772" y="1058"/>
                  </a:lnTo>
                  <a:lnTo>
                    <a:pt x="4778" y="1058"/>
                  </a:lnTo>
                  <a:lnTo>
                    <a:pt x="4777" y="1057"/>
                  </a:lnTo>
                  <a:lnTo>
                    <a:pt x="4777" y="1056"/>
                  </a:lnTo>
                  <a:lnTo>
                    <a:pt x="4777" y="1055"/>
                  </a:lnTo>
                  <a:lnTo>
                    <a:pt x="4777" y="1053"/>
                  </a:lnTo>
                  <a:lnTo>
                    <a:pt x="4777" y="1052"/>
                  </a:lnTo>
                  <a:lnTo>
                    <a:pt x="4777" y="1051"/>
                  </a:lnTo>
                  <a:lnTo>
                    <a:pt x="4777" y="1050"/>
                  </a:lnTo>
                  <a:lnTo>
                    <a:pt x="4777" y="1049"/>
                  </a:lnTo>
                  <a:lnTo>
                    <a:pt x="4777" y="1047"/>
                  </a:lnTo>
                  <a:lnTo>
                    <a:pt x="4777" y="1046"/>
                  </a:lnTo>
                  <a:lnTo>
                    <a:pt x="4777" y="1044"/>
                  </a:lnTo>
                  <a:lnTo>
                    <a:pt x="4777" y="1043"/>
                  </a:lnTo>
                  <a:lnTo>
                    <a:pt x="4777" y="1041"/>
                  </a:lnTo>
                  <a:lnTo>
                    <a:pt x="4777" y="1040"/>
                  </a:lnTo>
                  <a:lnTo>
                    <a:pt x="4777" y="1038"/>
                  </a:lnTo>
                  <a:lnTo>
                    <a:pt x="4778" y="1037"/>
                  </a:lnTo>
                  <a:lnTo>
                    <a:pt x="4720" y="1039"/>
                  </a:lnTo>
                  <a:lnTo>
                    <a:pt x="4721" y="1035"/>
                  </a:lnTo>
                  <a:lnTo>
                    <a:pt x="4721" y="1032"/>
                  </a:lnTo>
                  <a:lnTo>
                    <a:pt x="4721" y="1029"/>
                  </a:lnTo>
                  <a:lnTo>
                    <a:pt x="4721" y="1025"/>
                  </a:lnTo>
                  <a:lnTo>
                    <a:pt x="4721" y="1021"/>
                  </a:lnTo>
                  <a:lnTo>
                    <a:pt x="4721" y="1018"/>
                  </a:lnTo>
                  <a:lnTo>
                    <a:pt x="4721" y="1014"/>
                  </a:lnTo>
                  <a:lnTo>
                    <a:pt x="4721" y="1011"/>
                  </a:lnTo>
                  <a:lnTo>
                    <a:pt x="4721" y="1008"/>
                  </a:lnTo>
                  <a:lnTo>
                    <a:pt x="4721" y="1004"/>
                  </a:lnTo>
                  <a:lnTo>
                    <a:pt x="4721" y="1001"/>
                  </a:lnTo>
                  <a:lnTo>
                    <a:pt x="4721" y="998"/>
                  </a:lnTo>
                  <a:lnTo>
                    <a:pt x="4721" y="995"/>
                  </a:lnTo>
                  <a:lnTo>
                    <a:pt x="4721" y="991"/>
                  </a:lnTo>
                  <a:lnTo>
                    <a:pt x="4721" y="988"/>
                  </a:lnTo>
                  <a:lnTo>
                    <a:pt x="4721" y="985"/>
                  </a:lnTo>
                  <a:lnTo>
                    <a:pt x="4729" y="985"/>
                  </a:lnTo>
                  <a:lnTo>
                    <a:pt x="4736" y="985"/>
                  </a:lnTo>
                  <a:lnTo>
                    <a:pt x="4743" y="985"/>
                  </a:lnTo>
                  <a:lnTo>
                    <a:pt x="4750" y="986"/>
                  </a:lnTo>
                  <a:lnTo>
                    <a:pt x="4757" y="986"/>
                  </a:lnTo>
                  <a:lnTo>
                    <a:pt x="4764" y="986"/>
                  </a:lnTo>
                  <a:lnTo>
                    <a:pt x="4772" y="987"/>
                  </a:lnTo>
                  <a:lnTo>
                    <a:pt x="4779" y="988"/>
                  </a:lnTo>
                  <a:lnTo>
                    <a:pt x="4779" y="987"/>
                  </a:lnTo>
                  <a:lnTo>
                    <a:pt x="4779" y="987"/>
                  </a:lnTo>
                  <a:lnTo>
                    <a:pt x="4779" y="986"/>
                  </a:lnTo>
                  <a:lnTo>
                    <a:pt x="4779" y="986"/>
                  </a:lnTo>
                  <a:lnTo>
                    <a:pt x="4779" y="986"/>
                  </a:lnTo>
                  <a:lnTo>
                    <a:pt x="4779" y="985"/>
                  </a:lnTo>
                  <a:lnTo>
                    <a:pt x="4778" y="985"/>
                  </a:lnTo>
                  <a:lnTo>
                    <a:pt x="4778" y="982"/>
                  </a:lnTo>
                  <a:lnTo>
                    <a:pt x="4778" y="980"/>
                  </a:lnTo>
                  <a:lnTo>
                    <a:pt x="4778" y="978"/>
                  </a:lnTo>
                  <a:lnTo>
                    <a:pt x="4778" y="975"/>
                  </a:lnTo>
                  <a:lnTo>
                    <a:pt x="4778" y="973"/>
                  </a:lnTo>
                  <a:lnTo>
                    <a:pt x="4778" y="971"/>
                  </a:lnTo>
                  <a:lnTo>
                    <a:pt x="4778" y="968"/>
                  </a:lnTo>
                  <a:lnTo>
                    <a:pt x="4779" y="966"/>
                  </a:lnTo>
                  <a:lnTo>
                    <a:pt x="4772" y="966"/>
                  </a:lnTo>
                  <a:lnTo>
                    <a:pt x="4764" y="966"/>
                  </a:lnTo>
                  <a:lnTo>
                    <a:pt x="4757" y="967"/>
                  </a:lnTo>
                  <a:lnTo>
                    <a:pt x="4750" y="967"/>
                  </a:lnTo>
                  <a:lnTo>
                    <a:pt x="4743" y="967"/>
                  </a:lnTo>
                  <a:lnTo>
                    <a:pt x="4736" y="967"/>
                  </a:lnTo>
                  <a:lnTo>
                    <a:pt x="4729" y="967"/>
                  </a:lnTo>
                  <a:lnTo>
                    <a:pt x="4722" y="967"/>
                  </a:lnTo>
                  <a:lnTo>
                    <a:pt x="4717" y="967"/>
                  </a:lnTo>
                  <a:lnTo>
                    <a:pt x="4712" y="967"/>
                  </a:lnTo>
                  <a:lnTo>
                    <a:pt x="4707" y="967"/>
                  </a:lnTo>
                  <a:lnTo>
                    <a:pt x="4702" y="967"/>
                  </a:lnTo>
                  <a:lnTo>
                    <a:pt x="4697" y="966"/>
                  </a:lnTo>
                  <a:lnTo>
                    <a:pt x="4692" y="966"/>
                  </a:lnTo>
                  <a:lnTo>
                    <a:pt x="4687" y="966"/>
                  </a:lnTo>
                  <a:lnTo>
                    <a:pt x="4682" y="966"/>
                  </a:lnTo>
                  <a:close/>
                  <a:moveTo>
                    <a:pt x="5280" y="966"/>
                  </a:moveTo>
                  <a:lnTo>
                    <a:pt x="5280" y="970"/>
                  </a:lnTo>
                  <a:lnTo>
                    <a:pt x="5280" y="974"/>
                  </a:lnTo>
                  <a:lnTo>
                    <a:pt x="5281" y="978"/>
                  </a:lnTo>
                  <a:lnTo>
                    <a:pt x="5281" y="983"/>
                  </a:lnTo>
                  <a:lnTo>
                    <a:pt x="5281" y="987"/>
                  </a:lnTo>
                  <a:lnTo>
                    <a:pt x="5281" y="991"/>
                  </a:lnTo>
                  <a:lnTo>
                    <a:pt x="5282" y="995"/>
                  </a:lnTo>
                  <a:lnTo>
                    <a:pt x="5282" y="999"/>
                  </a:lnTo>
                  <a:lnTo>
                    <a:pt x="5282" y="1004"/>
                  </a:lnTo>
                  <a:lnTo>
                    <a:pt x="5282" y="1008"/>
                  </a:lnTo>
                  <a:lnTo>
                    <a:pt x="5282" y="1012"/>
                  </a:lnTo>
                  <a:lnTo>
                    <a:pt x="5282" y="1016"/>
                  </a:lnTo>
                  <a:lnTo>
                    <a:pt x="5282" y="1020"/>
                  </a:lnTo>
                  <a:lnTo>
                    <a:pt x="5282" y="1024"/>
                  </a:lnTo>
                  <a:lnTo>
                    <a:pt x="5282" y="1028"/>
                  </a:lnTo>
                  <a:lnTo>
                    <a:pt x="5282" y="1032"/>
                  </a:lnTo>
                  <a:lnTo>
                    <a:pt x="5282" y="1034"/>
                  </a:lnTo>
                  <a:lnTo>
                    <a:pt x="5282" y="1036"/>
                  </a:lnTo>
                  <a:lnTo>
                    <a:pt x="5282" y="1037"/>
                  </a:lnTo>
                  <a:lnTo>
                    <a:pt x="5282" y="1039"/>
                  </a:lnTo>
                  <a:lnTo>
                    <a:pt x="5282" y="1041"/>
                  </a:lnTo>
                  <a:lnTo>
                    <a:pt x="5282" y="1042"/>
                  </a:lnTo>
                  <a:lnTo>
                    <a:pt x="5282" y="1044"/>
                  </a:lnTo>
                  <a:lnTo>
                    <a:pt x="5282" y="1046"/>
                  </a:lnTo>
                  <a:lnTo>
                    <a:pt x="5282" y="1057"/>
                  </a:lnTo>
                  <a:lnTo>
                    <a:pt x="5282" y="1069"/>
                  </a:lnTo>
                  <a:lnTo>
                    <a:pt x="5282" y="1081"/>
                  </a:lnTo>
                  <a:lnTo>
                    <a:pt x="5281" y="1092"/>
                  </a:lnTo>
                  <a:lnTo>
                    <a:pt x="5281" y="1104"/>
                  </a:lnTo>
                  <a:lnTo>
                    <a:pt x="5280" y="1115"/>
                  </a:lnTo>
                  <a:lnTo>
                    <a:pt x="5280" y="1127"/>
                  </a:lnTo>
                  <a:lnTo>
                    <a:pt x="5279" y="1138"/>
                  </a:lnTo>
                  <a:lnTo>
                    <a:pt x="5282" y="1138"/>
                  </a:lnTo>
                  <a:lnTo>
                    <a:pt x="5284" y="1138"/>
                  </a:lnTo>
                  <a:lnTo>
                    <a:pt x="5287" y="1137"/>
                  </a:lnTo>
                  <a:lnTo>
                    <a:pt x="5290" y="1137"/>
                  </a:lnTo>
                  <a:lnTo>
                    <a:pt x="5293" y="1137"/>
                  </a:lnTo>
                  <a:lnTo>
                    <a:pt x="5295" y="1137"/>
                  </a:lnTo>
                  <a:lnTo>
                    <a:pt x="5298" y="1137"/>
                  </a:lnTo>
                  <a:lnTo>
                    <a:pt x="5301" y="1137"/>
                  </a:lnTo>
                  <a:lnTo>
                    <a:pt x="5303" y="1137"/>
                  </a:lnTo>
                  <a:lnTo>
                    <a:pt x="5306" y="1137"/>
                  </a:lnTo>
                  <a:lnTo>
                    <a:pt x="5308" y="1137"/>
                  </a:lnTo>
                  <a:lnTo>
                    <a:pt x="5311" y="1137"/>
                  </a:lnTo>
                  <a:lnTo>
                    <a:pt x="5314" y="1138"/>
                  </a:lnTo>
                  <a:lnTo>
                    <a:pt x="5316" y="1138"/>
                  </a:lnTo>
                  <a:lnTo>
                    <a:pt x="5318" y="1138"/>
                  </a:lnTo>
                  <a:lnTo>
                    <a:pt x="5321" y="1138"/>
                  </a:lnTo>
                  <a:lnTo>
                    <a:pt x="5321" y="1133"/>
                  </a:lnTo>
                  <a:lnTo>
                    <a:pt x="5321" y="1129"/>
                  </a:lnTo>
                  <a:lnTo>
                    <a:pt x="5320" y="1124"/>
                  </a:lnTo>
                  <a:lnTo>
                    <a:pt x="5320" y="1120"/>
                  </a:lnTo>
                  <a:lnTo>
                    <a:pt x="5320" y="1115"/>
                  </a:lnTo>
                  <a:lnTo>
                    <a:pt x="5320" y="1110"/>
                  </a:lnTo>
                  <a:lnTo>
                    <a:pt x="5320" y="1105"/>
                  </a:lnTo>
                  <a:lnTo>
                    <a:pt x="5319" y="1101"/>
                  </a:lnTo>
                  <a:lnTo>
                    <a:pt x="5319" y="1094"/>
                  </a:lnTo>
                  <a:lnTo>
                    <a:pt x="5319" y="1088"/>
                  </a:lnTo>
                  <a:lnTo>
                    <a:pt x="5318" y="1081"/>
                  </a:lnTo>
                  <a:lnTo>
                    <a:pt x="5318" y="1075"/>
                  </a:lnTo>
                  <a:lnTo>
                    <a:pt x="5318" y="1068"/>
                  </a:lnTo>
                  <a:lnTo>
                    <a:pt x="5318" y="1062"/>
                  </a:lnTo>
                  <a:lnTo>
                    <a:pt x="5318" y="1055"/>
                  </a:lnTo>
                  <a:lnTo>
                    <a:pt x="5318" y="1049"/>
                  </a:lnTo>
                  <a:lnTo>
                    <a:pt x="5318" y="1043"/>
                  </a:lnTo>
                  <a:lnTo>
                    <a:pt x="5318" y="1036"/>
                  </a:lnTo>
                  <a:lnTo>
                    <a:pt x="5318" y="1030"/>
                  </a:lnTo>
                  <a:lnTo>
                    <a:pt x="5318" y="1024"/>
                  </a:lnTo>
                  <a:lnTo>
                    <a:pt x="5318" y="1018"/>
                  </a:lnTo>
                  <a:lnTo>
                    <a:pt x="5319" y="1012"/>
                  </a:lnTo>
                  <a:lnTo>
                    <a:pt x="5319" y="1005"/>
                  </a:lnTo>
                  <a:lnTo>
                    <a:pt x="5319" y="999"/>
                  </a:lnTo>
                  <a:lnTo>
                    <a:pt x="5319" y="995"/>
                  </a:lnTo>
                  <a:lnTo>
                    <a:pt x="5320" y="991"/>
                  </a:lnTo>
                  <a:lnTo>
                    <a:pt x="5320" y="987"/>
                  </a:lnTo>
                  <a:lnTo>
                    <a:pt x="5320" y="982"/>
                  </a:lnTo>
                  <a:lnTo>
                    <a:pt x="5320" y="978"/>
                  </a:lnTo>
                  <a:lnTo>
                    <a:pt x="5320" y="974"/>
                  </a:lnTo>
                  <a:lnTo>
                    <a:pt x="5321" y="970"/>
                  </a:lnTo>
                  <a:lnTo>
                    <a:pt x="5321" y="966"/>
                  </a:lnTo>
                  <a:lnTo>
                    <a:pt x="5318" y="966"/>
                  </a:lnTo>
                  <a:lnTo>
                    <a:pt x="5316" y="966"/>
                  </a:lnTo>
                  <a:lnTo>
                    <a:pt x="5313" y="966"/>
                  </a:lnTo>
                  <a:lnTo>
                    <a:pt x="5311" y="967"/>
                  </a:lnTo>
                  <a:lnTo>
                    <a:pt x="5308" y="967"/>
                  </a:lnTo>
                  <a:lnTo>
                    <a:pt x="5305" y="967"/>
                  </a:lnTo>
                  <a:lnTo>
                    <a:pt x="5303" y="967"/>
                  </a:lnTo>
                  <a:lnTo>
                    <a:pt x="5301" y="967"/>
                  </a:lnTo>
                  <a:lnTo>
                    <a:pt x="5298" y="967"/>
                  </a:lnTo>
                  <a:lnTo>
                    <a:pt x="5295" y="967"/>
                  </a:lnTo>
                  <a:lnTo>
                    <a:pt x="5293" y="967"/>
                  </a:lnTo>
                  <a:lnTo>
                    <a:pt x="5290" y="967"/>
                  </a:lnTo>
                  <a:lnTo>
                    <a:pt x="5288" y="966"/>
                  </a:lnTo>
                  <a:lnTo>
                    <a:pt x="5285" y="966"/>
                  </a:lnTo>
                  <a:lnTo>
                    <a:pt x="5282" y="966"/>
                  </a:lnTo>
                  <a:lnTo>
                    <a:pt x="5280" y="966"/>
                  </a:lnTo>
                  <a:close/>
                  <a:moveTo>
                    <a:pt x="5667" y="966"/>
                  </a:moveTo>
                  <a:lnTo>
                    <a:pt x="5667" y="971"/>
                  </a:lnTo>
                  <a:lnTo>
                    <a:pt x="5667" y="971"/>
                  </a:lnTo>
                  <a:lnTo>
                    <a:pt x="5667" y="978"/>
                  </a:lnTo>
                  <a:lnTo>
                    <a:pt x="5667" y="984"/>
                  </a:lnTo>
                  <a:lnTo>
                    <a:pt x="5668" y="991"/>
                  </a:lnTo>
                  <a:lnTo>
                    <a:pt x="5668" y="998"/>
                  </a:lnTo>
                  <a:lnTo>
                    <a:pt x="5668" y="1005"/>
                  </a:lnTo>
                  <a:lnTo>
                    <a:pt x="5668" y="1012"/>
                  </a:lnTo>
                  <a:lnTo>
                    <a:pt x="5668" y="1019"/>
                  </a:lnTo>
                  <a:lnTo>
                    <a:pt x="5668" y="1026"/>
                  </a:lnTo>
                  <a:lnTo>
                    <a:pt x="5668" y="1030"/>
                  </a:lnTo>
                  <a:lnTo>
                    <a:pt x="5668" y="1034"/>
                  </a:lnTo>
                  <a:lnTo>
                    <a:pt x="5668" y="1038"/>
                  </a:lnTo>
                  <a:lnTo>
                    <a:pt x="5668" y="1042"/>
                  </a:lnTo>
                  <a:lnTo>
                    <a:pt x="5668" y="1045"/>
                  </a:lnTo>
                  <a:lnTo>
                    <a:pt x="5668" y="1049"/>
                  </a:lnTo>
                  <a:lnTo>
                    <a:pt x="5668" y="1053"/>
                  </a:lnTo>
                  <a:lnTo>
                    <a:pt x="5668" y="1057"/>
                  </a:lnTo>
                  <a:lnTo>
                    <a:pt x="5668" y="1067"/>
                  </a:lnTo>
                  <a:lnTo>
                    <a:pt x="5668" y="1077"/>
                  </a:lnTo>
                  <a:lnTo>
                    <a:pt x="5668" y="1087"/>
                  </a:lnTo>
                  <a:lnTo>
                    <a:pt x="5668" y="1098"/>
                  </a:lnTo>
                  <a:lnTo>
                    <a:pt x="5667" y="1107"/>
                  </a:lnTo>
                  <a:lnTo>
                    <a:pt x="5667" y="1118"/>
                  </a:lnTo>
                  <a:lnTo>
                    <a:pt x="5667" y="1128"/>
                  </a:lnTo>
                  <a:lnTo>
                    <a:pt x="5666" y="1138"/>
                  </a:lnTo>
                  <a:lnTo>
                    <a:pt x="5669" y="1138"/>
                  </a:lnTo>
                  <a:lnTo>
                    <a:pt x="5671" y="1138"/>
                  </a:lnTo>
                  <a:lnTo>
                    <a:pt x="5674" y="1138"/>
                  </a:lnTo>
                  <a:lnTo>
                    <a:pt x="5676" y="1138"/>
                  </a:lnTo>
                  <a:lnTo>
                    <a:pt x="5679" y="1137"/>
                  </a:lnTo>
                  <a:lnTo>
                    <a:pt x="5682" y="1137"/>
                  </a:lnTo>
                  <a:lnTo>
                    <a:pt x="5684" y="1137"/>
                  </a:lnTo>
                  <a:lnTo>
                    <a:pt x="5687" y="1137"/>
                  </a:lnTo>
                  <a:lnTo>
                    <a:pt x="5691" y="1137"/>
                  </a:lnTo>
                  <a:lnTo>
                    <a:pt x="5695" y="1137"/>
                  </a:lnTo>
                  <a:lnTo>
                    <a:pt x="5700" y="1137"/>
                  </a:lnTo>
                  <a:lnTo>
                    <a:pt x="5704" y="1137"/>
                  </a:lnTo>
                  <a:lnTo>
                    <a:pt x="5708" y="1137"/>
                  </a:lnTo>
                  <a:lnTo>
                    <a:pt x="5713" y="1137"/>
                  </a:lnTo>
                  <a:lnTo>
                    <a:pt x="5717" y="1137"/>
                  </a:lnTo>
                  <a:lnTo>
                    <a:pt x="5721" y="1137"/>
                  </a:lnTo>
                  <a:lnTo>
                    <a:pt x="5764" y="1138"/>
                  </a:lnTo>
                  <a:lnTo>
                    <a:pt x="5764" y="1137"/>
                  </a:lnTo>
                  <a:lnTo>
                    <a:pt x="5764" y="1135"/>
                  </a:lnTo>
                  <a:lnTo>
                    <a:pt x="5763" y="1134"/>
                  </a:lnTo>
                  <a:lnTo>
                    <a:pt x="5763" y="1133"/>
                  </a:lnTo>
                  <a:lnTo>
                    <a:pt x="5763" y="1131"/>
                  </a:lnTo>
                  <a:lnTo>
                    <a:pt x="5763" y="1130"/>
                  </a:lnTo>
                  <a:lnTo>
                    <a:pt x="5763" y="1129"/>
                  </a:lnTo>
                  <a:lnTo>
                    <a:pt x="5763" y="1128"/>
                  </a:lnTo>
                  <a:lnTo>
                    <a:pt x="5763" y="1126"/>
                  </a:lnTo>
                  <a:lnTo>
                    <a:pt x="5763" y="1125"/>
                  </a:lnTo>
                  <a:lnTo>
                    <a:pt x="5763" y="1123"/>
                  </a:lnTo>
                  <a:lnTo>
                    <a:pt x="5763" y="1122"/>
                  </a:lnTo>
                  <a:lnTo>
                    <a:pt x="5763" y="1120"/>
                  </a:lnTo>
                  <a:lnTo>
                    <a:pt x="5764" y="1119"/>
                  </a:lnTo>
                  <a:lnTo>
                    <a:pt x="5764" y="1118"/>
                  </a:lnTo>
                  <a:lnTo>
                    <a:pt x="5764" y="1116"/>
                  </a:lnTo>
                  <a:lnTo>
                    <a:pt x="5758" y="1117"/>
                  </a:lnTo>
                  <a:lnTo>
                    <a:pt x="5753" y="1118"/>
                  </a:lnTo>
                  <a:lnTo>
                    <a:pt x="5747" y="1118"/>
                  </a:lnTo>
                  <a:lnTo>
                    <a:pt x="5742" y="1118"/>
                  </a:lnTo>
                  <a:lnTo>
                    <a:pt x="5736" y="1119"/>
                  </a:lnTo>
                  <a:lnTo>
                    <a:pt x="5731" y="1119"/>
                  </a:lnTo>
                  <a:lnTo>
                    <a:pt x="5725" y="1119"/>
                  </a:lnTo>
                  <a:lnTo>
                    <a:pt x="5720" y="1119"/>
                  </a:lnTo>
                  <a:lnTo>
                    <a:pt x="5706" y="1120"/>
                  </a:lnTo>
                  <a:lnTo>
                    <a:pt x="5706" y="1116"/>
                  </a:lnTo>
                  <a:lnTo>
                    <a:pt x="5706" y="1112"/>
                  </a:lnTo>
                  <a:lnTo>
                    <a:pt x="5706" y="1108"/>
                  </a:lnTo>
                  <a:lnTo>
                    <a:pt x="5706" y="1104"/>
                  </a:lnTo>
                  <a:lnTo>
                    <a:pt x="5706" y="1100"/>
                  </a:lnTo>
                  <a:lnTo>
                    <a:pt x="5706" y="1096"/>
                  </a:lnTo>
                  <a:lnTo>
                    <a:pt x="5706" y="1092"/>
                  </a:lnTo>
                  <a:lnTo>
                    <a:pt x="5706" y="1088"/>
                  </a:lnTo>
                  <a:lnTo>
                    <a:pt x="5706" y="1040"/>
                  </a:lnTo>
                  <a:lnTo>
                    <a:pt x="5706" y="1037"/>
                  </a:lnTo>
                  <a:lnTo>
                    <a:pt x="5706" y="1033"/>
                  </a:lnTo>
                  <a:lnTo>
                    <a:pt x="5706" y="1029"/>
                  </a:lnTo>
                  <a:lnTo>
                    <a:pt x="5706" y="1026"/>
                  </a:lnTo>
                  <a:lnTo>
                    <a:pt x="5706" y="1022"/>
                  </a:lnTo>
                  <a:lnTo>
                    <a:pt x="5706" y="1018"/>
                  </a:lnTo>
                  <a:lnTo>
                    <a:pt x="5706" y="1014"/>
                  </a:lnTo>
                  <a:lnTo>
                    <a:pt x="5706" y="1011"/>
                  </a:lnTo>
                  <a:lnTo>
                    <a:pt x="5706" y="1005"/>
                  </a:lnTo>
                  <a:lnTo>
                    <a:pt x="5706" y="999"/>
                  </a:lnTo>
                  <a:lnTo>
                    <a:pt x="5706" y="994"/>
                  </a:lnTo>
                  <a:lnTo>
                    <a:pt x="5707" y="988"/>
                  </a:lnTo>
                  <a:lnTo>
                    <a:pt x="5707" y="983"/>
                  </a:lnTo>
                  <a:lnTo>
                    <a:pt x="5707" y="977"/>
                  </a:lnTo>
                  <a:lnTo>
                    <a:pt x="5707" y="971"/>
                  </a:lnTo>
                  <a:lnTo>
                    <a:pt x="5708" y="966"/>
                  </a:lnTo>
                  <a:lnTo>
                    <a:pt x="5705" y="966"/>
                  </a:lnTo>
                  <a:lnTo>
                    <a:pt x="5703" y="966"/>
                  </a:lnTo>
                  <a:lnTo>
                    <a:pt x="5700" y="966"/>
                  </a:lnTo>
                  <a:lnTo>
                    <a:pt x="5698" y="967"/>
                  </a:lnTo>
                  <a:lnTo>
                    <a:pt x="5695" y="967"/>
                  </a:lnTo>
                  <a:lnTo>
                    <a:pt x="5693" y="967"/>
                  </a:lnTo>
                  <a:lnTo>
                    <a:pt x="5690" y="967"/>
                  </a:lnTo>
                  <a:lnTo>
                    <a:pt x="5687" y="967"/>
                  </a:lnTo>
                  <a:lnTo>
                    <a:pt x="5685" y="967"/>
                  </a:lnTo>
                  <a:lnTo>
                    <a:pt x="5682" y="967"/>
                  </a:lnTo>
                  <a:lnTo>
                    <a:pt x="5679" y="967"/>
                  </a:lnTo>
                  <a:lnTo>
                    <a:pt x="5677" y="967"/>
                  </a:lnTo>
                  <a:lnTo>
                    <a:pt x="5674" y="966"/>
                  </a:lnTo>
                  <a:lnTo>
                    <a:pt x="5672" y="966"/>
                  </a:lnTo>
                  <a:lnTo>
                    <a:pt x="5669" y="966"/>
                  </a:lnTo>
                  <a:lnTo>
                    <a:pt x="5667" y="966"/>
                  </a:lnTo>
                  <a:close/>
                  <a:moveTo>
                    <a:pt x="2151" y="977"/>
                  </a:moveTo>
                  <a:lnTo>
                    <a:pt x="2155" y="977"/>
                  </a:lnTo>
                  <a:lnTo>
                    <a:pt x="2158" y="977"/>
                  </a:lnTo>
                  <a:lnTo>
                    <a:pt x="2161" y="977"/>
                  </a:lnTo>
                  <a:lnTo>
                    <a:pt x="2165" y="978"/>
                  </a:lnTo>
                  <a:lnTo>
                    <a:pt x="2168" y="978"/>
                  </a:lnTo>
                  <a:lnTo>
                    <a:pt x="2171" y="979"/>
                  </a:lnTo>
                  <a:lnTo>
                    <a:pt x="2174" y="980"/>
                  </a:lnTo>
                  <a:lnTo>
                    <a:pt x="2176" y="982"/>
                  </a:lnTo>
                  <a:lnTo>
                    <a:pt x="2179" y="983"/>
                  </a:lnTo>
                  <a:lnTo>
                    <a:pt x="2184" y="986"/>
                  </a:lnTo>
                  <a:lnTo>
                    <a:pt x="2188" y="990"/>
                  </a:lnTo>
                  <a:lnTo>
                    <a:pt x="2192" y="995"/>
                  </a:lnTo>
                  <a:lnTo>
                    <a:pt x="2195" y="1000"/>
                  </a:lnTo>
                  <a:lnTo>
                    <a:pt x="2198" y="1005"/>
                  </a:lnTo>
                  <a:lnTo>
                    <a:pt x="2201" y="1010"/>
                  </a:lnTo>
                  <a:lnTo>
                    <a:pt x="2203" y="1016"/>
                  </a:lnTo>
                  <a:lnTo>
                    <a:pt x="2205" y="1022"/>
                  </a:lnTo>
                  <a:lnTo>
                    <a:pt x="2206" y="1029"/>
                  </a:lnTo>
                  <a:lnTo>
                    <a:pt x="2207" y="1034"/>
                  </a:lnTo>
                  <a:lnTo>
                    <a:pt x="2208" y="1041"/>
                  </a:lnTo>
                  <a:lnTo>
                    <a:pt x="2208" y="1047"/>
                  </a:lnTo>
                  <a:lnTo>
                    <a:pt x="2208" y="1054"/>
                  </a:lnTo>
                  <a:lnTo>
                    <a:pt x="2207" y="1060"/>
                  </a:lnTo>
                  <a:lnTo>
                    <a:pt x="2206" y="1067"/>
                  </a:lnTo>
                  <a:lnTo>
                    <a:pt x="2206" y="1074"/>
                  </a:lnTo>
                  <a:lnTo>
                    <a:pt x="2204" y="1080"/>
                  </a:lnTo>
                  <a:lnTo>
                    <a:pt x="2202" y="1087"/>
                  </a:lnTo>
                  <a:lnTo>
                    <a:pt x="2200" y="1093"/>
                  </a:lnTo>
                  <a:lnTo>
                    <a:pt x="2197" y="1099"/>
                  </a:lnTo>
                  <a:lnTo>
                    <a:pt x="2197" y="1099"/>
                  </a:lnTo>
                  <a:lnTo>
                    <a:pt x="2193" y="1105"/>
                  </a:lnTo>
                  <a:lnTo>
                    <a:pt x="2189" y="1111"/>
                  </a:lnTo>
                  <a:lnTo>
                    <a:pt x="2186" y="1113"/>
                  </a:lnTo>
                  <a:lnTo>
                    <a:pt x="2183" y="1116"/>
                  </a:lnTo>
                  <a:lnTo>
                    <a:pt x="2181" y="1118"/>
                  </a:lnTo>
                  <a:lnTo>
                    <a:pt x="2178" y="1120"/>
                  </a:lnTo>
                  <a:lnTo>
                    <a:pt x="2175" y="1122"/>
                  </a:lnTo>
                  <a:lnTo>
                    <a:pt x="2172" y="1124"/>
                  </a:lnTo>
                  <a:lnTo>
                    <a:pt x="2169" y="1125"/>
                  </a:lnTo>
                  <a:lnTo>
                    <a:pt x="2166" y="1126"/>
                  </a:lnTo>
                  <a:lnTo>
                    <a:pt x="2163" y="1127"/>
                  </a:lnTo>
                  <a:lnTo>
                    <a:pt x="2159" y="1128"/>
                  </a:lnTo>
                  <a:lnTo>
                    <a:pt x="2155" y="1128"/>
                  </a:lnTo>
                  <a:lnTo>
                    <a:pt x="2152" y="1128"/>
                  </a:lnTo>
                  <a:lnTo>
                    <a:pt x="2148" y="1128"/>
                  </a:lnTo>
                  <a:lnTo>
                    <a:pt x="2145" y="1128"/>
                  </a:lnTo>
                  <a:lnTo>
                    <a:pt x="2141" y="1127"/>
                  </a:lnTo>
                  <a:lnTo>
                    <a:pt x="2139" y="1126"/>
                  </a:lnTo>
                  <a:lnTo>
                    <a:pt x="2135" y="1126"/>
                  </a:lnTo>
                  <a:lnTo>
                    <a:pt x="2133" y="1124"/>
                  </a:lnTo>
                  <a:lnTo>
                    <a:pt x="2130" y="1123"/>
                  </a:lnTo>
                  <a:lnTo>
                    <a:pt x="2127" y="1122"/>
                  </a:lnTo>
                  <a:lnTo>
                    <a:pt x="2122" y="1119"/>
                  </a:lnTo>
                  <a:lnTo>
                    <a:pt x="2118" y="1115"/>
                  </a:lnTo>
                  <a:lnTo>
                    <a:pt x="2115" y="1111"/>
                  </a:lnTo>
                  <a:lnTo>
                    <a:pt x="2111" y="1106"/>
                  </a:lnTo>
                  <a:lnTo>
                    <a:pt x="2108" y="1101"/>
                  </a:lnTo>
                  <a:lnTo>
                    <a:pt x="2105" y="1096"/>
                  </a:lnTo>
                  <a:lnTo>
                    <a:pt x="2103" y="1090"/>
                  </a:lnTo>
                  <a:lnTo>
                    <a:pt x="2101" y="1085"/>
                  </a:lnTo>
                  <a:lnTo>
                    <a:pt x="2100" y="1079"/>
                  </a:lnTo>
                  <a:lnTo>
                    <a:pt x="2100" y="1072"/>
                  </a:lnTo>
                  <a:lnTo>
                    <a:pt x="2099" y="1066"/>
                  </a:lnTo>
                  <a:lnTo>
                    <a:pt x="2099" y="1060"/>
                  </a:lnTo>
                  <a:lnTo>
                    <a:pt x="2099" y="1053"/>
                  </a:lnTo>
                  <a:lnTo>
                    <a:pt x="2099" y="1046"/>
                  </a:lnTo>
                  <a:lnTo>
                    <a:pt x="2100" y="1040"/>
                  </a:lnTo>
                  <a:lnTo>
                    <a:pt x="2101" y="1032"/>
                  </a:lnTo>
                  <a:lnTo>
                    <a:pt x="2102" y="1026"/>
                  </a:lnTo>
                  <a:lnTo>
                    <a:pt x="2104" y="1019"/>
                  </a:lnTo>
                  <a:lnTo>
                    <a:pt x="2106" y="1012"/>
                  </a:lnTo>
                  <a:lnTo>
                    <a:pt x="2109" y="1006"/>
                  </a:lnTo>
                  <a:lnTo>
                    <a:pt x="2110" y="1004"/>
                  </a:lnTo>
                  <a:lnTo>
                    <a:pt x="2112" y="1001"/>
                  </a:lnTo>
                  <a:lnTo>
                    <a:pt x="2114" y="998"/>
                  </a:lnTo>
                  <a:lnTo>
                    <a:pt x="2116" y="995"/>
                  </a:lnTo>
                  <a:lnTo>
                    <a:pt x="2119" y="992"/>
                  </a:lnTo>
                  <a:lnTo>
                    <a:pt x="2121" y="990"/>
                  </a:lnTo>
                  <a:lnTo>
                    <a:pt x="2124" y="988"/>
                  </a:lnTo>
                  <a:lnTo>
                    <a:pt x="2126" y="986"/>
                  </a:lnTo>
                  <a:lnTo>
                    <a:pt x="2129" y="983"/>
                  </a:lnTo>
                  <a:lnTo>
                    <a:pt x="2133" y="981"/>
                  </a:lnTo>
                  <a:lnTo>
                    <a:pt x="2136" y="980"/>
                  </a:lnTo>
                  <a:lnTo>
                    <a:pt x="2140" y="978"/>
                  </a:lnTo>
                  <a:lnTo>
                    <a:pt x="2143" y="978"/>
                  </a:lnTo>
                  <a:lnTo>
                    <a:pt x="2147" y="977"/>
                  </a:lnTo>
                  <a:lnTo>
                    <a:pt x="2151" y="977"/>
                  </a:lnTo>
                  <a:close/>
                  <a:moveTo>
                    <a:pt x="5945" y="977"/>
                  </a:moveTo>
                  <a:lnTo>
                    <a:pt x="5950" y="977"/>
                  </a:lnTo>
                  <a:lnTo>
                    <a:pt x="5953" y="977"/>
                  </a:lnTo>
                  <a:lnTo>
                    <a:pt x="5956" y="977"/>
                  </a:lnTo>
                  <a:lnTo>
                    <a:pt x="5959" y="978"/>
                  </a:lnTo>
                  <a:lnTo>
                    <a:pt x="5963" y="978"/>
                  </a:lnTo>
                  <a:lnTo>
                    <a:pt x="5966" y="979"/>
                  </a:lnTo>
                  <a:lnTo>
                    <a:pt x="5969" y="980"/>
                  </a:lnTo>
                  <a:lnTo>
                    <a:pt x="5971" y="982"/>
                  </a:lnTo>
                  <a:lnTo>
                    <a:pt x="5974" y="983"/>
                  </a:lnTo>
                  <a:lnTo>
                    <a:pt x="5978" y="986"/>
                  </a:lnTo>
                  <a:lnTo>
                    <a:pt x="5983" y="990"/>
                  </a:lnTo>
                  <a:lnTo>
                    <a:pt x="5987" y="995"/>
                  </a:lnTo>
                  <a:lnTo>
                    <a:pt x="5990" y="1000"/>
                  </a:lnTo>
                  <a:lnTo>
                    <a:pt x="5993" y="1005"/>
                  </a:lnTo>
                  <a:lnTo>
                    <a:pt x="5996" y="1010"/>
                  </a:lnTo>
                  <a:lnTo>
                    <a:pt x="5998" y="1016"/>
                  </a:lnTo>
                  <a:lnTo>
                    <a:pt x="5999" y="1022"/>
                  </a:lnTo>
                  <a:lnTo>
                    <a:pt x="6001" y="1029"/>
                  </a:lnTo>
                  <a:lnTo>
                    <a:pt x="6002" y="1034"/>
                  </a:lnTo>
                  <a:lnTo>
                    <a:pt x="6002" y="1041"/>
                  </a:lnTo>
                  <a:lnTo>
                    <a:pt x="6002" y="1047"/>
                  </a:lnTo>
                  <a:lnTo>
                    <a:pt x="6002" y="1054"/>
                  </a:lnTo>
                  <a:lnTo>
                    <a:pt x="6002" y="1060"/>
                  </a:lnTo>
                  <a:lnTo>
                    <a:pt x="6001" y="1067"/>
                  </a:lnTo>
                  <a:lnTo>
                    <a:pt x="6000" y="1074"/>
                  </a:lnTo>
                  <a:lnTo>
                    <a:pt x="5999" y="1080"/>
                  </a:lnTo>
                  <a:lnTo>
                    <a:pt x="5997" y="1087"/>
                  </a:lnTo>
                  <a:lnTo>
                    <a:pt x="5995" y="1093"/>
                  </a:lnTo>
                  <a:lnTo>
                    <a:pt x="5992" y="1099"/>
                  </a:lnTo>
                  <a:lnTo>
                    <a:pt x="5992" y="1099"/>
                  </a:lnTo>
                  <a:lnTo>
                    <a:pt x="5988" y="1105"/>
                  </a:lnTo>
                  <a:lnTo>
                    <a:pt x="5983" y="1111"/>
                  </a:lnTo>
                  <a:lnTo>
                    <a:pt x="5981" y="1113"/>
                  </a:lnTo>
                  <a:lnTo>
                    <a:pt x="5978" y="1116"/>
                  </a:lnTo>
                  <a:lnTo>
                    <a:pt x="5976" y="1118"/>
                  </a:lnTo>
                  <a:lnTo>
                    <a:pt x="5973" y="1120"/>
                  </a:lnTo>
                  <a:lnTo>
                    <a:pt x="5970" y="1122"/>
                  </a:lnTo>
                  <a:lnTo>
                    <a:pt x="5967" y="1124"/>
                  </a:lnTo>
                  <a:lnTo>
                    <a:pt x="5964" y="1125"/>
                  </a:lnTo>
                  <a:lnTo>
                    <a:pt x="5961" y="1126"/>
                  </a:lnTo>
                  <a:lnTo>
                    <a:pt x="5957" y="1127"/>
                  </a:lnTo>
                  <a:lnTo>
                    <a:pt x="5954" y="1128"/>
                  </a:lnTo>
                  <a:lnTo>
                    <a:pt x="5950" y="1128"/>
                  </a:lnTo>
                  <a:lnTo>
                    <a:pt x="5946" y="1128"/>
                  </a:lnTo>
                  <a:lnTo>
                    <a:pt x="5943" y="1128"/>
                  </a:lnTo>
                  <a:lnTo>
                    <a:pt x="5939" y="1128"/>
                  </a:lnTo>
                  <a:lnTo>
                    <a:pt x="5936" y="1127"/>
                  </a:lnTo>
                  <a:lnTo>
                    <a:pt x="5933" y="1126"/>
                  </a:lnTo>
                  <a:lnTo>
                    <a:pt x="5930" y="1126"/>
                  </a:lnTo>
                  <a:lnTo>
                    <a:pt x="5928" y="1124"/>
                  </a:lnTo>
                  <a:lnTo>
                    <a:pt x="5925" y="1123"/>
                  </a:lnTo>
                  <a:lnTo>
                    <a:pt x="5922" y="1122"/>
                  </a:lnTo>
                  <a:lnTo>
                    <a:pt x="5917" y="1119"/>
                  </a:lnTo>
                  <a:lnTo>
                    <a:pt x="5913" y="1115"/>
                  </a:lnTo>
                  <a:lnTo>
                    <a:pt x="5909" y="1111"/>
                  </a:lnTo>
                  <a:lnTo>
                    <a:pt x="5906" y="1106"/>
                  </a:lnTo>
                  <a:lnTo>
                    <a:pt x="5903" y="1101"/>
                  </a:lnTo>
                  <a:lnTo>
                    <a:pt x="5900" y="1096"/>
                  </a:lnTo>
                  <a:lnTo>
                    <a:pt x="5898" y="1090"/>
                  </a:lnTo>
                  <a:lnTo>
                    <a:pt x="5896" y="1085"/>
                  </a:lnTo>
                  <a:lnTo>
                    <a:pt x="5895" y="1079"/>
                  </a:lnTo>
                  <a:lnTo>
                    <a:pt x="5894" y="1072"/>
                  </a:lnTo>
                  <a:lnTo>
                    <a:pt x="5894" y="1066"/>
                  </a:lnTo>
                  <a:lnTo>
                    <a:pt x="5894" y="1060"/>
                  </a:lnTo>
                  <a:lnTo>
                    <a:pt x="5894" y="1053"/>
                  </a:lnTo>
                  <a:lnTo>
                    <a:pt x="5894" y="1046"/>
                  </a:lnTo>
                  <a:lnTo>
                    <a:pt x="5894" y="1040"/>
                  </a:lnTo>
                  <a:lnTo>
                    <a:pt x="5896" y="1032"/>
                  </a:lnTo>
                  <a:lnTo>
                    <a:pt x="5897" y="1026"/>
                  </a:lnTo>
                  <a:lnTo>
                    <a:pt x="5898" y="1019"/>
                  </a:lnTo>
                  <a:lnTo>
                    <a:pt x="5901" y="1012"/>
                  </a:lnTo>
                  <a:lnTo>
                    <a:pt x="5903" y="1006"/>
                  </a:lnTo>
                  <a:lnTo>
                    <a:pt x="5905" y="1004"/>
                  </a:lnTo>
                  <a:lnTo>
                    <a:pt x="5907" y="1001"/>
                  </a:lnTo>
                  <a:lnTo>
                    <a:pt x="5909" y="998"/>
                  </a:lnTo>
                  <a:lnTo>
                    <a:pt x="5911" y="995"/>
                  </a:lnTo>
                  <a:lnTo>
                    <a:pt x="5913" y="992"/>
                  </a:lnTo>
                  <a:lnTo>
                    <a:pt x="5916" y="990"/>
                  </a:lnTo>
                  <a:lnTo>
                    <a:pt x="5918" y="988"/>
                  </a:lnTo>
                  <a:lnTo>
                    <a:pt x="5921" y="986"/>
                  </a:lnTo>
                  <a:lnTo>
                    <a:pt x="5924" y="983"/>
                  </a:lnTo>
                  <a:lnTo>
                    <a:pt x="5928" y="981"/>
                  </a:lnTo>
                  <a:lnTo>
                    <a:pt x="5931" y="980"/>
                  </a:lnTo>
                  <a:lnTo>
                    <a:pt x="5934" y="978"/>
                  </a:lnTo>
                  <a:lnTo>
                    <a:pt x="5938" y="978"/>
                  </a:lnTo>
                  <a:lnTo>
                    <a:pt x="5941" y="977"/>
                  </a:lnTo>
                  <a:lnTo>
                    <a:pt x="5945" y="977"/>
                  </a:lnTo>
                  <a:close/>
                  <a:moveTo>
                    <a:pt x="578" y="980"/>
                  </a:moveTo>
                  <a:lnTo>
                    <a:pt x="584" y="980"/>
                  </a:lnTo>
                  <a:lnTo>
                    <a:pt x="590" y="980"/>
                  </a:lnTo>
                  <a:lnTo>
                    <a:pt x="596" y="981"/>
                  </a:lnTo>
                  <a:lnTo>
                    <a:pt x="601" y="982"/>
                  </a:lnTo>
                  <a:lnTo>
                    <a:pt x="604" y="983"/>
                  </a:lnTo>
                  <a:lnTo>
                    <a:pt x="606" y="984"/>
                  </a:lnTo>
                  <a:lnTo>
                    <a:pt x="608" y="986"/>
                  </a:lnTo>
                  <a:lnTo>
                    <a:pt x="610" y="987"/>
                  </a:lnTo>
                  <a:lnTo>
                    <a:pt x="612" y="989"/>
                  </a:lnTo>
                  <a:lnTo>
                    <a:pt x="613" y="992"/>
                  </a:lnTo>
                  <a:lnTo>
                    <a:pt x="614" y="995"/>
                  </a:lnTo>
                  <a:lnTo>
                    <a:pt x="615" y="999"/>
                  </a:lnTo>
                  <a:lnTo>
                    <a:pt x="615" y="1001"/>
                  </a:lnTo>
                  <a:lnTo>
                    <a:pt x="616" y="1003"/>
                  </a:lnTo>
                  <a:lnTo>
                    <a:pt x="616" y="1004"/>
                  </a:lnTo>
                  <a:lnTo>
                    <a:pt x="616" y="1005"/>
                  </a:lnTo>
                  <a:lnTo>
                    <a:pt x="616" y="1007"/>
                  </a:lnTo>
                  <a:lnTo>
                    <a:pt x="616" y="1008"/>
                  </a:lnTo>
                  <a:lnTo>
                    <a:pt x="616" y="1010"/>
                  </a:lnTo>
                  <a:lnTo>
                    <a:pt x="616" y="1012"/>
                  </a:lnTo>
                  <a:lnTo>
                    <a:pt x="616" y="1016"/>
                  </a:lnTo>
                  <a:lnTo>
                    <a:pt x="616" y="1021"/>
                  </a:lnTo>
                  <a:lnTo>
                    <a:pt x="615" y="1025"/>
                  </a:lnTo>
                  <a:lnTo>
                    <a:pt x="614" y="1029"/>
                  </a:lnTo>
                  <a:lnTo>
                    <a:pt x="612" y="1032"/>
                  </a:lnTo>
                  <a:lnTo>
                    <a:pt x="611" y="1035"/>
                  </a:lnTo>
                  <a:lnTo>
                    <a:pt x="609" y="1038"/>
                  </a:lnTo>
                  <a:lnTo>
                    <a:pt x="606" y="1040"/>
                  </a:lnTo>
                  <a:lnTo>
                    <a:pt x="604" y="1042"/>
                  </a:lnTo>
                  <a:lnTo>
                    <a:pt x="601" y="1044"/>
                  </a:lnTo>
                  <a:lnTo>
                    <a:pt x="598" y="1045"/>
                  </a:lnTo>
                  <a:lnTo>
                    <a:pt x="594" y="1047"/>
                  </a:lnTo>
                  <a:lnTo>
                    <a:pt x="590" y="1047"/>
                  </a:lnTo>
                  <a:lnTo>
                    <a:pt x="586" y="1048"/>
                  </a:lnTo>
                  <a:lnTo>
                    <a:pt x="582" y="1048"/>
                  </a:lnTo>
                  <a:lnTo>
                    <a:pt x="577" y="1048"/>
                  </a:lnTo>
                  <a:lnTo>
                    <a:pt x="577" y="1045"/>
                  </a:lnTo>
                  <a:lnTo>
                    <a:pt x="577" y="1043"/>
                  </a:lnTo>
                  <a:lnTo>
                    <a:pt x="577" y="1041"/>
                  </a:lnTo>
                  <a:lnTo>
                    <a:pt x="577" y="1039"/>
                  </a:lnTo>
                  <a:lnTo>
                    <a:pt x="577" y="1036"/>
                  </a:lnTo>
                  <a:lnTo>
                    <a:pt x="577" y="1034"/>
                  </a:lnTo>
                  <a:lnTo>
                    <a:pt x="577" y="1032"/>
                  </a:lnTo>
                  <a:lnTo>
                    <a:pt x="577" y="1030"/>
                  </a:lnTo>
                  <a:lnTo>
                    <a:pt x="577" y="1027"/>
                  </a:lnTo>
                  <a:lnTo>
                    <a:pt x="577" y="1025"/>
                  </a:lnTo>
                  <a:lnTo>
                    <a:pt x="577" y="1022"/>
                  </a:lnTo>
                  <a:lnTo>
                    <a:pt x="578" y="1020"/>
                  </a:lnTo>
                  <a:lnTo>
                    <a:pt x="578" y="1017"/>
                  </a:lnTo>
                  <a:lnTo>
                    <a:pt x="578" y="1015"/>
                  </a:lnTo>
                  <a:lnTo>
                    <a:pt x="578" y="1012"/>
                  </a:lnTo>
                  <a:lnTo>
                    <a:pt x="578" y="1010"/>
                  </a:lnTo>
                  <a:lnTo>
                    <a:pt x="578" y="980"/>
                  </a:lnTo>
                  <a:close/>
                  <a:moveTo>
                    <a:pt x="5072" y="980"/>
                  </a:moveTo>
                  <a:lnTo>
                    <a:pt x="5074" y="980"/>
                  </a:lnTo>
                  <a:lnTo>
                    <a:pt x="5081" y="980"/>
                  </a:lnTo>
                  <a:lnTo>
                    <a:pt x="5088" y="981"/>
                  </a:lnTo>
                  <a:lnTo>
                    <a:pt x="5094" y="982"/>
                  </a:lnTo>
                  <a:lnTo>
                    <a:pt x="5100" y="983"/>
                  </a:lnTo>
                  <a:lnTo>
                    <a:pt x="5104" y="984"/>
                  </a:lnTo>
                  <a:lnTo>
                    <a:pt x="5106" y="985"/>
                  </a:lnTo>
                  <a:lnTo>
                    <a:pt x="5109" y="986"/>
                  </a:lnTo>
                  <a:lnTo>
                    <a:pt x="5112" y="988"/>
                  </a:lnTo>
                  <a:lnTo>
                    <a:pt x="5115" y="990"/>
                  </a:lnTo>
                  <a:lnTo>
                    <a:pt x="5117" y="992"/>
                  </a:lnTo>
                  <a:lnTo>
                    <a:pt x="5120" y="994"/>
                  </a:lnTo>
                  <a:lnTo>
                    <a:pt x="5122" y="997"/>
                  </a:lnTo>
                  <a:lnTo>
                    <a:pt x="5124" y="999"/>
                  </a:lnTo>
                  <a:lnTo>
                    <a:pt x="5126" y="1002"/>
                  </a:lnTo>
                  <a:lnTo>
                    <a:pt x="5128" y="1005"/>
                  </a:lnTo>
                  <a:lnTo>
                    <a:pt x="5130" y="1008"/>
                  </a:lnTo>
                  <a:lnTo>
                    <a:pt x="5132" y="1014"/>
                  </a:lnTo>
                  <a:lnTo>
                    <a:pt x="5135" y="1021"/>
                  </a:lnTo>
                  <a:lnTo>
                    <a:pt x="5137" y="1027"/>
                  </a:lnTo>
                  <a:lnTo>
                    <a:pt x="5138" y="1034"/>
                  </a:lnTo>
                  <a:lnTo>
                    <a:pt x="5138" y="1041"/>
                  </a:lnTo>
                  <a:lnTo>
                    <a:pt x="5139" y="1047"/>
                  </a:lnTo>
                  <a:lnTo>
                    <a:pt x="5139" y="1054"/>
                  </a:lnTo>
                  <a:lnTo>
                    <a:pt x="5138" y="1061"/>
                  </a:lnTo>
                  <a:lnTo>
                    <a:pt x="5137" y="1068"/>
                  </a:lnTo>
                  <a:lnTo>
                    <a:pt x="5135" y="1075"/>
                  </a:lnTo>
                  <a:lnTo>
                    <a:pt x="5133" y="1082"/>
                  </a:lnTo>
                  <a:lnTo>
                    <a:pt x="5131" y="1088"/>
                  </a:lnTo>
                  <a:lnTo>
                    <a:pt x="5128" y="1094"/>
                  </a:lnTo>
                  <a:lnTo>
                    <a:pt x="5124" y="1100"/>
                  </a:lnTo>
                  <a:lnTo>
                    <a:pt x="5122" y="1104"/>
                  </a:lnTo>
                  <a:lnTo>
                    <a:pt x="5119" y="1107"/>
                  </a:lnTo>
                  <a:lnTo>
                    <a:pt x="5117" y="1110"/>
                  </a:lnTo>
                  <a:lnTo>
                    <a:pt x="5114" y="1112"/>
                  </a:lnTo>
                  <a:lnTo>
                    <a:pt x="5111" y="1115"/>
                  </a:lnTo>
                  <a:lnTo>
                    <a:pt x="5108" y="1116"/>
                  </a:lnTo>
                  <a:lnTo>
                    <a:pt x="5105" y="1118"/>
                  </a:lnTo>
                  <a:lnTo>
                    <a:pt x="5102" y="1119"/>
                  </a:lnTo>
                  <a:lnTo>
                    <a:pt x="5099" y="1120"/>
                  </a:lnTo>
                  <a:lnTo>
                    <a:pt x="5096" y="1122"/>
                  </a:lnTo>
                  <a:lnTo>
                    <a:pt x="5092" y="1122"/>
                  </a:lnTo>
                  <a:lnTo>
                    <a:pt x="5089" y="1123"/>
                  </a:lnTo>
                  <a:lnTo>
                    <a:pt x="5081" y="1124"/>
                  </a:lnTo>
                  <a:lnTo>
                    <a:pt x="5073" y="1124"/>
                  </a:lnTo>
                  <a:lnTo>
                    <a:pt x="5073" y="1124"/>
                  </a:lnTo>
                  <a:lnTo>
                    <a:pt x="5071" y="1124"/>
                  </a:lnTo>
                  <a:lnTo>
                    <a:pt x="5068" y="1124"/>
                  </a:lnTo>
                  <a:lnTo>
                    <a:pt x="5067" y="1124"/>
                  </a:lnTo>
                  <a:lnTo>
                    <a:pt x="5064" y="1124"/>
                  </a:lnTo>
                  <a:lnTo>
                    <a:pt x="5062" y="1124"/>
                  </a:lnTo>
                  <a:lnTo>
                    <a:pt x="5059" y="1123"/>
                  </a:lnTo>
                  <a:lnTo>
                    <a:pt x="5057" y="1123"/>
                  </a:lnTo>
                  <a:lnTo>
                    <a:pt x="5055" y="1123"/>
                  </a:lnTo>
                  <a:lnTo>
                    <a:pt x="5055" y="1121"/>
                  </a:lnTo>
                  <a:lnTo>
                    <a:pt x="5055" y="1119"/>
                  </a:lnTo>
                  <a:lnTo>
                    <a:pt x="5055" y="1117"/>
                  </a:lnTo>
                  <a:lnTo>
                    <a:pt x="5055" y="1115"/>
                  </a:lnTo>
                  <a:lnTo>
                    <a:pt x="5055" y="1113"/>
                  </a:lnTo>
                  <a:lnTo>
                    <a:pt x="5055" y="1111"/>
                  </a:lnTo>
                  <a:lnTo>
                    <a:pt x="5055" y="1109"/>
                  </a:lnTo>
                  <a:lnTo>
                    <a:pt x="5055" y="1107"/>
                  </a:lnTo>
                  <a:lnTo>
                    <a:pt x="5055" y="1092"/>
                  </a:lnTo>
                  <a:lnTo>
                    <a:pt x="5055" y="1076"/>
                  </a:lnTo>
                  <a:lnTo>
                    <a:pt x="5055" y="1060"/>
                  </a:lnTo>
                  <a:lnTo>
                    <a:pt x="5055" y="1044"/>
                  </a:lnTo>
                  <a:lnTo>
                    <a:pt x="5055" y="1029"/>
                  </a:lnTo>
                  <a:lnTo>
                    <a:pt x="5055" y="1013"/>
                  </a:lnTo>
                  <a:lnTo>
                    <a:pt x="5056" y="997"/>
                  </a:lnTo>
                  <a:lnTo>
                    <a:pt x="5056" y="981"/>
                  </a:lnTo>
                  <a:lnTo>
                    <a:pt x="5059" y="981"/>
                  </a:lnTo>
                  <a:lnTo>
                    <a:pt x="5061" y="981"/>
                  </a:lnTo>
                  <a:lnTo>
                    <a:pt x="5063" y="981"/>
                  </a:lnTo>
                  <a:lnTo>
                    <a:pt x="5065" y="980"/>
                  </a:lnTo>
                  <a:lnTo>
                    <a:pt x="5068" y="980"/>
                  </a:lnTo>
                  <a:lnTo>
                    <a:pt x="5070" y="980"/>
                  </a:lnTo>
                  <a:lnTo>
                    <a:pt x="5072" y="980"/>
                  </a:lnTo>
                  <a:close/>
                  <a:moveTo>
                    <a:pt x="358" y="1013"/>
                  </a:moveTo>
                  <a:lnTo>
                    <a:pt x="361" y="1020"/>
                  </a:lnTo>
                  <a:lnTo>
                    <a:pt x="364" y="1027"/>
                  </a:lnTo>
                  <a:lnTo>
                    <a:pt x="367" y="1034"/>
                  </a:lnTo>
                  <a:lnTo>
                    <a:pt x="369" y="1042"/>
                  </a:lnTo>
                  <a:lnTo>
                    <a:pt x="372" y="1049"/>
                  </a:lnTo>
                  <a:lnTo>
                    <a:pt x="375" y="1057"/>
                  </a:lnTo>
                  <a:lnTo>
                    <a:pt x="378" y="1064"/>
                  </a:lnTo>
                  <a:lnTo>
                    <a:pt x="380" y="1072"/>
                  </a:lnTo>
                  <a:lnTo>
                    <a:pt x="334" y="1072"/>
                  </a:lnTo>
                  <a:lnTo>
                    <a:pt x="335" y="1069"/>
                  </a:lnTo>
                  <a:lnTo>
                    <a:pt x="338" y="1062"/>
                  </a:lnTo>
                  <a:lnTo>
                    <a:pt x="340" y="1055"/>
                  </a:lnTo>
                  <a:lnTo>
                    <a:pt x="343" y="1048"/>
                  </a:lnTo>
                  <a:lnTo>
                    <a:pt x="346" y="1041"/>
                  </a:lnTo>
                  <a:lnTo>
                    <a:pt x="349" y="1034"/>
                  </a:lnTo>
                  <a:lnTo>
                    <a:pt x="352" y="1027"/>
                  </a:lnTo>
                  <a:lnTo>
                    <a:pt x="355" y="1019"/>
                  </a:lnTo>
                  <a:lnTo>
                    <a:pt x="358" y="1013"/>
                  </a:lnTo>
                  <a:close/>
                  <a:moveTo>
                    <a:pt x="5486" y="1013"/>
                  </a:moveTo>
                  <a:lnTo>
                    <a:pt x="5489" y="1020"/>
                  </a:lnTo>
                  <a:lnTo>
                    <a:pt x="5492" y="1027"/>
                  </a:lnTo>
                  <a:lnTo>
                    <a:pt x="5495" y="1034"/>
                  </a:lnTo>
                  <a:lnTo>
                    <a:pt x="5497" y="1042"/>
                  </a:lnTo>
                  <a:lnTo>
                    <a:pt x="5500" y="1049"/>
                  </a:lnTo>
                  <a:lnTo>
                    <a:pt x="5503" y="1057"/>
                  </a:lnTo>
                  <a:lnTo>
                    <a:pt x="5506" y="1064"/>
                  </a:lnTo>
                  <a:lnTo>
                    <a:pt x="5508" y="1072"/>
                  </a:lnTo>
                  <a:lnTo>
                    <a:pt x="5462" y="1072"/>
                  </a:lnTo>
                  <a:lnTo>
                    <a:pt x="5463" y="1069"/>
                  </a:lnTo>
                  <a:lnTo>
                    <a:pt x="5465" y="1062"/>
                  </a:lnTo>
                  <a:lnTo>
                    <a:pt x="5468" y="1055"/>
                  </a:lnTo>
                  <a:lnTo>
                    <a:pt x="5471" y="1048"/>
                  </a:lnTo>
                  <a:lnTo>
                    <a:pt x="5474" y="1041"/>
                  </a:lnTo>
                  <a:lnTo>
                    <a:pt x="5477" y="1034"/>
                  </a:lnTo>
                  <a:lnTo>
                    <a:pt x="5480" y="1027"/>
                  </a:lnTo>
                  <a:lnTo>
                    <a:pt x="5483" y="1019"/>
                  </a:lnTo>
                  <a:lnTo>
                    <a:pt x="5486" y="10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solidFill>
                  <a:srgbClr val="2D292A"/>
                </a:solidFill>
              </a:endParaRPr>
            </a:p>
          </p:txBody>
        </p:sp>
      </p:grpSp>
      <p:sp>
        <p:nvSpPr>
          <p:cNvPr id="8" name="Obdélník 7"/>
          <p:cNvSpPr/>
          <p:nvPr userDrawn="1"/>
        </p:nvSpPr>
        <p:spPr>
          <a:xfrm>
            <a:off x="1" y="3565319"/>
            <a:ext cx="12191998" cy="2571225"/>
          </a:xfrm>
          <a:prstGeom prst="rect">
            <a:avLst/>
          </a:prstGeom>
          <a:blipFill dpi="0" rotWithShape="1">
            <a:blip r:embed="rId2">
              <a:alphaModFix amt="9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2" name="Nadpis 1"/>
          <p:cNvSpPr>
            <a:spLocks noGrp="1"/>
          </p:cNvSpPr>
          <p:nvPr>
            <p:ph type="ctrTitle"/>
          </p:nvPr>
        </p:nvSpPr>
        <p:spPr>
          <a:xfrm>
            <a:off x="723900" y="3932948"/>
            <a:ext cx="8705326" cy="1012031"/>
          </a:xfrm>
        </p:spPr>
        <p:txBody>
          <a:bodyPr anchor="ctr">
            <a:noAutofit/>
          </a:bodyPr>
          <a:lstStyle>
            <a:lvl1pPr algn="l">
              <a:lnSpc>
                <a:spcPct val="100000"/>
              </a:lnSpc>
              <a:defRPr sz="36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723900" y="4976535"/>
            <a:ext cx="8705326" cy="686034"/>
          </a:xfrm>
        </p:spPr>
        <p:txBody>
          <a:bodyPr>
            <a:noAutofit/>
          </a:bodyPr>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Tree>
    <p:extLst>
      <p:ext uri="{BB962C8B-B14F-4D97-AF65-F5344CB8AC3E}">
        <p14:creationId xmlns:p14="http://schemas.microsoft.com/office/powerpoint/2010/main" val="2298617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Úvodní snímek EN">
    <p:spTree>
      <p:nvGrpSpPr>
        <p:cNvPr id="1" name=""/>
        <p:cNvGrpSpPr/>
        <p:nvPr/>
      </p:nvGrpSpPr>
      <p:grpSpPr>
        <a:xfrm>
          <a:off x="0" y="0"/>
          <a:ext cx="0" cy="0"/>
          <a:chOff x="0" y="0"/>
          <a:chExt cx="0" cy="0"/>
        </a:xfrm>
      </p:grpSpPr>
      <p:grpSp>
        <p:nvGrpSpPr>
          <p:cNvPr id="50" name="Skupina 49"/>
          <p:cNvGrpSpPr/>
          <p:nvPr userDrawn="1"/>
        </p:nvGrpSpPr>
        <p:grpSpPr>
          <a:xfrm>
            <a:off x="0" y="0"/>
            <a:ext cx="4714875" cy="1924050"/>
            <a:chOff x="0" y="0"/>
            <a:chExt cx="4714875" cy="1924050"/>
          </a:xfrm>
        </p:grpSpPr>
        <p:sp>
          <p:nvSpPr>
            <p:cNvPr id="11" name="Obdélník 10"/>
            <p:cNvSpPr/>
            <p:nvPr userDrawn="1"/>
          </p:nvSpPr>
          <p:spPr>
            <a:xfrm>
              <a:off x="0" y="0"/>
              <a:ext cx="4714875" cy="1924050"/>
            </a:xfrm>
            <a:prstGeom prst="rect">
              <a:avLst/>
            </a:prstGeom>
            <a:solidFill>
              <a:schemeClr val="tx1">
                <a:alpha val="1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49" name="Freeform 48"/>
            <p:cNvSpPr>
              <a:spLocks noEditPoints="1"/>
            </p:cNvSpPr>
            <p:nvPr userDrawn="1"/>
          </p:nvSpPr>
          <p:spPr bwMode="auto">
            <a:xfrm>
              <a:off x="834917" y="669855"/>
              <a:ext cx="2919789" cy="529206"/>
            </a:xfrm>
            <a:custGeom>
              <a:avLst/>
              <a:gdLst>
                <a:gd name="T0" fmla="*/ 4827 w 6310"/>
                <a:gd name="T1" fmla="*/ 490 h 1144"/>
                <a:gd name="T2" fmla="*/ 306 w 6310"/>
                <a:gd name="T3" fmla="*/ 531 h 1144"/>
                <a:gd name="T4" fmla="*/ 181 w 6310"/>
                <a:gd name="T5" fmla="*/ 755 h 1144"/>
                <a:gd name="T6" fmla="*/ 103 w 6310"/>
                <a:gd name="T7" fmla="*/ 283 h 1144"/>
                <a:gd name="T8" fmla="*/ 1673 w 6310"/>
                <a:gd name="T9" fmla="*/ 742 h 1144"/>
                <a:gd name="T10" fmla="*/ 1919 w 6310"/>
                <a:gd name="T11" fmla="*/ 369 h 1144"/>
                <a:gd name="T12" fmla="*/ 4129 w 6310"/>
                <a:gd name="T13" fmla="*/ 229 h 1144"/>
                <a:gd name="T14" fmla="*/ 1240 w 6310"/>
                <a:gd name="T15" fmla="*/ 431 h 1144"/>
                <a:gd name="T16" fmla="*/ 1396 w 6310"/>
                <a:gd name="T17" fmla="*/ 96 h 1144"/>
                <a:gd name="T18" fmla="*/ 5595 w 6310"/>
                <a:gd name="T19" fmla="*/ 297 h 1144"/>
                <a:gd name="T20" fmla="*/ 791 w 6310"/>
                <a:gd name="T21" fmla="*/ 145 h 1144"/>
                <a:gd name="T22" fmla="*/ 5932 w 6310"/>
                <a:gd name="T23" fmla="*/ 418 h 1144"/>
                <a:gd name="T24" fmla="*/ 5921 w 6310"/>
                <a:gd name="T25" fmla="*/ 98 h 1144"/>
                <a:gd name="T26" fmla="*/ 5438 w 6310"/>
                <a:gd name="T27" fmla="*/ 137 h 1144"/>
                <a:gd name="T28" fmla="*/ 5481 w 6310"/>
                <a:gd name="T29" fmla="*/ 962 h 1144"/>
                <a:gd name="T30" fmla="*/ 5569 w 6310"/>
                <a:gd name="T31" fmla="*/ 997 h 1144"/>
                <a:gd name="T32" fmla="*/ 3507 w 6310"/>
                <a:gd name="T33" fmla="*/ 1122 h 1144"/>
                <a:gd name="T34" fmla="*/ 1782 w 6310"/>
                <a:gd name="T35" fmla="*/ 1067 h 1144"/>
                <a:gd name="T36" fmla="*/ 1902 w 6310"/>
                <a:gd name="T37" fmla="*/ 1126 h 1144"/>
                <a:gd name="T38" fmla="*/ 2643 w 6310"/>
                <a:gd name="T39" fmla="*/ 963 h 1144"/>
                <a:gd name="T40" fmla="*/ 2630 w 6310"/>
                <a:gd name="T41" fmla="*/ 1142 h 1144"/>
                <a:gd name="T42" fmla="*/ 2693 w 6310"/>
                <a:gd name="T43" fmla="*/ 973 h 1144"/>
                <a:gd name="T44" fmla="*/ 4224 w 6310"/>
                <a:gd name="T45" fmla="*/ 1108 h 1144"/>
                <a:gd name="T46" fmla="*/ 4311 w 6310"/>
                <a:gd name="T47" fmla="*/ 996 h 1144"/>
                <a:gd name="T48" fmla="*/ 5836 w 6310"/>
                <a:gd name="T49" fmla="*/ 1106 h 1144"/>
                <a:gd name="T50" fmla="*/ 5715 w 6310"/>
                <a:gd name="T51" fmla="*/ 1024 h 1144"/>
                <a:gd name="T52" fmla="*/ 365 w 6310"/>
                <a:gd name="T53" fmla="*/ 1086 h 1144"/>
                <a:gd name="T54" fmla="*/ 3024 w 6310"/>
                <a:gd name="T55" fmla="*/ 1086 h 1144"/>
                <a:gd name="T56" fmla="*/ 4975 w 6310"/>
                <a:gd name="T57" fmla="*/ 1108 h 1144"/>
                <a:gd name="T58" fmla="*/ 539 w 6310"/>
                <a:gd name="T59" fmla="*/ 1067 h 1144"/>
                <a:gd name="T60" fmla="*/ 648 w 6310"/>
                <a:gd name="T61" fmla="*/ 1107 h 1144"/>
                <a:gd name="T62" fmla="*/ 872 w 6310"/>
                <a:gd name="T63" fmla="*/ 1138 h 1144"/>
                <a:gd name="T64" fmla="*/ 2189 w 6310"/>
                <a:gd name="T65" fmla="*/ 1126 h 1144"/>
                <a:gd name="T66" fmla="*/ 2280 w 6310"/>
                <a:gd name="T67" fmla="*/ 1049 h 1144"/>
                <a:gd name="T68" fmla="*/ 3261 w 6310"/>
                <a:gd name="T69" fmla="*/ 1119 h 1144"/>
                <a:gd name="T70" fmla="*/ 3286 w 6310"/>
                <a:gd name="T71" fmla="*/ 964 h 1144"/>
                <a:gd name="T72" fmla="*/ 4701 w 6310"/>
                <a:gd name="T73" fmla="*/ 989 h 1144"/>
                <a:gd name="T74" fmla="*/ 5947 w 6310"/>
                <a:gd name="T75" fmla="*/ 1084 h 1144"/>
                <a:gd name="T76" fmla="*/ 6078 w 6310"/>
                <a:gd name="T77" fmla="*/ 1047 h 1144"/>
                <a:gd name="T78" fmla="*/ 10 w 6310"/>
                <a:gd name="T79" fmla="*/ 1138 h 1144"/>
                <a:gd name="T80" fmla="*/ 207 w 6310"/>
                <a:gd name="T81" fmla="*/ 1131 h 1144"/>
                <a:gd name="T82" fmla="*/ 978 w 6310"/>
                <a:gd name="T83" fmla="*/ 1101 h 1144"/>
                <a:gd name="T84" fmla="*/ 1074 w 6310"/>
                <a:gd name="T85" fmla="*/ 1052 h 1144"/>
                <a:gd name="T86" fmla="*/ 1189 w 6310"/>
                <a:gd name="T87" fmla="*/ 984 h 1144"/>
                <a:gd name="T88" fmla="*/ 1277 w 6310"/>
                <a:gd name="T89" fmla="*/ 965 h 1144"/>
                <a:gd name="T90" fmla="*/ 1417 w 6310"/>
                <a:gd name="T91" fmla="*/ 1042 h 1144"/>
                <a:gd name="T92" fmla="*/ 1550 w 6310"/>
                <a:gd name="T93" fmla="*/ 1021 h 1144"/>
                <a:gd name="T94" fmla="*/ 1665 w 6310"/>
                <a:gd name="T95" fmla="*/ 1022 h 1144"/>
                <a:gd name="T96" fmla="*/ 2484 w 6310"/>
                <a:gd name="T97" fmla="*/ 1138 h 1144"/>
                <a:gd name="T98" fmla="*/ 2478 w 6310"/>
                <a:gd name="T99" fmla="*/ 985 h 1144"/>
                <a:gd name="T100" fmla="*/ 2858 w 6310"/>
                <a:gd name="T101" fmla="*/ 1138 h 1144"/>
                <a:gd name="T102" fmla="*/ 2849 w 6310"/>
                <a:gd name="T103" fmla="*/ 984 h 1144"/>
                <a:gd name="T104" fmla="*/ 3763 w 6310"/>
                <a:gd name="T105" fmla="*/ 1054 h 1144"/>
                <a:gd name="T106" fmla="*/ 3796 w 6310"/>
                <a:gd name="T107" fmla="*/ 1003 h 1144"/>
                <a:gd name="T108" fmla="*/ 4077 w 6310"/>
                <a:gd name="T109" fmla="*/ 1139 h 1144"/>
                <a:gd name="T110" fmla="*/ 4819 w 6310"/>
                <a:gd name="T111" fmla="*/ 1127 h 1144"/>
                <a:gd name="T112" fmla="*/ 5220 w 6310"/>
                <a:gd name="T113" fmla="*/ 1138 h 1144"/>
                <a:gd name="T114" fmla="*/ 6208 w 6310"/>
                <a:gd name="T115" fmla="*/ 1038 h 1144"/>
                <a:gd name="T116" fmla="*/ 6264 w 6310"/>
                <a:gd name="T117" fmla="*/ 1056 h 1144"/>
                <a:gd name="T118" fmla="*/ 5538 w 6310"/>
                <a:gd name="T119" fmla="*/ 1016 h 1144"/>
                <a:gd name="T120" fmla="*/ 612 w 6310"/>
                <a:gd name="T121" fmla="*/ 1028 h 1144"/>
                <a:gd name="T122" fmla="*/ 3299 w 6310"/>
                <a:gd name="T123" fmla="*/ 998 h 1144"/>
                <a:gd name="T124" fmla="*/ 4598 w 6310"/>
                <a:gd name="T125" fmla="*/ 112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10" h="1144">
                  <a:moveTo>
                    <a:pt x="2600" y="0"/>
                  </a:moveTo>
                  <a:lnTo>
                    <a:pt x="2600" y="769"/>
                  </a:lnTo>
                  <a:lnTo>
                    <a:pt x="3368" y="769"/>
                  </a:lnTo>
                  <a:lnTo>
                    <a:pt x="3368" y="0"/>
                  </a:lnTo>
                  <a:lnTo>
                    <a:pt x="2600" y="0"/>
                  </a:lnTo>
                  <a:close/>
                  <a:moveTo>
                    <a:pt x="2669" y="69"/>
                  </a:moveTo>
                  <a:lnTo>
                    <a:pt x="3208" y="69"/>
                  </a:lnTo>
                  <a:lnTo>
                    <a:pt x="3188" y="79"/>
                  </a:lnTo>
                  <a:lnTo>
                    <a:pt x="3167" y="90"/>
                  </a:lnTo>
                  <a:lnTo>
                    <a:pt x="3157" y="96"/>
                  </a:lnTo>
                  <a:lnTo>
                    <a:pt x="3146" y="102"/>
                  </a:lnTo>
                  <a:lnTo>
                    <a:pt x="3135" y="109"/>
                  </a:lnTo>
                  <a:lnTo>
                    <a:pt x="3124" y="115"/>
                  </a:lnTo>
                  <a:lnTo>
                    <a:pt x="3113" y="123"/>
                  </a:lnTo>
                  <a:lnTo>
                    <a:pt x="3103" y="130"/>
                  </a:lnTo>
                  <a:lnTo>
                    <a:pt x="3092" y="139"/>
                  </a:lnTo>
                  <a:lnTo>
                    <a:pt x="3081" y="147"/>
                  </a:lnTo>
                  <a:lnTo>
                    <a:pt x="3070" y="155"/>
                  </a:lnTo>
                  <a:lnTo>
                    <a:pt x="3060" y="165"/>
                  </a:lnTo>
                  <a:lnTo>
                    <a:pt x="3050" y="174"/>
                  </a:lnTo>
                  <a:lnTo>
                    <a:pt x="3039" y="184"/>
                  </a:lnTo>
                  <a:lnTo>
                    <a:pt x="3030" y="194"/>
                  </a:lnTo>
                  <a:lnTo>
                    <a:pt x="3022" y="204"/>
                  </a:lnTo>
                  <a:lnTo>
                    <a:pt x="3014" y="214"/>
                  </a:lnTo>
                  <a:lnTo>
                    <a:pt x="3007" y="225"/>
                  </a:lnTo>
                  <a:lnTo>
                    <a:pt x="3000" y="236"/>
                  </a:lnTo>
                  <a:lnTo>
                    <a:pt x="2993" y="248"/>
                  </a:lnTo>
                  <a:lnTo>
                    <a:pt x="2987" y="260"/>
                  </a:lnTo>
                  <a:lnTo>
                    <a:pt x="2981" y="272"/>
                  </a:lnTo>
                  <a:lnTo>
                    <a:pt x="2975" y="285"/>
                  </a:lnTo>
                  <a:lnTo>
                    <a:pt x="2970" y="297"/>
                  </a:lnTo>
                  <a:lnTo>
                    <a:pt x="2965" y="310"/>
                  </a:lnTo>
                  <a:lnTo>
                    <a:pt x="2960" y="323"/>
                  </a:lnTo>
                  <a:lnTo>
                    <a:pt x="2951" y="349"/>
                  </a:lnTo>
                  <a:lnTo>
                    <a:pt x="2941" y="375"/>
                  </a:lnTo>
                  <a:lnTo>
                    <a:pt x="2934" y="395"/>
                  </a:lnTo>
                  <a:lnTo>
                    <a:pt x="2927" y="415"/>
                  </a:lnTo>
                  <a:lnTo>
                    <a:pt x="2920" y="434"/>
                  </a:lnTo>
                  <a:lnTo>
                    <a:pt x="2913" y="452"/>
                  </a:lnTo>
                  <a:lnTo>
                    <a:pt x="2909" y="461"/>
                  </a:lnTo>
                  <a:lnTo>
                    <a:pt x="2905" y="469"/>
                  </a:lnTo>
                  <a:lnTo>
                    <a:pt x="2901" y="477"/>
                  </a:lnTo>
                  <a:lnTo>
                    <a:pt x="2897" y="485"/>
                  </a:lnTo>
                  <a:lnTo>
                    <a:pt x="2893" y="493"/>
                  </a:lnTo>
                  <a:lnTo>
                    <a:pt x="2889" y="500"/>
                  </a:lnTo>
                  <a:lnTo>
                    <a:pt x="2884" y="507"/>
                  </a:lnTo>
                  <a:lnTo>
                    <a:pt x="2879" y="514"/>
                  </a:lnTo>
                  <a:lnTo>
                    <a:pt x="2874" y="520"/>
                  </a:lnTo>
                  <a:lnTo>
                    <a:pt x="2870" y="526"/>
                  </a:lnTo>
                  <a:lnTo>
                    <a:pt x="2865" y="532"/>
                  </a:lnTo>
                  <a:lnTo>
                    <a:pt x="2859" y="537"/>
                  </a:lnTo>
                  <a:lnTo>
                    <a:pt x="2854" y="543"/>
                  </a:lnTo>
                  <a:lnTo>
                    <a:pt x="2848" y="548"/>
                  </a:lnTo>
                  <a:lnTo>
                    <a:pt x="2842" y="554"/>
                  </a:lnTo>
                  <a:lnTo>
                    <a:pt x="2836" y="558"/>
                  </a:lnTo>
                  <a:lnTo>
                    <a:pt x="2824" y="568"/>
                  </a:lnTo>
                  <a:lnTo>
                    <a:pt x="2811" y="578"/>
                  </a:lnTo>
                  <a:lnTo>
                    <a:pt x="2797" y="586"/>
                  </a:lnTo>
                  <a:lnTo>
                    <a:pt x="2783" y="595"/>
                  </a:lnTo>
                  <a:lnTo>
                    <a:pt x="2769" y="603"/>
                  </a:lnTo>
                  <a:lnTo>
                    <a:pt x="2755" y="610"/>
                  </a:lnTo>
                  <a:lnTo>
                    <a:pt x="2740" y="617"/>
                  </a:lnTo>
                  <a:lnTo>
                    <a:pt x="2725" y="623"/>
                  </a:lnTo>
                  <a:lnTo>
                    <a:pt x="2711" y="629"/>
                  </a:lnTo>
                  <a:lnTo>
                    <a:pt x="2697" y="634"/>
                  </a:lnTo>
                  <a:lnTo>
                    <a:pt x="2683" y="639"/>
                  </a:lnTo>
                  <a:lnTo>
                    <a:pt x="2669" y="642"/>
                  </a:lnTo>
                  <a:lnTo>
                    <a:pt x="2669" y="69"/>
                  </a:lnTo>
                  <a:close/>
                  <a:moveTo>
                    <a:pt x="4721" y="81"/>
                  </a:moveTo>
                  <a:lnTo>
                    <a:pt x="4425" y="743"/>
                  </a:lnTo>
                  <a:lnTo>
                    <a:pt x="4429" y="743"/>
                  </a:lnTo>
                  <a:lnTo>
                    <a:pt x="4434" y="742"/>
                  </a:lnTo>
                  <a:lnTo>
                    <a:pt x="4438" y="741"/>
                  </a:lnTo>
                  <a:lnTo>
                    <a:pt x="4442" y="741"/>
                  </a:lnTo>
                  <a:lnTo>
                    <a:pt x="4447" y="741"/>
                  </a:lnTo>
                  <a:lnTo>
                    <a:pt x="4451" y="741"/>
                  </a:lnTo>
                  <a:lnTo>
                    <a:pt x="4455" y="741"/>
                  </a:lnTo>
                  <a:lnTo>
                    <a:pt x="4460" y="740"/>
                  </a:lnTo>
                  <a:lnTo>
                    <a:pt x="4464" y="740"/>
                  </a:lnTo>
                  <a:lnTo>
                    <a:pt x="4468" y="741"/>
                  </a:lnTo>
                  <a:lnTo>
                    <a:pt x="4473" y="741"/>
                  </a:lnTo>
                  <a:lnTo>
                    <a:pt x="4477" y="741"/>
                  </a:lnTo>
                  <a:lnTo>
                    <a:pt x="4481" y="741"/>
                  </a:lnTo>
                  <a:lnTo>
                    <a:pt x="4485" y="741"/>
                  </a:lnTo>
                  <a:lnTo>
                    <a:pt x="4489" y="742"/>
                  </a:lnTo>
                  <a:lnTo>
                    <a:pt x="4493" y="743"/>
                  </a:lnTo>
                  <a:lnTo>
                    <a:pt x="4503" y="711"/>
                  </a:lnTo>
                  <a:lnTo>
                    <a:pt x="4514" y="679"/>
                  </a:lnTo>
                  <a:lnTo>
                    <a:pt x="4525" y="647"/>
                  </a:lnTo>
                  <a:lnTo>
                    <a:pt x="4537" y="615"/>
                  </a:lnTo>
                  <a:lnTo>
                    <a:pt x="4549" y="584"/>
                  </a:lnTo>
                  <a:lnTo>
                    <a:pt x="4561" y="552"/>
                  </a:lnTo>
                  <a:lnTo>
                    <a:pt x="4574" y="521"/>
                  </a:lnTo>
                  <a:lnTo>
                    <a:pt x="4586" y="490"/>
                  </a:lnTo>
                  <a:lnTo>
                    <a:pt x="4713" y="487"/>
                  </a:lnTo>
                  <a:lnTo>
                    <a:pt x="4827" y="490"/>
                  </a:lnTo>
                  <a:lnTo>
                    <a:pt x="4874" y="602"/>
                  </a:lnTo>
                  <a:lnTo>
                    <a:pt x="4916" y="716"/>
                  </a:lnTo>
                  <a:lnTo>
                    <a:pt x="4925" y="743"/>
                  </a:lnTo>
                  <a:lnTo>
                    <a:pt x="4931" y="742"/>
                  </a:lnTo>
                  <a:lnTo>
                    <a:pt x="4938" y="741"/>
                  </a:lnTo>
                  <a:lnTo>
                    <a:pt x="4944" y="741"/>
                  </a:lnTo>
                  <a:lnTo>
                    <a:pt x="4951" y="741"/>
                  </a:lnTo>
                  <a:lnTo>
                    <a:pt x="4958" y="741"/>
                  </a:lnTo>
                  <a:lnTo>
                    <a:pt x="4964" y="741"/>
                  </a:lnTo>
                  <a:lnTo>
                    <a:pt x="4971" y="740"/>
                  </a:lnTo>
                  <a:lnTo>
                    <a:pt x="4977" y="740"/>
                  </a:lnTo>
                  <a:lnTo>
                    <a:pt x="4983" y="741"/>
                  </a:lnTo>
                  <a:lnTo>
                    <a:pt x="4989" y="741"/>
                  </a:lnTo>
                  <a:lnTo>
                    <a:pt x="4995" y="741"/>
                  </a:lnTo>
                  <a:lnTo>
                    <a:pt x="5002" y="741"/>
                  </a:lnTo>
                  <a:lnTo>
                    <a:pt x="5007" y="741"/>
                  </a:lnTo>
                  <a:lnTo>
                    <a:pt x="5013" y="742"/>
                  </a:lnTo>
                  <a:lnTo>
                    <a:pt x="5020" y="743"/>
                  </a:lnTo>
                  <a:lnTo>
                    <a:pt x="5026" y="743"/>
                  </a:lnTo>
                  <a:lnTo>
                    <a:pt x="5009" y="709"/>
                  </a:lnTo>
                  <a:lnTo>
                    <a:pt x="4740" y="81"/>
                  </a:lnTo>
                  <a:lnTo>
                    <a:pt x="4721" y="81"/>
                  </a:lnTo>
                  <a:close/>
                  <a:moveTo>
                    <a:pt x="229" y="82"/>
                  </a:moveTo>
                  <a:lnTo>
                    <a:pt x="218" y="82"/>
                  </a:lnTo>
                  <a:lnTo>
                    <a:pt x="208" y="83"/>
                  </a:lnTo>
                  <a:lnTo>
                    <a:pt x="198" y="84"/>
                  </a:lnTo>
                  <a:lnTo>
                    <a:pt x="187" y="85"/>
                  </a:lnTo>
                  <a:lnTo>
                    <a:pt x="177" y="86"/>
                  </a:lnTo>
                  <a:lnTo>
                    <a:pt x="167" y="88"/>
                  </a:lnTo>
                  <a:lnTo>
                    <a:pt x="158" y="91"/>
                  </a:lnTo>
                  <a:lnTo>
                    <a:pt x="148" y="94"/>
                  </a:lnTo>
                  <a:lnTo>
                    <a:pt x="139" y="96"/>
                  </a:lnTo>
                  <a:lnTo>
                    <a:pt x="130" y="100"/>
                  </a:lnTo>
                  <a:lnTo>
                    <a:pt x="121" y="103"/>
                  </a:lnTo>
                  <a:lnTo>
                    <a:pt x="112" y="107"/>
                  </a:lnTo>
                  <a:lnTo>
                    <a:pt x="104" y="112"/>
                  </a:lnTo>
                  <a:lnTo>
                    <a:pt x="96" y="117"/>
                  </a:lnTo>
                  <a:lnTo>
                    <a:pt x="88" y="122"/>
                  </a:lnTo>
                  <a:lnTo>
                    <a:pt x="81" y="127"/>
                  </a:lnTo>
                  <a:lnTo>
                    <a:pt x="74" y="133"/>
                  </a:lnTo>
                  <a:lnTo>
                    <a:pt x="67" y="139"/>
                  </a:lnTo>
                  <a:lnTo>
                    <a:pt x="61" y="146"/>
                  </a:lnTo>
                  <a:lnTo>
                    <a:pt x="55" y="153"/>
                  </a:lnTo>
                  <a:lnTo>
                    <a:pt x="49" y="160"/>
                  </a:lnTo>
                  <a:lnTo>
                    <a:pt x="44" y="168"/>
                  </a:lnTo>
                  <a:lnTo>
                    <a:pt x="39" y="176"/>
                  </a:lnTo>
                  <a:lnTo>
                    <a:pt x="35" y="184"/>
                  </a:lnTo>
                  <a:lnTo>
                    <a:pt x="32" y="193"/>
                  </a:lnTo>
                  <a:lnTo>
                    <a:pt x="28" y="202"/>
                  </a:lnTo>
                  <a:lnTo>
                    <a:pt x="25" y="212"/>
                  </a:lnTo>
                  <a:lnTo>
                    <a:pt x="23" y="221"/>
                  </a:lnTo>
                  <a:lnTo>
                    <a:pt x="21" y="232"/>
                  </a:lnTo>
                  <a:lnTo>
                    <a:pt x="19" y="242"/>
                  </a:lnTo>
                  <a:lnTo>
                    <a:pt x="19" y="253"/>
                  </a:lnTo>
                  <a:lnTo>
                    <a:pt x="18" y="264"/>
                  </a:lnTo>
                  <a:lnTo>
                    <a:pt x="19" y="274"/>
                  </a:lnTo>
                  <a:lnTo>
                    <a:pt x="19" y="284"/>
                  </a:lnTo>
                  <a:lnTo>
                    <a:pt x="21" y="293"/>
                  </a:lnTo>
                  <a:lnTo>
                    <a:pt x="23" y="302"/>
                  </a:lnTo>
                  <a:lnTo>
                    <a:pt x="25" y="312"/>
                  </a:lnTo>
                  <a:lnTo>
                    <a:pt x="28" y="321"/>
                  </a:lnTo>
                  <a:lnTo>
                    <a:pt x="32" y="330"/>
                  </a:lnTo>
                  <a:lnTo>
                    <a:pt x="36" y="338"/>
                  </a:lnTo>
                  <a:lnTo>
                    <a:pt x="41" y="346"/>
                  </a:lnTo>
                  <a:lnTo>
                    <a:pt x="46" y="354"/>
                  </a:lnTo>
                  <a:lnTo>
                    <a:pt x="51" y="362"/>
                  </a:lnTo>
                  <a:lnTo>
                    <a:pt x="57" y="369"/>
                  </a:lnTo>
                  <a:lnTo>
                    <a:pt x="64" y="376"/>
                  </a:lnTo>
                  <a:lnTo>
                    <a:pt x="71" y="383"/>
                  </a:lnTo>
                  <a:lnTo>
                    <a:pt x="78" y="389"/>
                  </a:lnTo>
                  <a:lnTo>
                    <a:pt x="86" y="395"/>
                  </a:lnTo>
                  <a:lnTo>
                    <a:pt x="93" y="400"/>
                  </a:lnTo>
                  <a:lnTo>
                    <a:pt x="101" y="404"/>
                  </a:lnTo>
                  <a:lnTo>
                    <a:pt x="109" y="409"/>
                  </a:lnTo>
                  <a:lnTo>
                    <a:pt x="118" y="413"/>
                  </a:lnTo>
                  <a:lnTo>
                    <a:pt x="134" y="421"/>
                  </a:lnTo>
                  <a:lnTo>
                    <a:pt x="151" y="429"/>
                  </a:lnTo>
                  <a:lnTo>
                    <a:pt x="168" y="436"/>
                  </a:lnTo>
                  <a:lnTo>
                    <a:pt x="186" y="444"/>
                  </a:lnTo>
                  <a:lnTo>
                    <a:pt x="203" y="451"/>
                  </a:lnTo>
                  <a:lnTo>
                    <a:pt x="220" y="458"/>
                  </a:lnTo>
                  <a:lnTo>
                    <a:pt x="230" y="463"/>
                  </a:lnTo>
                  <a:lnTo>
                    <a:pt x="239" y="468"/>
                  </a:lnTo>
                  <a:lnTo>
                    <a:pt x="248" y="473"/>
                  </a:lnTo>
                  <a:lnTo>
                    <a:pt x="257" y="478"/>
                  </a:lnTo>
                  <a:lnTo>
                    <a:pt x="265" y="484"/>
                  </a:lnTo>
                  <a:lnTo>
                    <a:pt x="273" y="490"/>
                  </a:lnTo>
                  <a:lnTo>
                    <a:pt x="281" y="496"/>
                  </a:lnTo>
                  <a:lnTo>
                    <a:pt x="287" y="503"/>
                  </a:lnTo>
                  <a:lnTo>
                    <a:pt x="291" y="507"/>
                  </a:lnTo>
                  <a:lnTo>
                    <a:pt x="293" y="511"/>
                  </a:lnTo>
                  <a:lnTo>
                    <a:pt x="297" y="515"/>
                  </a:lnTo>
                  <a:lnTo>
                    <a:pt x="299" y="519"/>
                  </a:lnTo>
                  <a:lnTo>
                    <a:pt x="302" y="522"/>
                  </a:lnTo>
                  <a:lnTo>
                    <a:pt x="304" y="527"/>
                  </a:lnTo>
                  <a:lnTo>
                    <a:pt x="306" y="531"/>
                  </a:lnTo>
                  <a:lnTo>
                    <a:pt x="308" y="536"/>
                  </a:lnTo>
                  <a:lnTo>
                    <a:pt x="310" y="541"/>
                  </a:lnTo>
                  <a:lnTo>
                    <a:pt x="311" y="545"/>
                  </a:lnTo>
                  <a:lnTo>
                    <a:pt x="312" y="550"/>
                  </a:lnTo>
                  <a:lnTo>
                    <a:pt x="314" y="556"/>
                  </a:lnTo>
                  <a:lnTo>
                    <a:pt x="314" y="561"/>
                  </a:lnTo>
                  <a:lnTo>
                    <a:pt x="315" y="566"/>
                  </a:lnTo>
                  <a:lnTo>
                    <a:pt x="315" y="572"/>
                  </a:lnTo>
                  <a:lnTo>
                    <a:pt x="315" y="578"/>
                  </a:lnTo>
                  <a:lnTo>
                    <a:pt x="315" y="585"/>
                  </a:lnTo>
                  <a:lnTo>
                    <a:pt x="315" y="592"/>
                  </a:lnTo>
                  <a:lnTo>
                    <a:pt x="314" y="599"/>
                  </a:lnTo>
                  <a:lnTo>
                    <a:pt x="313" y="605"/>
                  </a:lnTo>
                  <a:lnTo>
                    <a:pt x="312" y="612"/>
                  </a:lnTo>
                  <a:lnTo>
                    <a:pt x="310" y="618"/>
                  </a:lnTo>
                  <a:lnTo>
                    <a:pt x="308" y="625"/>
                  </a:lnTo>
                  <a:lnTo>
                    <a:pt x="306" y="631"/>
                  </a:lnTo>
                  <a:lnTo>
                    <a:pt x="303" y="637"/>
                  </a:lnTo>
                  <a:lnTo>
                    <a:pt x="300" y="643"/>
                  </a:lnTo>
                  <a:lnTo>
                    <a:pt x="297" y="649"/>
                  </a:lnTo>
                  <a:lnTo>
                    <a:pt x="294" y="654"/>
                  </a:lnTo>
                  <a:lnTo>
                    <a:pt x="290" y="660"/>
                  </a:lnTo>
                  <a:lnTo>
                    <a:pt x="287" y="665"/>
                  </a:lnTo>
                  <a:lnTo>
                    <a:pt x="282" y="670"/>
                  </a:lnTo>
                  <a:lnTo>
                    <a:pt x="278" y="674"/>
                  </a:lnTo>
                  <a:lnTo>
                    <a:pt x="274" y="679"/>
                  </a:lnTo>
                  <a:lnTo>
                    <a:pt x="269" y="683"/>
                  </a:lnTo>
                  <a:lnTo>
                    <a:pt x="264" y="687"/>
                  </a:lnTo>
                  <a:lnTo>
                    <a:pt x="259" y="691"/>
                  </a:lnTo>
                  <a:lnTo>
                    <a:pt x="254" y="695"/>
                  </a:lnTo>
                  <a:lnTo>
                    <a:pt x="248" y="698"/>
                  </a:lnTo>
                  <a:lnTo>
                    <a:pt x="243" y="701"/>
                  </a:lnTo>
                  <a:lnTo>
                    <a:pt x="237" y="704"/>
                  </a:lnTo>
                  <a:lnTo>
                    <a:pt x="230" y="706"/>
                  </a:lnTo>
                  <a:lnTo>
                    <a:pt x="224" y="709"/>
                  </a:lnTo>
                  <a:lnTo>
                    <a:pt x="218" y="710"/>
                  </a:lnTo>
                  <a:lnTo>
                    <a:pt x="211" y="712"/>
                  </a:lnTo>
                  <a:lnTo>
                    <a:pt x="204" y="713"/>
                  </a:lnTo>
                  <a:lnTo>
                    <a:pt x="198" y="714"/>
                  </a:lnTo>
                  <a:lnTo>
                    <a:pt x="190" y="715"/>
                  </a:lnTo>
                  <a:lnTo>
                    <a:pt x="183" y="715"/>
                  </a:lnTo>
                  <a:lnTo>
                    <a:pt x="177" y="715"/>
                  </a:lnTo>
                  <a:lnTo>
                    <a:pt x="170" y="714"/>
                  </a:lnTo>
                  <a:lnTo>
                    <a:pt x="163" y="714"/>
                  </a:lnTo>
                  <a:lnTo>
                    <a:pt x="157" y="713"/>
                  </a:lnTo>
                  <a:lnTo>
                    <a:pt x="151" y="712"/>
                  </a:lnTo>
                  <a:lnTo>
                    <a:pt x="145" y="711"/>
                  </a:lnTo>
                  <a:lnTo>
                    <a:pt x="139" y="710"/>
                  </a:lnTo>
                  <a:lnTo>
                    <a:pt x="133" y="708"/>
                  </a:lnTo>
                  <a:lnTo>
                    <a:pt x="128" y="706"/>
                  </a:lnTo>
                  <a:lnTo>
                    <a:pt x="122" y="704"/>
                  </a:lnTo>
                  <a:lnTo>
                    <a:pt x="117" y="702"/>
                  </a:lnTo>
                  <a:lnTo>
                    <a:pt x="112" y="700"/>
                  </a:lnTo>
                  <a:lnTo>
                    <a:pt x="107" y="698"/>
                  </a:lnTo>
                  <a:lnTo>
                    <a:pt x="102" y="695"/>
                  </a:lnTo>
                  <a:lnTo>
                    <a:pt x="97" y="692"/>
                  </a:lnTo>
                  <a:lnTo>
                    <a:pt x="93" y="689"/>
                  </a:lnTo>
                  <a:lnTo>
                    <a:pt x="88" y="686"/>
                  </a:lnTo>
                  <a:lnTo>
                    <a:pt x="84" y="683"/>
                  </a:lnTo>
                  <a:lnTo>
                    <a:pt x="79" y="679"/>
                  </a:lnTo>
                  <a:lnTo>
                    <a:pt x="75" y="675"/>
                  </a:lnTo>
                  <a:lnTo>
                    <a:pt x="67" y="667"/>
                  </a:lnTo>
                  <a:lnTo>
                    <a:pt x="59" y="659"/>
                  </a:lnTo>
                  <a:lnTo>
                    <a:pt x="51" y="650"/>
                  </a:lnTo>
                  <a:lnTo>
                    <a:pt x="44" y="640"/>
                  </a:lnTo>
                  <a:lnTo>
                    <a:pt x="37" y="629"/>
                  </a:lnTo>
                  <a:lnTo>
                    <a:pt x="30" y="618"/>
                  </a:lnTo>
                  <a:lnTo>
                    <a:pt x="20" y="618"/>
                  </a:lnTo>
                  <a:lnTo>
                    <a:pt x="19" y="629"/>
                  </a:lnTo>
                  <a:lnTo>
                    <a:pt x="17" y="639"/>
                  </a:lnTo>
                  <a:lnTo>
                    <a:pt x="15" y="650"/>
                  </a:lnTo>
                  <a:lnTo>
                    <a:pt x="13" y="661"/>
                  </a:lnTo>
                  <a:lnTo>
                    <a:pt x="11" y="671"/>
                  </a:lnTo>
                  <a:lnTo>
                    <a:pt x="8" y="681"/>
                  </a:lnTo>
                  <a:lnTo>
                    <a:pt x="6" y="692"/>
                  </a:lnTo>
                  <a:lnTo>
                    <a:pt x="2" y="702"/>
                  </a:lnTo>
                  <a:lnTo>
                    <a:pt x="5" y="706"/>
                  </a:lnTo>
                  <a:lnTo>
                    <a:pt x="9" y="709"/>
                  </a:lnTo>
                  <a:lnTo>
                    <a:pt x="12" y="712"/>
                  </a:lnTo>
                  <a:lnTo>
                    <a:pt x="16" y="715"/>
                  </a:lnTo>
                  <a:lnTo>
                    <a:pt x="24" y="721"/>
                  </a:lnTo>
                  <a:lnTo>
                    <a:pt x="34" y="726"/>
                  </a:lnTo>
                  <a:lnTo>
                    <a:pt x="43" y="730"/>
                  </a:lnTo>
                  <a:lnTo>
                    <a:pt x="53" y="735"/>
                  </a:lnTo>
                  <a:lnTo>
                    <a:pt x="64" y="739"/>
                  </a:lnTo>
                  <a:lnTo>
                    <a:pt x="74" y="742"/>
                  </a:lnTo>
                  <a:lnTo>
                    <a:pt x="85" y="745"/>
                  </a:lnTo>
                  <a:lnTo>
                    <a:pt x="96" y="748"/>
                  </a:lnTo>
                  <a:lnTo>
                    <a:pt x="107" y="751"/>
                  </a:lnTo>
                  <a:lnTo>
                    <a:pt x="118" y="752"/>
                  </a:lnTo>
                  <a:lnTo>
                    <a:pt x="128" y="754"/>
                  </a:lnTo>
                  <a:lnTo>
                    <a:pt x="138" y="755"/>
                  </a:lnTo>
                  <a:lnTo>
                    <a:pt x="148" y="755"/>
                  </a:lnTo>
                  <a:lnTo>
                    <a:pt x="157" y="756"/>
                  </a:lnTo>
                  <a:lnTo>
                    <a:pt x="169" y="755"/>
                  </a:lnTo>
                  <a:lnTo>
                    <a:pt x="181" y="755"/>
                  </a:lnTo>
                  <a:lnTo>
                    <a:pt x="192" y="754"/>
                  </a:lnTo>
                  <a:lnTo>
                    <a:pt x="204" y="752"/>
                  </a:lnTo>
                  <a:lnTo>
                    <a:pt x="215" y="750"/>
                  </a:lnTo>
                  <a:lnTo>
                    <a:pt x="226" y="747"/>
                  </a:lnTo>
                  <a:lnTo>
                    <a:pt x="237" y="745"/>
                  </a:lnTo>
                  <a:lnTo>
                    <a:pt x="248" y="741"/>
                  </a:lnTo>
                  <a:lnTo>
                    <a:pt x="258" y="738"/>
                  </a:lnTo>
                  <a:lnTo>
                    <a:pt x="269" y="733"/>
                  </a:lnTo>
                  <a:lnTo>
                    <a:pt x="278" y="728"/>
                  </a:lnTo>
                  <a:lnTo>
                    <a:pt x="288" y="723"/>
                  </a:lnTo>
                  <a:lnTo>
                    <a:pt x="297" y="718"/>
                  </a:lnTo>
                  <a:lnTo>
                    <a:pt x="306" y="712"/>
                  </a:lnTo>
                  <a:lnTo>
                    <a:pt x="314" y="706"/>
                  </a:lnTo>
                  <a:lnTo>
                    <a:pt x="323" y="699"/>
                  </a:lnTo>
                  <a:lnTo>
                    <a:pt x="330" y="692"/>
                  </a:lnTo>
                  <a:lnTo>
                    <a:pt x="338" y="685"/>
                  </a:lnTo>
                  <a:lnTo>
                    <a:pt x="345" y="677"/>
                  </a:lnTo>
                  <a:lnTo>
                    <a:pt x="351" y="668"/>
                  </a:lnTo>
                  <a:lnTo>
                    <a:pt x="357" y="660"/>
                  </a:lnTo>
                  <a:lnTo>
                    <a:pt x="363" y="651"/>
                  </a:lnTo>
                  <a:lnTo>
                    <a:pt x="368" y="642"/>
                  </a:lnTo>
                  <a:lnTo>
                    <a:pt x="373" y="632"/>
                  </a:lnTo>
                  <a:lnTo>
                    <a:pt x="377" y="622"/>
                  </a:lnTo>
                  <a:lnTo>
                    <a:pt x="381" y="611"/>
                  </a:lnTo>
                  <a:lnTo>
                    <a:pt x="384" y="600"/>
                  </a:lnTo>
                  <a:lnTo>
                    <a:pt x="386" y="589"/>
                  </a:lnTo>
                  <a:lnTo>
                    <a:pt x="388" y="578"/>
                  </a:lnTo>
                  <a:lnTo>
                    <a:pt x="390" y="566"/>
                  </a:lnTo>
                  <a:lnTo>
                    <a:pt x="391" y="554"/>
                  </a:lnTo>
                  <a:lnTo>
                    <a:pt x="391" y="541"/>
                  </a:lnTo>
                  <a:lnTo>
                    <a:pt x="391" y="534"/>
                  </a:lnTo>
                  <a:lnTo>
                    <a:pt x="390" y="526"/>
                  </a:lnTo>
                  <a:lnTo>
                    <a:pt x="390" y="520"/>
                  </a:lnTo>
                  <a:lnTo>
                    <a:pt x="388" y="513"/>
                  </a:lnTo>
                  <a:lnTo>
                    <a:pt x="387" y="506"/>
                  </a:lnTo>
                  <a:lnTo>
                    <a:pt x="385" y="500"/>
                  </a:lnTo>
                  <a:lnTo>
                    <a:pt x="383" y="493"/>
                  </a:lnTo>
                  <a:lnTo>
                    <a:pt x="381" y="487"/>
                  </a:lnTo>
                  <a:lnTo>
                    <a:pt x="378" y="481"/>
                  </a:lnTo>
                  <a:lnTo>
                    <a:pt x="375" y="475"/>
                  </a:lnTo>
                  <a:lnTo>
                    <a:pt x="372" y="469"/>
                  </a:lnTo>
                  <a:lnTo>
                    <a:pt x="368" y="463"/>
                  </a:lnTo>
                  <a:lnTo>
                    <a:pt x="365" y="457"/>
                  </a:lnTo>
                  <a:lnTo>
                    <a:pt x="361" y="451"/>
                  </a:lnTo>
                  <a:lnTo>
                    <a:pt x="357" y="446"/>
                  </a:lnTo>
                  <a:lnTo>
                    <a:pt x="353" y="440"/>
                  </a:lnTo>
                  <a:lnTo>
                    <a:pt x="349" y="437"/>
                  </a:lnTo>
                  <a:lnTo>
                    <a:pt x="346" y="434"/>
                  </a:lnTo>
                  <a:lnTo>
                    <a:pt x="343" y="431"/>
                  </a:lnTo>
                  <a:lnTo>
                    <a:pt x="340" y="428"/>
                  </a:lnTo>
                  <a:lnTo>
                    <a:pt x="332" y="422"/>
                  </a:lnTo>
                  <a:lnTo>
                    <a:pt x="325" y="417"/>
                  </a:lnTo>
                  <a:lnTo>
                    <a:pt x="317" y="412"/>
                  </a:lnTo>
                  <a:lnTo>
                    <a:pt x="309" y="408"/>
                  </a:lnTo>
                  <a:lnTo>
                    <a:pt x="300" y="404"/>
                  </a:lnTo>
                  <a:lnTo>
                    <a:pt x="293" y="399"/>
                  </a:lnTo>
                  <a:lnTo>
                    <a:pt x="287" y="397"/>
                  </a:lnTo>
                  <a:lnTo>
                    <a:pt x="282" y="394"/>
                  </a:lnTo>
                  <a:lnTo>
                    <a:pt x="277" y="391"/>
                  </a:lnTo>
                  <a:lnTo>
                    <a:pt x="271" y="389"/>
                  </a:lnTo>
                  <a:lnTo>
                    <a:pt x="265" y="387"/>
                  </a:lnTo>
                  <a:lnTo>
                    <a:pt x="260" y="384"/>
                  </a:lnTo>
                  <a:lnTo>
                    <a:pt x="254" y="382"/>
                  </a:lnTo>
                  <a:lnTo>
                    <a:pt x="249" y="380"/>
                  </a:lnTo>
                  <a:lnTo>
                    <a:pt x="244" y="377"/>
                  </a:lnTo>
                  <a:lnTo>
                    <a:pt x="238" y="374"/>
                  </a:lnTo>
                  <a:lnTo>
                    <a:pt x="233" y="373"/>
                  </a:lnTo>
                  <a:lnTo>
                    <a:pt x="228" y="370"/>
                  </a:lnTo>
                  <a:lnTo>
                    <a:pt x="222" y="368"/>
                  </a:lnTo>
                  <a:lnTo>
                    <a:pt x="217" y="366"/>
                  </a:lnTo>
                  <a:lnTo>
                    <a:pt x="211" y="363"/>
                  </a:lnTo>
                  <a:lnTo>
                    <a:pt x="206" y="361"/>
                  </a:lnTo>
                  <a:lnTo>
                    <a:pt x="202" y="359"/>
                  </a:lnTo>
                  <a:lnTo>
                    <a:pt x="197" y="358"/>
                  </a:lnTo>
                  <a:lnTo>
                    <a:pt x="192" y="356"/>
                  </a:lnTo>
                  <a:lnTo>
                    <a:pt x="188" y="354"/>
                  </a:lnTo>
                  <a:lnTo>
                    <a:pt x="183" y="352"/>
                  </a:lnTo>
                  <a:lnTo>
                    <a:pt x="179" y="350"/>
                  </a:lnTo>
                  <a:lnTo>
                    <a:pt x="175" y="347"/>
                  </a:lnTo>
                  <a:lnTo>
                    <a:pt x="170" y="345"/>
                  </a:lnTo>
                  <a:lnTo>
                    <a:pt x="164" y="343"/>
                  </a:lnTo>
                  <a:lnTo>
                    <a:pt x="159" y="340"/>
                  </a:lnTo>
                  <a:lnTo>
                    <a:pt x="155" y="338"/>
                  </a:lnTo>
                  <a:lnTo>
                    <a:pt x="151" y="336"/>
                  </a:lnTo>
                  <a:lnTo>
                    <a:pt x="147" y="333"/>
                  </a:lnTo>
                  <a:lnTo>
                    <a:pt x="143" y="330"/>
                  </a:lnTo>
                  <a:lnTo>
                    <a:pt x="138" y="327"/>
                  </a:lnTo>
                  <a:lnTo>
                    <a:pt x="133" y="322"/>
                  </a:lnTo>
                  <a:lnTo>
                    <a:pt x="128" y="318"/>
                  </a:lnTo>
                  <a:lnTo>
                    <a:pt x="123" y="314"/>
                  </a:lnTo>
                  <a:lnTo>
                    <a:pt x="119" y="309"/>
                  </a:lnTo>
                  <a:lnTo>
                    <a:pt x="115" y="304"/>
                  </a:lnTo>
                  <a:lnTo>
                    <a:pt x="112" y="299"/>
                  </a:lnTo>
                  <a:lnTo>
                    <a:pt x="108" y="294"/>
                  </a:lnTo>
                  <a:lnTo>
                    <a:pt x="105" y="289"/>
                  </a:lnTo>
                  <a:lnTo>
                    <a:pt x="103" y="283"/>
                  </a:lnTo>
                  <a:lnTo>
                    <a:pt x="100" y="278"/>
                  </a:lnTo>
                  <a:lnTo>
                    <a:pt x="98" y="272"/>
                  </a:lnTo>
                  <a:lnTo>
                    <a:pt x="96" y="266"/>
                  </a:lnTo>
                  <a:lnTo>
                    <a:pt x="95" y="260"/>
                  </a:lnTo>
                  <a:lnTo>
                    <a:pt x="94" y="254"/>
                  </a:lnTo>
                  <a:lnTo>
                    <a:pt x="93" y="247"/>
                  </a:lnTo>
                  <a:lnTo>
                    <a:pt x="92" y="241"/>
                  </a:lnTo>
                  <a:lnTo>
                    <a:pt x="92" y="234"/>
                  </a:lnTo>
                  <a:lnTo>
                    <a:pt x="92" y="228"/>
                  </a:lnTo>
                  <a:lnTo>
                    <a:pt x="93" y="222"/>
                  </a:lnTo>
                  <a:lnTo>
                    <a:pt x="94" y="216"/>
                  </a:lnTo>
                  <a:lnTo>
                    <a:pt x="95" y="210"/>
                  </a:lnTo>
                  <a:lnTo>
                    <a:pt x="96" y="204"/>
                  </a:lnTo>
                  <a:lnTo>
                    <a:pt x="98" y="198"/>
                  </a:lnTo>
                  <a:lnTo>
                    <a:pt x="100" y="193"/>
                  </a:lnTo>
                  <a:lnTo>
                    <a:pt x="102" y="188"/>
                  </a:lnTo>
                  <a:lnTo>
                    <a:pt x="104" y="183"/>
                  </a:lnTo>
                  <a:lnTo>
                    <a:pt x="107" y="178"/>
                  </a:lnTo>
                  <a:lnTo>
                    <a:pt x="110" y="173"/>
                  </a:lnTo>
                  <a:lnTo>
                    <a:pt x="113" y="169"/>
                  </a:lnTo>
                  <a:lnTo>
                    <a:pt x="116" y="164"/>
                  </a:lnTo>
                  <a:lnTo>
                    <a:pt x="120" y="160"/>
                  </a:lnTo>
                  <a:lnTo>
                    <a:pt x="123" y="156"/>
                  </a:lnTo>
                  <a:lnTo>
                    <a:pt x="128" y="152"/>
                  </a:lnTo>
                  <a:lnTo>
                    <a:pt x="132" y="148"/>
                  </a:lnTo>
                  <a:lnTo>
                    <a:pt x="136" y="145"/>
                  </a:lnTo>
                  <a:lnTo>
                    <a:pt x="141" y="142"/>
                  </a:lnTo>
                  <a:lnTo>
                    <a:pt x="146" y="139"/>
                  </a:lnTo>
                  <a:lnTo>
                    <a:pt x="150" y="136"/>
                  </a:lnTo>
                  <a:lnTo>
                    <a:pt x="155" y="133"/>
                  </a:lnTo>
                  <a:lnTo>
                    <a:pt x="160" y="131"/>
                  </a:lnTo>
                  <a:lnTo>
                    <a:pt x="166" y="129"/>
                  </a:lnTo>
                  <a:lnTo>
                    <a:pt x="171" y="127"/>
                  </a:lnTo>
                  <a:lnTo>
                    <a:pt x="177" y="125"/>
                  </a:lnTo>
                  <a:lnTo>
                    <a:pt x="182" y="124"/>
                  </a:lnTo>
                  <a:lnTo>
                    <a:pt x="188" y="122"/>
                  </a:lnTo>
                  <a:lnTo>
                    <a:pt x="194" y="122"/>
                  </a:lnTo>
                  <a:lnTo>
                    <a:pt x="200" y="121"/>
                  </a:lnTo>
                  <a:lnTo>
                    <a:pt x="206" y="120"/>
                  </a:lnTo>
                  <a:lnTo>
                    <a:pt x="212" y="120"/>
                  </a:lnTo>
                  <a:lnTo>
                    <a:pt x="217" y="120"/>
                  </a:lnTo>
                  <a:lnTo>
                    <a:pt x="222" y="121"/>
                  </a:lnTo>
                  <a:lnTo>
                    <a:pt x="227" y="121"/>
                  </a:lnTo>
                  <a:lnTo>
                    <a:pt x="232" y="122"/>
                  </a:lnTo>
                  <a:lnTo>
                    <a:pt x="242" y="124"/>
                  </a:lnTo>
                  <a:lnTo>
                    <a:pt x="251" y="126"/>
                  </a:lnTo>
                  <a:lnTo>
                    <a:pt x="260" y="130"/>
                  </a:lnTo>
                  <a:lnTo>
                    <a:pt x="269" y="134"/>
                  </a:lnTo>
                  <a:lnTo>
                    <a:pt x="276" y="139"/>
                  </a:lnTo>
                  <a:lnTo>
                    <a:pt x="284" y="144"/>
                  </a:lnTo>
                  <a:lnTo>
                    <a:pt x="291" y="150"/>
                  </a:lnTo>
                  <a:lnTo>
                    <a:pt x="299" y="156"/>
                  </a:lnTo>
                  <a:lnTo>
                    <a:pt x="305" y="163"/>
                  </a:lnTo>
                  <a:lnTo>
                    <a:pt x="311" y="170"/>
                  </a:lnTo>
                  <a:lnTo>
                    <a:pt x="316" y="179"/>
                  </a:lnTo>
                  <a:lnTo>
                    <a:pt x="321" y="187"/>
                  </a:lnTo>
                  <a:lnTo>
                    <a:pt x="326" y="196"/>
                  </a:lnTo>
                  <a:lnTo>
                    <a:pt x="330" y="206"/>
                  </a:lnTo>
                  <a:lnTo>
                    <a:pt x="339" y="206"/>
                  </a:lnTo>
                  <a:lnTo>
                    <a:pt x="342" y="196"/>
                  </a:lnTo>
                  <a:lnTo>
                    <a:pt x="345" y="186"/>
                  </a:lnTo>
                  <a:lnTo>
                    <a:pt x="347" y="176"/>
                  </a:lnTo>
                  <a:lnTo>
                    <a:pt x="351" y="166"/>
                  </a:lnTo>
                  <a:lnTo>
                    <a:pt x="354" y="156"/>
                  </a:lnTo>
                  <a:lnTo>
                    <a:pt x="357" y="146"/>
                  </a:lnTo>
                  <a:lnTo>
                    <a:pt x="361" y="137"/>
                  </a:lnTo>
                  <a:lnTo>
                    <a:pt x="365" y="128"/>
                  </a:lnTo>
                  <a:lnTo>
                    <a:pt x="358" y="122"/>
                  </a:lnTo>
                  <a:lnTo>
                    <a:pt x="351" y="117"/>
                  </a:lnTo>
                  <a:lnTo>
                    <a:pt x="343" y="112"/>
                  </a:lnTo>
                  <a:lnTo>
                    <a:pt x="335" y="107"/>
                  </a:lnTo>
                  <a:lnTo>
                    <a:pt x="327" y="103"/>
                  </a:lnTo>
                  <a:lnTo>
                    <a:pt x="318" y="99"/>
                  </a:lnTo>
                  <a:lnTo>
                    <a:pt x="310" y="96"/>
                  </a:lnTo>
                  <a:lnTo>
                    <a:pt x="301" y="93"/>
                  </a:lnTo>
                  <a:lnTo>
                    <a:pt x="292" y="90"/>
                  </a:lnTo>
                  <a:lnTo>
                    <a:pt x="283" y="88"/>
                  </a:lnTo>
                  <a:lnTo>
                    <a:pt x="274" y="86"/>
                  </a:lnTo>
                  <a:lnTo>
                    <a:pt x="265" y="85"/>
                  </a:lnTo>
                  <a:lnTo>
                    <a:pt x="256" y="84"/>
                  </a:lnTo>
                  <a:lnTo>
                    <a:pt x="246" y="83"/>
                  </a:lnTo>
                  <a:lnTo>
                    <a:pt x="238" y="82"/>
                  </a:lnTo>
                  <a:lnTo>
                    <a:pt x="229" y="82"/>
                  </a:lnTo>
                  <a:close/>
                  <a:moveTo>
                    <a:pt x="1757" y="85"/>
                  </a:moveTo>
                  <a:lnTo>
                    <a:pt x="1756" y="99"/>
                  </a:lnTo>
                  <a:lnTo>
                    <a:pt x="1754" y="112"/>
                  </a:lnTo>
                  <a:lnTo>
                    <a:pt x="1752" y="126"/>
                  </a:lnTo>
                  <a:lnTo>
                    <a:pt x="1751" y="140"/>
                  </a:lnTo>
                  <a:lnTo>
                    <a:pt x="1749" y="154"/>
                  </a:lnTo>
                  <a:lnTo>
                    <a:pt x="1748" y="167"/>
                  </a:lnTo>
                  <a:lnTo>
                    <a:pt x="1746" y="181"/>
                  </a:lnTo>
                  <a:lnTo>
                    <a:pt x="1744" y="194"/>
                  </a:lnTo>
                  <a:lnTo>
                    <a:pt x="1697" y="539"/>
                  </a:lnTo>
                  <a:lnTo>
                    <a:pt x="1666" y="735"/>
                  </a:lnTo>
                  <a:lnTo>
                    <a:pt x="1665" y="743"/>
                  </a:lnTo>
                  <a:lnTo>
                    <a:pt x="1673" y="742"/>
                  </a:lnTo>
                  <a:lnTo>
                    <a:pt x="1682" y="741"/>
                  </a:lnTo>
                  <a:lnTo>
                    <a:pt x="1690" y="741"/>
                  </a:lnTo>
                  <a:lnTo>
                    <a:pt x="1698" y="741"/>
                  </a:lnTo>
                  <a:lnTo>
                    <a:pt x="1706" y="741"/>
                  </a:lnTo>
                  <a:lnTo>
                    <a:pt x="1715" y="741"/>
                  </a:lnTo>
                  <a:lnTo>
                    <a:pt x="1723" y="742"/>
                  </a:lnTo>
                  <a:lnTo>
                    <a:pt x="1732" y="743"/>
                  </a:lnTo>
                  <a:lnTo>
                    <a:pt x="1732" y="741"/>
                  </a:lnTo>
                  <a:lnTo>
                    <a:pt x="1732" y="738"/>
                  </a:lnTo>
                  <a:lnTo>
                    <a:pt x="1732" y="736"/>
                  </a:lnTo>
                  <a:lnTo>
                    <a:pt x="1732" y="733"/>
                  </a:lnTo>
                  <a:lnTo>
                    <a:pt x="1732" y="730"/>
                  </a:lnTo>
                  <a:lnTo>
                    <a:pt x="1732" y="728"/>
                  </a:lnTo>
                  <a:lnTo>
                    <a:pt x="1732" y="725"/>
                  </a:lnTo>
                  <a:lnTo>
                    <a:pt x="1732" y="723"/>
                  </a:lnTo>
                  <a:lnTo>
                    <a:pt x="1737" y="627"/>
                  </a:lnTo>
                  <a:lnTo>
                    <a:pt x="1778" y="256"/>
                  </a:lnTo>
                  <a:lnTo>
                    <a:pt x="1802" y="302"/>
                  </a:lnTo>
                  <a:lnTo>
                    <a:pt x="1827" y="349"/>
                  </a:lnTo>
                  <a:lnTo>
                    <a:pt x="1851" y="395"/>
                  </a:lnTo>
                  <a:lnTo>
                    <a:pt x="1875" y="442"/>
                  </a:lnTo>
                  <a:lnTo>
                    <a:pt x="1899" y="488"/>
                  </a:lnTo>
                  <a:lnTo>
                    <a:pt x="1923" y="535"/>
                  </a:lnTo>
                  <a:lnTo>
                    <a:pt x="1947" y="581"/>
                  </a:lnTo>
                  <a:lnTo>
                    <a:pt x="1970" y="628"/>
                  </a:lnTo>
                  <a:lnTo>
                    <a:pt x="2022" y="736"/>
                  </a:lnTo>
                  <a:lnTo>
                    <a:pt x="2032" y="736"/>
                  </a:lnTo>
                  <a:lnTo>
                    <a:pt x="2040" y="719"/>
                  </a:lnTo>
                  <a:lnTo>
                    <a:pt x="2048" y="702"/>
                  </a:lnTo>
                  <a:lnTo>
                    <a:pt x="2056" y="684"/>
                  </a:lnTo>
                  <a:lnTo>
                    <a:pt x="2064" y="667"/>
                  </a:lnTo>
                  <a:lnTo>
                    <a:pt x="2072" y="650"/>
                  </a:lnTo>
                  <a:lnTo>
                    <a:pt x="2080" y="633"/>
                  </a:lnTo>
                  <a:lnTo>
                    <a:pt x="2088" y="617"/>
                  </a:lnTo>
                  <a:lnTo>
                    <a:pt x="2097" y="600"/>
                  </a:lnTo>
                  <a:lnTo>
                    <a:pt x="2147" y="501"/>
                  </a:lnTo>
                  <a:lnTo>
                    <a:pt x="2281" y="256"/>
                  </a:lnTo>
                  <a:lnTo>
                    <a:pt x="2283" y="274"/>
                  </a:lnTo>
                  <a:lnTo>
                    <a:pt x="2285" y="292"/>
                  </a:lnTo>
                  <a:lnTo>
                    <a:pt x="2288" y="309"/>
                  </a:lnTo>
                  <a:lnTo>
                    <a:pt x="2290" y="327"/>
                  </a:lnTo>
                  <a:lnTo>
                    <a:pt x="2292" y="345"/>
                  </a:lnTo>
                  <a:lnTo>
                    <a:pt x="2294" y="362"/>
                  </a:lnTo>
                  <a:lnTo>
                    <a:pt x="2296" y="380"/>
                  </a:lnTo>
                  <a:lnTo>
                    <a:pt x="2298" y="397"/>
                  </a:lnTo>
                  <a:lnTo>
                    <a:pt x="2328" y="743"/>
                  </a:lnTo>
                  <a:lnTo>
                    <a:pt x="2334" y="742"/>
                  </a:lnTo>
                  <a:lnTo>
                    <a:pt x="2340" y="741"/>
                  </a:lnTo>
                  <a:lnTo>
                    <a:pt x="2346" y="741"/>
                  </a:lnTo>
                  <a:lnTo>
                    <a:pt x="2352" y="741"/>
                  </a:lnTo>
                  <a:lnTo>
                    <a:pt x="2357" y="741"/>
                  </a:lnTo>
                  <a:lnTo>
                    <a:pt x="2363" y="741"/>
                  </a:lnTo>
                  <a:lnTo>
                    <a:pt x="2369" y="740"/>
                  </a:lnTo>
                  <a:lnTo>
                    <a:pt x="2375" y="740"/>
                  </a:lnTo>
                  <a:lnTo>
                    <a:pt x="2380" y="741"/>
                  </a:lnTo>
                  <a:lnTo>
                    <a:pt x="2385" y="741"/>
                  </a:lnTo>
                  <a:lnTo>
                    <a:pt x="2391" y="741"/>
                  </a:lnTo>
                  <a:lnTo>
                    <a:pt x="2396" y="741"/>
                  </a:lnTo>
                  <a:lnTo>
                    <a:pt x="2402" y="741"/>
                  </a:lnTo>
                  <a:lnTo>
                    <a:pt x="2407" y="742"/>
                  </a:lnTo>
                  <a:lnTo>
                    <a:pt x="2412" y="743"/>
                  </a:lnTo>
                  <a:lnTo>
                    <a:pt x="2418" y="743"/>
                  </a:lnTo>
                  <a:lnTo>
                    <a:pt x="2413" y="712"/>
                  </a:lnTo>
                  <a:lnTo>
                    <a:pt x="2409" y="681"/>
                  </a:lnTo>
                  <a:lnTo>
                    <a:pt x="2405" y="651"/>
                  </a:lnTo>
                  <a:lnTo>
                    <a:pt x="2401" y="620"/>
                  </a:lnTo>
                  <a:lnTo>
                    <a:pt x="2397" y="589"/>
                  </a:lnTo>
                  <a:lnTo>
                    <a:pt x="2393" y="558"/>
                  </a:lnTo>
                  <a:lnTo>
                    <a:pt x="2390" y="527"/>
                  </a:lnTo>
                  <a:lnTo>
                    <a:pt x="2386" y="496"/>
                  </a:lnTo>
                  <a:lnTo>
                    <a:pt x="2340" y="85"/>
                  </a:lnTo>
                  <a:lnTo>
                    <a:pt x="2327" y="85"/>
                  </a:lnTo>
                  <a:lnTo>
                    <a:pt x="2318" y="103"/>
                  </a:lnTo>
                  <a:lnTo>
                    <a:pt x="2307" y="121"/>
                  </a:lnTo>
                  <a:lnTo>
                    <a:pt x="2297" y="139"/>
                  </a:lnTo>
                  <a:lnTo>
                    <a:pt x="2287" y="157"/>
                  </a:lnTo>
                  <a:lnTo>
                    <a:pt x="2277" y="175"/>
                  </a:lnTo>
                  <a:lnTo>
                    <a:pt x="2267" y="193"/>
                  </a:lnTo>
                  <a:lnTo>
                    <a:pt x="2257" y="211"/>
                  </a:lnTo>
                  <a:lnTo>
                    <a:pt x="2247" y="229"/>
                  </a:lnTo>
                  <a:lnTo>
                    <a:pt x="2122" y="459"/>
                  </a:lnTo>
                  <a:lnTo>
                    <a:pt x="2113" y="476"/>
                  </a:lnTo>
                  <a:lnTo>
                    <a:pt x="2104" y="493"/>
                  </a:lnTo>
                  <a:lnTo>
                    <a:pt x="2095" y="510"/>
                  </a:lnTo>
                  <a:lnTo>
                    <a:pt x="2085" y="527"/>
                  </a:lnTo>
                  <a:lnTo>
                    <a:pt x="2076" y="544"/>
                  </a:lnTo>
                  <a:lnTo>
                    <a:pt x="2067" y="561"/>
                  </a:lnTo>
                  <a:lnTo>
                    <a:pt x="2058" y="577"/>
                  </a:lnTo>
                  <a:lnTo>
                    <a:pt x="2048" y="594"/>
                  </a:lnTo>
                  <a:lnTo>
                    <a:pt x="2029" y="562"/>
                  </a:lnTo>
                  <a:lnTo>
                    <a:pt x="2010" y="530"/>
                  </a:lnTo>
                  <a:lnTo>
                    <a:pt x="1991" y="498"/>
                  </a:lnTo>
                  <a:lnTo>
                    <a:pt x="1973" y="465"/>
                  </a:lnTo>
                  <a:lnTo>
                    <a:pt x="1955" y="433"/>
                  </a:lnTo>
                  <a:lnTo>
                    <a:pt x="1937" y="401"/>
                  </a:lnTo>
                  <a:lnTo>
                    <a:pt x="1919" y="369"/>
                  </a:lnTo>
                  <a:lnTo>
                    <a:pt x="1902" y="336"/>
                  </a:lnTo>
                  <a:lnTo>
                    <a:pt x="1773" y="85"/>
                  </a:lnTo>
                  <a:lnTo>
                    <a:pt x="1757" y="85"/>
                  </a:lnTo>
                  <a:close/>
                  <a:moveTo>
                    <a:pt x="3639" y="85"/>
                  </a:moveTo>
                  <a:lnTo>
                    <a:pt x="3637" y="99"/>
                  </a:lnTo>
                  <a:lnTo>
                    <a:pt x="3636" y="112"/>
                  </a:lnTo>
                  <a:lnTo>
                    <a:pt x="3635" y="126"/>
                  </a:lnTo>
                  <a:lnTo>
                    <a:pt x="3633" y="140"/>
                  </a:lnTo>
                  <a:lnTo>
                    <a:pt x="3632" y="154"/>
                  </a:lnTo>
                  <a:lnTo>
                    <a:pt x="3630" y="167"/>
                  </a:lnTo>
                  <a:lnTo>
                    <a:pt x="3628" y="181"/>
                  </a:lnTo>
                  <a:lnTo>
                    <a:pt x="3626" y="194"/>
                  </a:lnTo>
                  <a:lnTo>
                    <a:pt x="3579" y="539"/>
                  </a:lnTo>
                  <a:lnTo>
                    <a:pt x="3548" y="735"/>
                  </a:lnTo>
                  <a:lnTo>
                    <a:pt x="3547" y="743"/>
                  </a:lnTo>
                  <a:lnTo>
                    <a:pt x="3555" y="742"/>
                  </a:lnTo>
                  <a:lnTo>
                    <a:pt x="3563" y="741"/>
                  </a:lnTo>
                  <a:lnTo>
                    <a:pt x="3572" y="741"/>
                  </a:lnTo>
                  <a:lnTo>
                    <a:pt x="3580" y="741"/>
                  </a:lnTo>
                  <a:lnTo>
                    <a:pt x="3589" y="741"/>
                  </a:lnTo>
                  <a:lnTo>
                    <a:pt x="3597" y="741"/>
                  </a:lnTo>
                  <a:lnTo>
                    <a:pt x="3605" y="742"/>
                  </a:lnTo>
                  <a:lnTo>
                    <a:pt x="3613" y="743"/>
                  </a:lnTo>
                  <a:lnTo>
                    <a:pt x="3613" y="741"/>
                  </a:lnTo>
                  <a:lnTo>
                    <a:pt x="3613" y="738"/>
                  </a:lnTo>
                  <a:lnTo>
                    <a:pt x="3613" y="736"/>
                  </a:lnTo>
                  <a:lnTo>
                    <a:pt x="3613" y="733"/>
                  </a:lnTo>
                  <a:lnTo>
                    <a:pt x="3613" y="730"/>
                  </a:lnTo>
                  <a:lnTo>
                    <a:pt x="3614" y="728"/>
                  </a:lnTo>
                  <a:lnTo>
                    <a:pt x="3614" y="725"/>
                  </a:lnTo>
                  <a:lnTo>
                    <a:pt x="3614" y="723"/>
                  </a:lnTo>
                  <a:lnTo>
                    <a:pt x="3619" y="627"/>
                  </a:lnTo>
                  <a:lnTo>
                    <a:pt x="3660" y="256"/>
                  </a:lnTo>
                  <a:lnTo>
                    <a:pt x="3684" y="302"/>
                  </a:lnTo>
                  <a:lnTo>
                    <a:pt x="3708" y="349"/>
                  </a:lnTo>
                  <a:lnTo>
                    <a:pt x="3733" y="395"/>
                  </a:lnTo>
                  <a:lnTo>
                    <a:pt x="3757" y="442"/>
                  </a:lnTo>
                  <a:lnTo>
                    <a:pt x="3781" y="488"/>
                  </a:lnTo>
                  <a:lnTo>
                    <a:pt x="3805" y="535"/>
                  </a:lnTo>
                  <a:lnTo>
                    <a:pt x="3829" y="581"/>
                  </a:lnTo>
                  <a:lnTo>
                    <a:pt x="3852" y="628"/>
                  </a:lnTo>
                  <a:lnTo>
                    <a:pt x="3904" y="736"/>
                  </a:lnTo>
                  <a:lnTo>
                    <a:pt x="3914" y="736"/>
                  </a:lnTo>
                  <a:lnTo>
                    <a:pt x="3922" y="719"/>
                  </a:lnTo>
                  <a:lnTo>
                    <a:pt x="3930" y="702"/>
                  </a:lnTo>
                  <a:lnTo>
                    <a:pt x="3938" y="684"/>
                  </a:lnTo>
                  <a:lnTo>
                    <a:pt x="3946" y="667"/>
                  </a:lnTo>
                  <a:lnTo>
                    <a:pt x="3954" y="650"/>
                  </a:lnTo>
                  <a:lnTo>
                    <a:pt x="3962" y="633"/>
                  </a:lnTo>
                  <a:lnTo>
                    <a:pt x="3970" y="617"/>
                  </a:lnTo>
                  <a:lnTo>
                    <a:pt x="3979" y="600"/>
                  </a:lnTo>
                  <a:lnTo>
                    <a:pt x="4029" y="501"/>
                  </a:lnTo>
                  <a:lnTo>
                    <a:pt x="4163" y="256"/>
                  </a:lnTo>
                  <a:lnTo>
                    <a:pt x="4165" y="274"/>
                  </a:lnTo>
                  <a:lnTo>
                    <a:pt x="4167" y="292"/>
                  </a:lnTo>
                  <a:lnTo>
                    <a:pt x="4169" y="309"/>
                  </a:lnTo>
                  <a:lnTo>
                    <a:pt x="4172" y="327"/>
                  </a:lnTo>
                  <a:lnTo>
                    <a:pt x="4174" y="345"/>
                  </a:lnTo>
                  <a:lnTo>
                    <a:pt x="4176" y="362"/>
                  </a:lnTo>
                  <a:lnTo>
                    <a:pt x="4178" y="380"/>
                  </a:lnTo>
                  <a:lnTo>
                    <a:pt x="4180" y="397"/>
                  </a:lnTo>
                  <a:lnTo>
                    <a:pt x="4210" y="743"/>
                  </a:lnTo>
                  <a:lnTo>
                    <a:pt x="4216" y="742"/>
                  </a:lnTo>
                  <a:lnTo>
                    <a:pt x="4222" y="741"/>
                  </a:lnTo>
                  <a:lnTo>
                    <a:pt x="4228" y="741"/>
                  </a:lnTo>
                  <a:lnTo>
                    <a:pt x="4234" y="741"/>
                  </a:lnTo>
                  <a:lnTo>
                    <a:pt x="4239" y="741"/>
                  </a:lnTo>
                  <a:lnTo>
                    <a:pt x="4245" y="741"/>
                  </a:lnTo>
                  <a:lnTo>
                    <a:pt x="4251" y="740"/>
                  </a:lnTo>
                  <a:lnTo>
                    <a:pt x="4257" y="740"/>
                  </a:lnTo>
                  <a:lnTo>
                    <a:pt x="4262" y="741"/>
                  </a:lnTo>
                  <a:lnTo>
                    <a:pt x="4268" y="741"/>
                  </a:lnTo>
                  <a:lnTo>
                    <a:pt x="4273" y="741"/>
                  </a:lnTo>
                  <a:lnTo>
                    <a:pt x="4278" y="741"/>
                  </a:lnTo>
                  <a:lnTo>
                    <a:pt x="4283" y="741"/>
                  </a:lnTo>
                  <a:lnTo>
                    <a:pt x="4289" y="742"/>
                  </a:lnTo>
                  <a:lnTo>
                    <a:pt x="4294" y="743"/>
                  </a:lnTo>
                  <a:lnTo>
                    <a:pt x="4300" y="743"/>
                  </a:lnTo>
                  <a:lnTo>
                    <a:pt x="4296" y="712"/>
                  </a:lnTo>
                  <a:lnTo>
                    <a:pt x="4291" y="681"/>
                  </a:lnTo>
                  <a:lnTo>
                    <a:pt x="4287" y="651"/>
                  </a:lnTo>
                  <a:lnTo>
                    <a:pt x="4283" y="620"/>
                  </a:lnTo>
                  <a:lnTo>
                    <a:pt x="4279" y="589"/>
                  </a:lnTo>
                  <a:lnTo>
                    <a:pt x="4275" y="558"/>
                  </a:lnTo>
                  <a:lnTo>
                    <a:pt x="4272" y="527"/>
                  </a:lnTo>
                  <a:lnTo>
                    <a:pt x="4268" y="496"/>
                  </a:lnTo>
                  <a:lnTo>
                    <a:pt x="4222" y="85"/>
                  </a:lnTo>
                  <a:lnTo>
                    <a:pt x="4209" y="85"/>
                  </a:lnTo>
                  <a:lnTo>
                    <a:pt x="4199" y="103"/>
                  </a:lnTo>
                  <a:lnTo>
                    <a:pt x="4189" y="121"/>
                  </a:lnTo>
                  <a:lnTo>
                    <a:pt x="4179" y="139"/>
                  </a:lnTo>
                  <a:lnTo>
                    <a:pt x="4169" y="157"/>
                  </a:lnTo>
                  <a:lnTo>
                    <a:pt x="4159" y="175"/>
                  </a:lnTo>
                  <a:lnTo>
                    <a:pt x="4149" y="193"/>
                  </a:lnTo>
                  <a:lnTo>
                    <a:pt x="4139" y="211"/>
                  </a:lnTo>
                  <a:lnTo>
                    <a:pt x="4129" y="229"/>
                  </a:lnTo>
                  <a:lnTo>
                    <a:pt x="4004" y="459"/>
                  </a:lnTo>
                  <a:lnTo>
                    <a:pt x="3995" y="476"/>
                  </a:lnTo>
                  <a:lnTo>
                    <a:pt x="3986" y="493"/>
                  </a:lnTo>
                  <a:lnTo>
                    <a:pt x="3977" y="510"/>
                  </a:lnTo>
                  <a:lnTo>
                    <a:pt x="3967" y="527"/>
                  </a:lnTo>
                  <a:lnTo>
                    <a:pt x="3958" y="544"/>
                  </a:lnTo>
                  <a:lnTo>
                    <a:pt x="3949" y="561"/>
                  </a:lnTo>
                  <a:lnTo>
                    <a:pt x="3940" y="577"/>
                  </a:lnTo>
                  <a:lnTo>
                    <a:pt x="3930" y="594"/>
                  </a:lnTo>
                  <a:lnTo>
                    <a:pt x="3911" y="562"/>
                  </a:lnTo>
                  <a:lnTo>
                    <a:pt x="3892" y="530"/>
                  </a:lnTo>
                  <a:lnTo>
                    <a:pt x="3873" y="498"/>
                  </a:lnTo>
                  <a:lnTo>
                    <a:pt x="3855" y="465"/>
                  </a:lnTo>
                  <a:lnTo>
                    <a:pt x="3837" y="433"/>
                  </a:lnTo>
                  <a:lnTo>
                    <a:pt x="3819" y="401"/>
                  </a:lnTo>
                  <a:lnTo>
                    <a:pt x="3802" y="369"/>
                  </a:lnTo>
                  <a:lnTo>
                    <a:pt x="3784" y="336"/>
                  </a:lnTo>
                  <a:lnTo>
                    <a:pt x="3655" y="85"/>
                  </a:lnTo>
                  <a:lnTo>
                    <a:pt x="3639" y="85"/>
                  </a:lnTo>
                  <a:close/>
                  <a:moveTo>
                    <a:pt x="1157" y="93"/>
                  </a:moveTo>
                  <a:lnTo>
                    <a:pt x="1157" y="108"/>
                  </a:lnTo>
                  <a:lnTo>
                    <a:pt x="1158" y="123"/>
                  </a:lnTo>
                  <a:lnTo>
                    <a:pt x="1159" y="139"/>
                  </a:lnTo>
                  <a:lnTo>
                    <a:pt x="1159" y="154"/>
                  </a:lnTo>
                  <a:lnTo>
                    <a:pt x="1160" y="169"/>
                  </a:lnTo>
                  <a:lnTo>
                    <a:pt x="1161" y="184"/>
                  </a:lnTo>
                  <a:lnTo>
                    <a:pt x="1161" y="199"/>
                  </a:lnTo>
                  <a:lnTo>
                    <a:pt x="1161" y="214"/>
                  </a:lnTo>
                  <a:lnTo>
                    <a:pt x="1163" y="298"/>
                  </a:lnTo>
                  <a:lnTo>
                    <a:pt x="1161" y="623"/>
                  </a:lnTo>
                  <a:lnTo>
                    <a:pt x="1155" y="742"/>
                  </a:lnTo>
                  <a:lnTo>
                    <a:pt x="1165" y="742"/>
                  </a:lnTo>
                  <a:lnTo>
                    <a:pt x="1175" y="741"/>
                  </a:lnTo>
                  <a:lnTo>
                    <a:pt x="1185" y="741"/>
                  </a:lnTo>
                  <a:lnTo>
                    <a:pt x="1194" y="741"/>
                  </a:lnTo>
                  <a:lnTo>
                    <a:pt x="1204" y="741"/>
                  </a:lnTo>
                  <a:lnTo>
                    <a:pt x="1215" y="741"/>
                  </a:lnTo>
                  <a:lnTo>
                    <a:pt x="1224" y="741"/>
                  </a:lnTo>
                  <a:lnTo>
                    <a:pt x="1234" y="740"/>
                  </a:lnTo>
                  <a:lnTo>
                    <a:pt x="1245" y="740"/>
                  </a:lnTo>
                  <a:lnTo>
                    <a:pt x="1255" y="740"/>
                  </a:lnTo>
                  <a:lnTo>
                    <a:pt x="1265" y="740"/>
                  </a:lnTo>
                  <a:lnTo>
                    <a:pt x="1276" y="740"/>
                  </a:lnTo>
                  <a:lnTo>
                    <a:pt x="1286" y="740"/>
                  </a:lnTo>
                  <a:lnTo>
                    <a:pt x="1296" y="740"/>
                  </a:lnTo>
                  <a:lnTo>
                    <a:pt x="1306" y="740"/>
                  </a:lnTo>
                  <a:lnTo>
                    <a:pt x="1317" y="740"/>
                  </a:lnTo>
                  <a:lnTo>
                    <a:pt x="1332" y="740"/>
                  </a:lnTo>
                  <a:lnTo>
                    <a:pt x="1346" y="740"/>
                  </a:lnTo>
                  <a:lnTo>
                    <a:pt x="1361" y="740"/>
                  </a:lnTo>
                  <a:lnTo>
                    <a:pt x="1375" y="740"/>
                  </a:lnTo>
                  <a:lnTo>
                    <a:pt x="1390" y="740"/>
                  </a:lnTo>
                  <a:lnTo>
                    <a:pt x="1405" y="741"/>
                  </a:lnTo>
                  <a:lnTo>
                    <a:pt x="1419" y="741"/>
                  </a:lnTo>
                  <a:lnTo>
                    <a:pt x="1434" y="741"/>
                  </a:lnTo>
                  <a:lnTo>
                    <a:pt x="1499" y="743"/>
                  </a:lnTo>
                  <a:lnTo>
                    <a:pt x="1498" y="736"/>
                  </a:lnTo>
                  <a:lnTo>
                    <a:pt x="1497" y="729"/>
                  </a:lnTo>
                  <a:lnTo>
                    <a:pt x="1496" y="722"/>
                  </a:lnTo>
                  <a:lnTo>
                    <a:pt x="1495" y="715"/>
                  </a:lnTo>
                  <a:lnTo>
                    <a:pt x="1496" y="708"/>
                  </a:lnTo>
                  <a:lnTo>
                    <a:pt x="1496" y="700"/>
                  </a:lnTo>
                  <a:lnTo>
                    <a:pt x="1497" y="693"/>
                  </a:lnTo>
                  <a:lnTo>
                    <a:pt x="1498" y="686"/>
                  </a:lnTo>
                  <a:lnTo>
                    <a:pt x="1488" y="688"/>
                  </a:lnTo>
                  <a:lnTo>
                    <a:pt x="1477" y="689"/>
                  </a:lnTo>
                  <a:lnTo>
                    <a:pt x="1466" y="691"/>
                  </a:lnTo>
                  <a:lnTo>
                    <a:pt x="1456" y="692"/>
                  </a:lnTo>
                  <a:lnTo>
                    <a:pt x="1445" y="693"/>
                  </a:lnTo>
                  <a:lnTo>
                    <a:pt x="1434" y="694"/>
                  </a:lnTo>
                  <a:lnTo>
                    <a:pt x="1423" y="695"/>
                  </a:lnTo>
                  <a:lnTo>
                    <a:pt x="1412" y="695"/>
                  </a:lnTo>
                  <a:lnTo>
                    <a:pt x="1390" y="696"/>
                  </a:lnTo>
                  <a:lnTo>
                    <a:pt x="1369" y="697"/>
                  </a:lnTo>
                  <a:lnTo>
                    <a:pt x="1348" y="697"/>
                  </a:lnTo>
                  <a:lnTo>
                    <a:pt x="1327" y="698"/>
                  </a:lnTo>
                  <a:lnTo>
                    <a:pt x="1305" y="699"/>
                  </a:lnTo>
                  <a:lnTo>
                    <a:pt x="1284" y="699"/>
                  </a:lnTo>
                  <a:lnTo>
                    <a:pt x="1262" y="699"/>
                  </a:lnTo>
                  <a:lnTo>
                    <a:pt x="1241" y="698"/>
                  </a:lnTo>
                  <a:lnTo>
                    <a:pt x="1241" y="688"/>
                  </a:lnTo>
                  <a:lnTo>
                    <a:pt x="1240" y="678"/>
                  </a:lnTo>
                  <a:lnTo>
                    <a:pt x="1240" y="668"/>
                  </a:lnTo>
                  <a:lnTo>
                    <a:pt x="1240" y="657"/>
                  </a:lnTo>
                  <a:lnTo>
                    <a:pt x="1239" y="647"/>
                  </a:lnTo>
                  <a:lnTo>
                    <a:pt x="1239" y="637"/>
                  </a:lnTo>
                  <a:lnTo>
                    <a:pt x="1239" y="626"/>
                  </a:lnTo>
                  <a:lnTo>
                    <a:pt x="1239" y="616"/>
                  </a:lnTo>
                  <a:lnTo>
                    <a:pt x="1239" y="497"/>
                  </a:lnTo>
                  <a:lnTo>
                    <a:pt x="1239" y="488"/>
                  </a:lnTo>
                  <a:lnTo>
                    <a:pt x="1239" y="479"/>
                  </a:lnTo>
                  <a:lnTo>
                    <a:pt x="1239" y="469"/>
                  </a:lnTo>
                  <a:lnTo>
                    <a:pt x="1239" y="460"/>
                  </a:lnTo>
                  <a:lnTo>
                    <a:pt x="1240" y="450"/>
                  </a:lnTo>
                  <a:lnTo>
                    <a:pt x="1240" y="440"/>
                  </a:lnTo>
                  <a:lnTo>
                    <a:pt x="1240" y="431"/>
                  </a:lnTo>
                  <a:lnTo>
                    <a:pt x="1240" y="421"/>
                  </a:lnTo>
                  <a:lnTo>
                    <a:pt x="1293" y="421"/>
                  </a:lnTo>
                  <a:lnTo>
                    <a:pt x="1299" y="421"/>
                  </a:lnTo>
                  <a:lnTo>
                    <a:pt x="1304" y="421"/>
                  </a:lnTo>
                  <a:lnTo>
                    <a:pt x="1309" y="421"/>
                  </a:lnTo>
                  <a:lnTo>
                    <a:pt x="1314" y="421"/>
                  </a:lnTo>
                  <a:lnTo>
                    <a:pt x="1319" y="421"/>
                  </a:lnTo>
                  <a:lnTo>
                    <a:pt x="1324" y="421"/>
                  </a:lnTo>
                  <a:lnTo>
                    <a:pt x="1329" y="421"/>
                  </a:lnTo>
                  <a:lnTo>
                    <a:pt x="1334" y="421"/>
                  </a:lnTo>
                  <a:lnTo>
                    <a:pt x="1387" y="423"/>
                  </a:lnTo>
                  <a:lnTo>
                    <a:pt x="1398" y="423"/>
                  </a:lnTo>
                  <a:lnTo>
                    <a:pt x="1408" y="424"/>
                  </a:lnTo>
                  <a:lnTo>
                    <a:pt x="1418" y="424"/>
                  </a:lnTo>
                  <a:lnTo>
                    <a:pt x="1429" y="425"/>
                  </a:lnTo>
                  <a:lnTo>
                    <a:pt x="1439" y="426"/>
                  </a:lnTo>
                  <a:lnTo>
                    <a:pt x="1450" y="427"/>
                  </a:lnTo>
                  <a:lnTo>
                    <a:pt x="1460" y="428"/>
                  </a:lnTo>
                  <a:lnTo>
                    <a:pt x="1471" y="429"/>
                  </a:lnTo>
                  <a:lnTo>
                    <a:pt x="1470" y="425"/>
                  </a:lnTo>
                  <a:lnTo>
                    <a:pt x="1469" y="422"/>
                  </a:lnTo>
                  <a:lnTo>
                    <a:pt x="1469" y="418"/>
                  </a:lnTo>
                  <a:lnTo>
                    <a:pt x="1468" y="415"/>
                  </a:lnTo>
                  <a:lnTo>
                    <a:pt x="1468" y="411"/>
                  </a:lnTo>
                  <a:lnTo>
                    <a:pt x="1467" y="408"/>
                  </a:lnTo>
                  <a:lnTo>
                    <a:pt x="1467" y="404"/>
                  </a:lnTo>
                  <a:lnTo>
                    <a:pt x="1467" y="401"/>
                  </a:lnTo>
                  <a:lnTo>
                    <a:pt x="1467" y="397"/>
                  </a:lnTo>
                  <a:lnTo>
                    <a:pt x="1467" y="393"/>
                  </a:lnTo>
                  <a:lnTo>
                    <a:pt x="1468" y="390"/>
                  </a:lnTo>
                  <a:lnTo>
                    <a:pt x="1468" y="386"/>
                  </a:lnTo>
                  <a:lnTo>
                    <a:pt x="1469" y="382"/>
                  </a:lnTo>
                  <a:lnTo>
                    <a:pt x="1470" y="379"/>
                  </a:lnTo>
                  <a:lnTo>
                    <a:pt x="1471" y="375"/>
                  </a:lnTo>
                  <a:lnTo>
                    <a:pt x="1472" y="372"/>
                  </a:lnTo>
                  <a:lnTo>
                    <a:pt x="1461" y="373"/>
                  </a:lnTo>
                  <a:lnTo>
                    <a:pt x="1450" y="373"/>
                  </a:lnTo>
                  <a:lnTo>
                    <a:pt x="1440" y="374"/>
                  </a:lnTo>
                  <a:lnTo>
                    <a:pt x="1430" y="374"/>
                  </a:lnTo>
                  <a:lnTo>
                    <a:pt x="1419" y="375"/>
                  </a:lnTo>
                  <a:lnTo>
                    <a:pt x="1408" y="375"/>
                  </a:lnTo>
                  <a:lnTo>
                    <a:pt x="1398" y="376"/>
                  </a:lnTo>
                  <a:lnTo>
                    <a:pt x="1387" y="377"/>
                  </a:lnTo>
                  <a:lnTo>
                    <a:pt x="1336" y="380"/>
                  </a:lnTo>
                  <a:lnTo>
                    <a:pt x="1240" y="380"/>
                  </a:lnTo>
                  <a:lnTo>
                    <a:pt x="1240" y="373"/>
                  </a:lnTo>
                  <a:lnTo>
                    <a:pt x="1240" y="366"/>
                  </a:lnTo>
                  <a:lnTo>
                    <a:pt x="1240" y="359"/>
                  </a:lnTo>
                  <a:lnTo>
                    <a:pt x="1239" y="352"/>
                  </a:lnTo>
                  <a:lnTo>
                    <a:pt x="1239" y="346"/>
                  </a:lnTo>
                  <a:lnTo>
                    <a:pt x="1239" y="339"/>
                  </a:lnTo>
                  <a:lnTo>
                    <a:pt x="1239" y="332"/>
                  </a:lnTo>
                  <a:lnTo>
                    <a:pt x="1239" y="325"/>
                  </a:lnTo>
                  <a:lnTo>
                    <a:pt x="1239" y="320"/>
                  </a:lnTo>
                  <a:lnTo>
                    <a:pt x="1239" y="315"/>
                  </a:lnTo>
                  <a:lnTo>
                    <a:pt x="1239" y="309"/>
                  </a:lnTo>
                  <a:lnTo>
                    <a:pt x="1239" y="304"/>
                  </a:lnTo>
                  <a:lnTo>
                    <a:pt x="1239" y="299"/>
                  </a:lnTo>
                  <a:lnTo>
                    <a:pt x="1239" y="293"/>
                  </a:lnTo>
                  <a:lnTo>
                    <a:pt x="1239" y="288"/>
                  </a:lnTo>
                  <a:lnTo>
                    <a:pt x="1239" y="283"/>
                  </a:lnTo>
                  <a:lnTo>
                    <a:pt x="1244" y="140"/>
                  </a:lnTo>
                  <a:lnTo>
                    <a:pt x="1313" y="140"/>
                  </a:lnTo>
                  <a:lnTo>
                    <a:pt x="1408" y="143"/>
                  </a:lnTo>
                  <a:lnTo>
                    <a:pt x="1419" y="144"/>
                  </a:lnTo>
                  <a:lnTo>
                    <a:pt x="1430" y="144"/>
                  </a:lnTo>
                  <a:lnTo>
                    <a:pt x="1440" y="145"/>
                  </a:lnTo>
                  <a:lnTo>
                    <a:pt x="1451" y="146"/>
                  </a:lnTo>
                  <a:lnTo>
                    <a:pt x="1461" y="147"/>
                  </a:lnTo>
                  <a:lnTo>
                    <a:pt x="1472" y="148"/>
                  </a:lnTo>
                  <a:lnTo>
                    <a:pt x="1483" y="149"/>
                  </a:lnTo>
                  <a:lnTo>
                    <a:pt x="1493" y="150"/>
                  </a:lnTo>
                  <a:lnTo>
                    <a:pt x="1493" y="146"/>
                  </a:lnTo>
                  <a:lnTo>
                    <a:pt x="1492" y="142"/>
                  </a:lnTo>
                  <a:lnTo>
                    <a:pt x="1491" y="139"/>
                  </a:lnTo>
                  <a:lnTo>
                    <a:pt x="1491" y="135"/>
                  </a:lnTo>
                  <a:lnTo>
                    <a:pt x="1491" y="132"/>
                  </a:lnTo>
                  <a:lnTo>
                    <a:pt x="1491" y="128"/>
                  </a:lnTo>
                  <a:lnTo>
                    <a:pt x="1491" y="125"/>
                  </a:lnTo>
                  <a:lnTo>
                    <a:pt x="1491" y="121"/>
                  </a:lnTo>
                  <a:lnTo>
                    <a:pt x="1491" y="118"/>
                  </a:lnTo>
                  <a:lnTo>
                    <a:pt x="1491" y="114"/>
                  </a:lnTo>
                  <a:lnTo>
                    <a:pt x="1491" y="110"/>
                  </a:lnTo>
                  <a:lnTo>
                    <a:pt x="1492" y="107"/>
                  </a:lnTo>
                  <a:lnTo>
                    <a:pt x="1492" y="103"/>
                  </a:lnTo>
                  <a:lnTo>
                    <a:pt x="1493" y="100"/>
                  </a:lnTo>
                  <a:lnTo>
                    <a:pt x="1493" y="96"/>
                  </a:lnTo>
                  <a:lnTo>
                    <a:pt x="1493" y="93"/>
                  </a:lnTo>
                  <a:lnTo>
                    <a:pt x="1481" y="93"/>
                  </a:lnTo>
                  <a:lnTo>
                    <a:pt x="1469" y="94"/>
                  </a:lnTo>
                  <a:lnTo>
                    <a:pt x="1457" y="95"/>
                  </a:lnTo>
                  <a:lnTo>
                    <a:pt x="1445" y="95"/>
                  </a:lnTo>
                  <a:lnTo>
                    <a:pt x="1432" y="96"/>
                  </a:lnTo>
                  <a:lnTo>
                    <a:pt x="1420" y="96"/>
                  </a:lnTo>
                  <a:lnTo>
                    <a:pt x="1408" y="96"/>
                  </a:lnTo>
                  <a:lnTo>
                    <a:pt x="1396" y="96"/>
                  </a:lnTo>
                  <a:lnTo>
                    <a:pt x="1259" y="96"/>
                  </a:lnTo>
                  <a:lnTo>
                    <a:pt x="1157" y="93"/>
                  </a:lnTo>
                  <a:close/>
                  <a:moveTo>
                    <a:pt x="5194" y="94"/>
                  </a:moveTo>
                  <a:lnTo>
                    <a:pt x="5194" y="116"/>
                  </a:lnTo>
                  <a:lnTo>
                    <a:pt x="5199" y="301"/>
                  </a:lnTo>
                  <a:lnTo>
                    <a:pt x="5194" y="633"/>
                  </a:lnTo>
                  <a:lnTo>
                    <a:pt x="5194" y="647"/>
                  </a:lnTo>
                  <a:lnTo>
                    <a:pt x="5194" y="661"/>
                  </a:lnTo>
                  <a:lnTo>
                    <a:pt x="5193" y="674"/>
                  </a:lnTo>
                  <a:lnTo>
                    <a:pt x="5192" y="688"/>
                  </a:lnTo>
                  <a:lnTo>
                    <a:pt x="5192" y="702"/>
                  </a:lnTo>
                  <a:lnTo>
                    <a:pt x="5191" y="715"/>
                  </a:lnTo>
                  <a:lnTo>
                    <a:pt x="5190" y="729"/>
                  </a:lnTo>
                  <a:lnTo>
                    <a:pt x="5190" y="743"/>
                  </a:lnTo>
                  <a:lnTo>
                    <a:pt x="5196" y="743"/>
                  </a:lnTo>
                  <a:lnTo>
                    <a:pt x="5201" y="742"/>
                  </a:lnTo>
                  <a:lnTo>
                    <a:pt x="5207" y="742"/>
                  </a:lnTo>
                  <a:lnTo>
                    <a:pt x="5213" y="741"/>
                  </a:lnTo>
                  <a:lnTo>
                    <a:pt x="5219" y="741"/>
                  </a:lnTo>
                  <a:lnTo>
                    <a:pt x="5225" y="741"/>
                  </a:lnTo>
                  <a:lnTo>
                    <a:pt x="5231" y="741"/>
                  </a:lnTo>
                  <a:lnTo>
                    <a:pt x="5236" y="740"/>
                  </a:lnTo>
                  <a:lnTo>
                    <a:pt x="5242" y="741"/>
                  </a:lnTo>
                  <a:lnTo>
                    <a:pt x="5247" y="741"/>
                  </a:lnTo>
                  <a:lnTo>
                    <a:pt x="5253" y="741"/>
                  </a:lnTo>
                  <a:lnTo>
                    <a:pt x="5258" y="741"/>
                  </a:lnTo>
                  <a:lnTo>
                    <a:pt x="5264" y="742"/>
                  </a:lnTo>
                  <a:lnTo>
                    <a:pt x="5269" y="742"/>
                  </a:lnTo>
                  <a:lnTo>
                    <a:pt x="5274" y="743"/>
                  </a:lnTo>
                  <a:lnTo>
                    <a:pt x="5280" y="743"/>
                  </a:lnTo>
                  <a:lnTo>
                    <a:pt x="5276" y="546"/>
                  </a:lnTo>
                  <a:lnTo>
                    <a:pt x="5276" y="540"/>
                  </a:lnTo>
                  <a:lnTo>
                    <a:pt x="5276" y="535"/>
                  </a:lnTo>
                  <a:lnTo>
                    <a:pt x="5276" y="530"/>
                  </a:lnTo>
                  <a:lnTo>
                    <a:pt x="5276" y="525"/>
                  </a:lnTo>
                  <a:lnTo>
                    <a:pt x="5276" y="520"/>
                  </a:lnTo>
                  <a:lnTo>
                    <a:pt x="5276" y="515"/>
                  </a:lnTo>
                  <a:lnTo>
                    <a:pt x="5276" y="510"/>
                  </a:lnTo>
                  <a:lnTo>
                    <a:pt x="5276" y="505"/>
                  </a:lnTo>
                  <a:lnTo>
                    <a:pt x="5276" y="429"/>
                  </a:lnTo>
                  <a:lnTo>
                    <a:pt x="5312" y="429"/>
                  </a:lnTo>
                  <a:lnTo>
                    <a:pt x="5388" y="518"/>
                  </a:lnTo>
                  <a:lnTo>
                    <a:pt x="5500" y="663"/>
                  </a:lnTo>
                  <a:lnTo>
                    <a:pt x="5507" y="674"/>
                  </a:lnTo>
                  <a:lnTo>
                    <a:pt x="5515" y="683"/>
                  </a:lnTo>
                  <a:lnTo>
                    <a:pt x="5522" y="693"/>
                  </a:lnTo>
                  <a:lnTo>
                    <a:pt x="5530" y="703"/>
                  </a:lnTo>
                  <a:lnTo>
                    <a:pt x="5537" y="713"/>
                  </a:lnTo>
                  <a:lnTo>
                    <a:pt x="5544" y="723"/>
                  </a:lnTo>
                  <a:lnTo>
                    <a:pt x="5551" y="733"/>
                  </a:lnTo>
                  <a:lnTo>
                    <a:pt x="5558" y="743"/>
                  </a:lnTo>
                  <a:lnTo>
                    <a:pt x="5565" y="743"/>
                  </a:lnTo>
                  <a:lnTo>
                    <a:pt x="5571" y="742"/>
                  </a:lnTo>
                  <a:lnTo>
                    <a:pt x="5578" y="741"/>
                  </a:lnTo>
                  <a:lnTo>
                    <a:pt x="5585" y="740"/>
                  </a:lnTo>
                  <a:lnTo>
                    <a:pt x="5591" y="740"/>
                  </a:lnTo>
                  <a:lnTo>
                    <a:pt x="5598" y="739"/>
                  </a:lnTo>
                  <a:lnTo>
                    <a:pt x="5604" y="739"/>
                  </a:lnTo>
                  <a:lnTo>
                    <a:pt x="5611" y="738"/>
                  </a:lnTo>
                  <a:lnTo>
                    <a:pt x="5618" y="739"/>
                  </a:lnTo>
                  <a:lnTo>
                    <a:pt x="5625" y="739"/>
                  </a:lnTo>
                  <a:lnTo>
                    <a:pt x="5632" y="740"/>
                  </a:lnTo>
                  <a:lnTo>
                    <a:pt x="5639" y="740"/>
                  </a:lnTo>
                  <a:lnTo>
                    <a:pt x="5646" y="741"/>
                  </a:lnTo>
                  <a:lnTo>
                    <a:pt x="5653" y="742"/>
                  </a:lnTo>
                  <a:lnTo>
                    <a:pt x="5660" y="743"/>
                  </a:lnTo>
                  <a:lnTo>
                    <a:pt x="5667" y="743"/>
                  </a:lnTo>
                  <a:lnTo>
                    <a:pt x="5651" y="723"/>
                  </a:lnTo>
                  <a:lnTo>
                    <a:pt x="5605" y="669"/>
                  </a:lnTo>
                  <a:lnTo>
                    <a:pt x="5410" y="421"/>
                  </a:lnTo>
                  <a:lnTo>
                    <a:pt x="5419" y="419"/>
                  </a:lnTo>
                  <a:lnTo>
                    <a:pt x="5428" y="418"/>
                  </a:lnTo>
                  <a:lnTo>
                    <a:pt x="5437" y="416"/>
                  </a:lnTo>
                  <a:lnTo>
                    <a:pt x="5446" y="413"/>
                  </a:lnTo>
                  <a:lnTo>
                    <a:pt x="5455" y="410"/>
                  </a:lnTo>
                  <a:lnTo>
                    <a:pt x="5464" y="408"/>
                  </a:lnTo>
                  <a:lnTo>
                    <a:pt x="5472" y="404"/>
                  </a:lnTo>
                  <a:lnTo>
                    <a:pt x="5481" y="401"/>
                  </a:lnTo>
                  <a:lnTo>
                    <a:pt x="5489" y="398"/>
                  </a:lnTo>
                  <a:lnTo>
                    <a:pt x="5498" y="394"/>
                  </a:lnTo>
                  <a:lnTo>
                    <a:pt x="5506" y="390"/>
                  </a:lnTo>
                  <a:lnTo>
                    <a:pt x="5514" y="386"/>
                  </a:lnTo>
                  <a:lnTo>
                    <a:pt x="5521" y="381"/>
                  </a:lnTo>
                  <a:lnTo>
                    <a:pt x="5529" y="376"/>
                  </a:lnTo>
                  <a:lnTo>
                    <a:pt x="5536" y="371"/>
                  </a:lnTo>
                  <a:lnTo>
                    <a:pt x="5543" y="366"/>
                  </a:lnTo>
                  <a:lnTo>
                    <a:pt x="5550" y="360"/>
                  </a:lnTo>
                  <a:lnTo>
                    <a:pt x="5556" y="354"/>
                  </a:lnTo>
                  <a:lnTo>
                    <a:pt x="5562" y="348"/>
                  </a:lnTo>
                  <a:lnTo>
                    <a:pt x="5568" y="342"/>
                  </a:lnTo>
                  <a:lnTo>
                    <a:pt x="5574" y="335"/>
                  </a:lnTo>
                  <a:lnTo>
                    <a:pt x="5579" y="328"/>
                  </a:lnTo>
                  <a:lnTo>
                    <a:pt x="5583" y="321"/>
                  </a:lnTo>
                  <a:lnTo>
                    <a:pt x="5588" y="313"/>
                  </a:lnTo>
                  <a:lnTo>
                    <a:pt x="5591" y="305"/>
                  </a:lnTo>
                  <a:lnTo>
                    <a:pt x="5595" y="297"/>
                  </a:lnTo>
                  <a:lnTo>
                    <a:pt x="5598" y="288"/>
                  </a:lnTo>
                  <a:lnTo>
                    <a:pt x="5600" y="279"/>
                  </a:lnTo>
                  <a:lnTo>
                    <a:pt x="5602" y="270"/>
                  </a:lnTo>
                  <a:lnTo>
                    <a:pt x="5603" y="261"/>
                  </a:lnTo>
                  <a:lnTo>
                    <a:pt x="5604" y="251"/>
                  </a:lnTo>
                  <a:lnTo>
                    <a:pt x="5604" y="241"/>
                  </a:lnTo>
                  <a:lnTo>
                    <a:pt x="5604" y="231"/>
                  </a:lnTo>
                  <a:lnTo>
                    <a:pt x="5603" y="222"/>
                  </a:lnTo>
                  <a:lnTo>
                    <a:pt x="5601" y="212"/>
                  </a:lnTo>
                  <a:lnTo>
                    <a:pt x="5599" y="203"/>
                  </a:lnTo>
                  <a:lnTo>
                    <a:pt x="5596" y="193"/>
                  </a:lnTo>
                  <a:lnTo>
                    <a:pt x="5592" y="184"/>
                  </a:lnTo>
                  <a:lnTo>
                    <a:pt x="5589" y="175"/>
                  </a:lnTo>
                  <a:lnTo>
                    <a:pt x="5584" y="167"/>
                  </a:lnTo>
                  <a:lnTo>
                    <a:pt x="5581" y="160"/>
                  </a:lnTo>
                  <a:lnTo>
                    <a:pt x="5577" y="155"/>
                  </a:lnTo>
                  <a:lnTo>
                    <a:pt x="5573" y="149"/>
                  </a:lnTo>
                  <a:lnTo>
                    <a:pt x="5569" y="144"/>
                  </a:lnTo>
                  <a:lnTo>
                    <a:pt x="5564" y="139"/>
                  </a:lnTo>
                  <a:lnTo>
                    <a:pt x="5560" y="135"/>
                  </a:lnTo>
                  <a:lnTo>
                    <a:pt x="5554" y="130"/>
                  </a:lnTo>
                  <a:lnTo>
                    <a:pt x="5549" y="126"/>
                  </a:lnTo>
                  <a:lnTo>
                    <a:pt x="5544" y="123"/>
                  </a:lnTo>
                  <a:lnTo>
                    <a:pt x="5538" y="119"/>
                  </a:lnTo>
                  <a:lnTo>
                    <a:pt x="5532" y="116"/>
                  </a:lnTo>
                  <a:lnTo>
                    <a:pt x="5526" y="113"/>
                  </a:lnTo>
                  <a:lnTo>
                    <a:pt x="5520" y="110"/>
                  </a:lnTo>
                  <a:lnTo>
                    <a:pt x="5514" y="108"/>
                  </a:lnTo>
                  <a:lnTo>
                    <a:pt x="5508" y="106"/>
                  </a:lnTo>
                  <a:lnTo>
                    <a:pt x="5501" y="104"/>
                  </a:lnTo>
                  <a:lnTo>
                    <a:pt x="5488" y="101"/>
                  </a:lnTo>
                  <a:lnTo>
                    <a:pt x="5475" y="98"/>
                  </a:lnTo>
                  <a:lnTo>
                    <a:pt x="5461" y="96"/>
                  </a:lnTo>
                  <a:lnTo>
                    <a:pt x="5448" y="95"/>
                  </a:lnTo>
                  <a:lnTo>
                    <a:pt x="5434" y="94"/>
                  </a:lnTo>
                  <a:lnTo>
                    <a:pt x="5420" y="94"/>
                  </a:lnTo>
                  <a:lnTo>
                    <a:pt x="5407" y="94"/>
                  </a:lnTo>
                  <a:lnTo>
                    <a:pt x="5394" y="94"/>
                  </a:lnTo>
                  <a:lnTo>
                    <a:pt x="5268" y="96"/>
                  </a:lnTo>
                  <a:lnTo>
                    <a:pt x="5194" y="94"/>
                  </a:lnTo>
                  <a:close/>
                  <a:moveTo>
                    <a:pt x="502" y="94"/>
                  </a:moveTo>
                  <a:lnTo>
                    <a:pt x="503" y="101"/>
                  </a:lnTo>
                  <a:lnTo>
                    <a:pt x="503" y="109"/>
                  </a:lnTo>
                  <a:lnTo>
                    <a:pt x="504" y="116"/>
                  </a:lnTo>
                  <a:lnTo>
                    <a:pt x="504" y="123"/>
                  </a:lnTo>
                  <a:lnTo>
                    <a:pt x="503" y="130"/>
                  </a:lnTo>
                  <a:lnTo>
                    <a:pt x="502" y="137"/>
                  </a:lnTo>
                  <a:lnTo>
                    <a:pt x="502" y="144"/>
                  </a:lnTo>
                  <a:lnTo>
                    <a:pt x="501" y="152"/>
                  </a:lnTo>
                  <a:lnTo>
                    <a:pt x="592" y="145"/>
                  </a:lnTo>
                  <a:lnTo>
                    <a:pt x="607" y="144"/>
                  </a:lnTo>
                  <a:lnTo>
                    <a:pt x="621" y="143"/>
                  </a:lnTo>
                  <a:lnTo>
                    <a:pt x="636" y="142"/>
                  </a:lnTo>
                  <a:lnTo>
                    <a:pt x="651" y="142"/>
                  </a:lnTo>
                  <a:lnTo>
                    <a:pt x="666" y="142"/>
                  </a:lnTo>
                  <a:lnTo>
                    <a:pt x="681" y="142"/>
                  </a:lnTo>
                  <a:lnTo>
                    <a:pt x="696" y="141"/>
                  </a:lnTo>
                  <a:lnTo>
                    <a:pt x="711" y="141"/>
                  </a:lnTo>
                  <a:lnTo>
                    <a:pt x="711" y="238"/>
                  </a:lnTo>
                  <a:lnTo>
                    <a:pt x="707" y="620"/>
                  </a:lnTo>
                  <a:lnTo>
                    <a:pt x="703" y="719"/>
                  </a:lnTo>
                  <a:lnTo>
                    <a:pt x="703" y="723"/>
                  </a:lnTo>
                  <a:lnTo>
                    <a:pt x="702" y="725"/>
                  </a:lnTo>
                  <a:lnTo>
                    <a:pt x="702" y="728"/>
                  </a:lnTo>
                  <a:lnTo>
                    <a:pt x="702" y="731"/>
                  </a:lnTo>
                  <a:lnTo>
                    <a:pt x="702" y="734"/>
                  </a:lnTo>
                  <a:lnTo>
                    <a:pt x="701" y="738"/>
                  </a:lnTo>
                  <a:lnTo>
                    <a:pt x="701" y="740"/>
                  </a:lnTo>
                  <a:lnTo>
                    <a:pt x="700" y="743"/>
                  </a:lnTo>
                  <a:lnTo>
                    <a:pt x="706" y="742"/>
                  </a:lnTo>
                  <a:lnTo>
                    <a:pt x="712" y="741"/>
                  </a:lnTo>
                  <a:lnTo>
                    <a:pt x="719" y="741"/>
                  </a:lnTo>
                  <a:lnTo>
                    <a:pt x="725" y="740"/>
                  </a:lnTo>
                  <a:lnTo>
                    <a:pt x="731" y="740"/>
                  </a:lnTo>
                  <a:lnTo>
                    <a:pt x="737" y="740"/>
                  </a:lnTo>
                  <a:lnTo>
                    <a:pt x="744" y="740"/>
                  </a:lnTo>
                  <a:lnTo>
                    <a:pt x="750" y="740"/>
                  </a:lnTo>
                  <a:lnTo>
                    <a:pt x="756" y="740"/>
                  </a:lnTo>
                  <a:lnTo>
                    <a:pt x="761" y="740"/>
                  </a:lnTo>
                  <a:lnTo>
                    <a:pt x="767" y="740"/>
                  </a:lnTo>
                  <a:lnTo>
                    <a:pt x="773" y="741"/>
                  </a:lnTo>
                  <a:lnTo>
                    <a:pt x="778" y="741"/>
                  </a:lnTo>
                  <a:lnTo>
                    <a:pt x="783" y="742"/>
                  </a:lnTo>
                  <a:lnTo>
                    <a:pt x="789" y="743"/>
                  </a:lnTo>
                  <a:lnTo>
                    <a:pt x="794" y="743"/>
                  </a:lnTo>
                  <a:lnTo>
                    <a:pt x="793" y="737"/>
                  </a:lnTo>
                  <a:lnTo>
                    <a:pt x="788" y="642"/>
                  </a:lnTo>
                  <a:lnTo>
                    <a:pt x="788" y="264"/>
                  </a:lnTo>
                  <a:lnTo>
                    <a:pt x="790" y="164"/>
                  </a:lnTo>
                  <a:lnTo>
                    <a:pt x="790" y="161"/>
                  </a:lnTo>
                  <a:lnTo>
                    <a:pt x="790" y="159"/>
                  </a:lnTo>
                  <a:lnTo>
                    <a:pt x="790" y="156"/>
                  </a:lnTo>
                  <a:lnTo>
                    <a:pt x="790" y="153"/>
                  </a:lnTo>
                  <a:lnTo>
                    <a:pt x="791" y="150"/>
                  </a:lnTo>
                  <a:lnTo>
                    <a:pt x="791" y="148"/>
                  </a:lnTo>
                  <a:lnTo>
                    <a:pt x="791" y="145"/>
                  </a:lnTo>
                  <a:lnTo>
                    <a:pt x="791" y="142"/>
                  </a:lnTo>
                  <a:lnTo>
                    <a:pt x="815" y="142"/>
                  </a:lnTo>
                  <a:lnTo>
                    <a:pt x="863" y="142"/>
                  </a:lnTo>
                  <a:lnTo>
                    <a:pt x="965" y="150"/>
                  </a:lnTo>
                  <a:lnTo>
                    <a:pt x="969" y="151"/>
                  </a:lnTo>
                  <a:lnTo>
                    <a:pt x="972" y="151"/>
                  </a:lnTo>
                  <a:lnTo>
                    <a:pt x="975" y="152"/>
                  </a:lnTo>
                  <a:lnTo>
                    <a:pt x="978" y="152"/>
                  </a:lnTo>
                  <a:lnTo>
                    <a:pt x="982" y="153"/>
                  </a:lnTo>
                  <a:lnTo>
                    <a:pt x="985" y="153"/>
                  </a:lnTo>
                  <a:lnTo>
                    <a:pt x="988" y="154"/>
                  </a:lnTo>
                  <a:lnTo>
                    <a:pt x="991" y="154"/>
                  </a:lnTo>
                  <a:lnTo>
                    <a:pt x="990" y="147"/>
                  </a:lnTo>
                  <a:lnTo>
                    <a:pt x="989" y="139"/>
                  </a:lnTo>
                  <a:lnTo>
                    <a:pt x="988" y="132"/>
                  </a:lnTo>
                  <a:lnTo>
                    <a:pt x="988" y="124"/>
                  </a:lnTo>
                  <a:lnTo>
                    <a:pt x="989" y="117"/>
                  </a:lnTo>
                  <a:lnTo>
                    <a:pt x="989" y="109"/>
                  </a:lnTo>
                  <a:lnTo>
                    <a:pt x="990" y="102"/>
                  </a:lnTo>
                  <a:lnTo>
                    <a:pt x="991" y="94"/>
                  </a:lnTo>
                  <a:lnTo>
                    <a:pt x="874" y="99"/>
                  </a:lnTo>
                  <a:lnTo>
                    <a:pt x="756" y="102"/>
                  </a:lnTo>
                  <a:lnTo>
                    <a:pt x="632" y="100"/>
                  </a:lnTo>
                  <a:lnTo>
                    <a:pt x="616" y="100"/>
                  </a:lnTo>
                  <a:lnTo>
                    <a:pt x="599" y="99"/>
                  </a:lnTo>
                  <a:lnTo>
                    <a:pt x="583" y="98"/>
                  </a:lnTo>
                  <a:lnTo>
                    <a:pt x="567" y="97"/>
                  </a:lnTo>
                  <a:lnTo>
                    <a:pt x="551" y="96"/>
                  </a:lnTo>
                  <a:lnTo>
                    <a:pt x="534" y="96"/>
                  </a:lnTo>
                  <a:lnTo>
                    <a:pt x="518" y="95"/>
                  </a:lnTo>
                  <a:lnTo>
                    <a:pt x="502" y="94"/>
                  </a:lnTo>
                  <a:close/>
                  <a:moveTo>
                    <a:pt x="5832" y="94"/>
                  </a:moveTo>
                  <a:lnTo>
                    <a:pt x="5834" y="116"/>
                  </a:lnTo>
                  <a:lnTo>
                    <a:pt x="5836" y="203"/>
                  </a:lnTo>
                  <a:lnTo>
                    <a:pt x="5839" y="292"/>
                  </a:lnTo>
                  <a:lnTo>
                    <a:pt x="5839" y="308"/>
                  </a:lnTo>
                  <a:lnTo>
                    <a:pt x="5840" y="324"/>
                  </a:lnTo>
                  <a:lnTo>
                    <a:pt x="5840" y="339"/>
                  </a:lnTo>
                  <a:lnTo>
                    <a:pt x="5840" y="355"/>
                  </a:lnTo>
                  <a:lnTo>
                    <a:pt x="5841" y="371"/>
                  </a:lnTo>
                  <a:lnTo>
                    <a:pt x="5841" y="386"/>
                  </a:lnTo>
                  <a:lnTo>
                    <a:pt x="5841" y="403"/>
                  </a:lnTo>
                  <a:lnTo>
                    <a:pt x="5841" y="418"/>
                  </a:lnTo>
                  <a:lnTo>
                    <a:pt x="5841" y="435"/>
                  </a:lnTo>
                  <a:lnTo>
                    <a:pt x="5841" y="451"/>
                  </a:lnTo>
                  <a:lnTo>
                    <a:pt x="5841" y="468"/>
                  </a:lnTo>
                  <a:lnTo>
                    <a:pt x="5840" y="484"/>
                  </a:lnTo>
                  <a:lnTo>
                    <a:pt x="5840" y="501"/>
                  </a:lnTo>
                  <a:lnTo>
                    <a:pt x="5840" y="517"/>
                  </a:lnTo>
                  <a:lnTo>
                    <a:pt x="5839" y="534"/>
                  </a:lnTo>
                  <a:lnTo>
                    <a:pt x="5839" y="550"/>
                  </a:lnTo>
                  <a:lnTo>
                    <a:pt x="5833" y="719"/>
                  </a:lnTo>
                  <a:lnTo>
                    <a:pt x="5833" y="722"/>
                  </a:lnTo>
                  <a:lnTo>
                    <a:pt x="5833" y="725"/>
                  </a:lnTo>
                  <a:lnTo>
                    <a:pt x="5832" y="728"/>
                  </a:lnTo>
                  <a:lnTo>
                    <a:pt x="5832" y="731"/>
                  </a:lnTo>
                  <a:lnTo>
                    <a:pt x="5832" y="734"/>
                  </a:lnTo>
                  <a:lnTo>
                    <a:pt x="5832" y="737"/>
                  </a:lnTo>
                  <a:lnTo>
                    <a:pt x="5832" y="740"/>
                  </a:lnTo>
                  <a:lnTo>
                    <a:pt x="5831" y="743"/>
                  </a:lnTo>
                  <a:lnTo>
                    <a:pt x="5849" y="742"/>
                  </a:lnTo>
                  <a:lnTo>
                    <a:pt x="5858" y="741"/>
                  </a:lnTo>
                  <a:lnTo>
                    <a:pt x="5868" y="741"/>
                  </a:lnTo>
                  <a:lnTo>
                    <a:pt x="5877" y="741"/>
                  </a:lnTo>
                  <a:lnTo>
                    <a:pt x="5885" y="740"/>
                  </a:lnTo>
                  <a:lnTo>
                    <a:pt x="5894" y="740"/>
                  </a:lnTo>
                  <a:lnTo>
                    <a:pt x="5903" y="741"/>
                  </a:lnTo>
                  <a:lnTo>
                    <a:pt x="5913" y="742"/>
                  </a:lnTo>
                  <a:lnTo>
                    <a:pt x="5922" y="743"/>
                  </a:lnTo>
                  <a:lnTo>
                    <a:pt x="5920" y="719"/>
                  </a:lnTo>
                  <a:lnTo>
                    <a:pt x="5916" y="625"/>
                  </a:lnTo>
                  <a:lnTo>
                    <a:pt x="5916" y="529"/>
                  </a:lnTo>
                  <a:lnTo>
                    <a:pt x="5916" y="516"/>
                  </a:lnTo>
                  <a:lnTo>
                    <a:pt x="5916" y="504"/>
                  </a:lnTo>
                  <a:lnTo>
                    <a:pt x="5915" y="491"/>
                  </a:lnTo>
                  <a:lnTo>
                    <a:pt x="5915" y="478"/>
                  </a:lnTo>
                  <a:lnTo>
                    <a:pt x="5915" y="466"/>
                  </a:lnTo>
                  <a:lnTo>
                    <a:pt x="5915" y="453"/>
                  </a:lnTo>
                  <a:lnTo>
                    <a:pt x="5915" y="440"/>
                  </a:lnTo>
                  <a:lnTo>
                    <a:pt x="5915" y="428"/>
                  </a:lnTo>
                  <a:lnTo>
                    <a:pt x="5915" y="426"/>
                  </a:lnTo>
                  <a:lnTo>
                    <a:pt x="5915" y="424"/>
                  </a:lnTo>
                  <a:lnTo>
                    <a:pt x="5915" y="423"/>
                  </a:lnTo>
                  <a:lnTo>
                    <a:pt x="5915" y="421"/>
                  </a:lnTo>
                  <a:lnTo>
                    <a:pt x="5915" y="419"/>
                  </a:lnTo>
                  <a:lnTo>
                    <a:pt x="5915" y="418"/>
                  </a:lnTo>
                  <a:lnTo>
                    <a:pt x="5915" y="416"/>
                  </a:lnTo>
                  <a:lnTo>
                    <a:pt x="5916" y="415"/>
                  </a:lnTo>
                  <a:lnTo>
                    <a:pt x="5918" y="414"/>
                  </a:lnTo>
                  <a:lnTo>
                    <a:pt x="5920" y="413"/>
                  </a:lnTo>
                  <a:lnTo>
                    <a:pt x="5922" y="413"/>
                  </a:lnTo>
                  <a:lnTo>
                    <a:pt x="5924" y="413"/>
                  </a:lnTo>
                  <a:lnTo>
                    <a:pt x="5926" y="414"/>
                  </a:lnTo>
                  <a:lnTo>
                    <a:pt x="5928" y="415"/>
                  </a:lnTo>
                  <a:lnTo>
                    <a:pt x="5930" y="416"/>
                  </a:lnTo>
                  <a:lnTo>
                    <a:pt x="5932" y="418"/>
                  </a:lnTo>
                  <a:lnTo>
                    <a:pt x="6011" y="507"/>
                  </a:lnTo>
                  <a:lnTo>
                    <a:pt x="6139" y="660"/>
                  </a:lnTo>
                  <a:lnTo>
                    <a:pt x="6148" y="670"/>
                  </a:lnTo>
                  <a:lnTo>
                    <a:pt x="6156" y="680"/>
                  </a:lnTo>
                  <a:lnTo>
                    <a:pt x="6164" y="691"/>
                  </a:lnTo>
                  <a:lnTo>
                    <a:pt x="6173" y="702"/>
                  </a:lnTo>
                  <a:lnTo>
                    <a:pt x="6181" y="712"/>
                  </a:lnTo>
                  <a:lnTo>
                    <a:pt x="6189" y="723"/>
                  </a:lnTo>
                  <a:lnTo>
                    <a:pt x="6198" y="733"/>
                  </a:lnTo>
                  <a:lnTo>
                    <a:pt x="6206" y="743"/>
                  </a:lnTo>
                  <a:lnTo>
                    <a:pt x="6213" y="743"/>
                  </a:lnTo>
                  <a:lnTo>
                    <a:pt x="6220" y="742"/>
                  </a:lnTo>
                  <a:lnTo>
                    <a:pt x="6226" y="741"/>
                  </a:lnTo>
                  <a:lnTo>
                    <a:pt x="6233" y="740"/>
                  </a:lnTo>
                  <a:lnTo>
                    <a:pt x="6239" y="740"/>
                  </a:lnTo>
                  <a:lnTo>
                    <a:pt x="6246" y="739"/>
                  </a:lnTo>
                  <a:lnTo>
                    <a:pt x="6252" y="739"/>
                  </a:lnTo>
                  <a:lnTo>
                    <a:pt x="6259" y="738"/>
                  </a:lnTo>
                  <a:lnTo>
                    <a:pt x="6265" y="739"/>
                  </a:lnTo>
                  <a:lnTo>
                    <a:pt x="6272" y="739"/>
                  </a:lnTo>
                  <a:lnTo>
                    <a:pt x="6278" y="740"/>
                  </a:lnTo>
                  <a:lnTo>
                    <a:pt x="6284" y="740"/>
                  </a:lnTo>
                  <a:lnTo>
                    <a:pt x="6291" y="741"/>
                  </a:lnTo>
                  <a:lnTo>
                    <a:pt x="6297" y="742"/>
                  </a:lnTo>
                  <a:lnTo>
                    <a:pt x="6303" y="743"/>
                  </a:lnTo>
                  <a:lnTo>
                    <a:pt x="6310" y="743"/>
                  </a:lnTo>
                  <a:lnTo>
                    <a:pt x="6310" y="737"/>
                  </a:lnTo>
                  <a:lnTo>
                    <a:pt x="6233" y="646"/>
                  </a:lnTo>
                  <a:lnTo>
                    <a:pt x="6204" y="613"/>
                  </a:lnTo>
                  <a:lnTo>
                    <a:pt x="6176" y="580"/>
                  </a:lnTo>
                  <a:lnTo>
                    <a:pt x="6146" y="548"/>
                  </a:lnTo>
                  <a:lnTo>
                    <a:pt x="6118" y="515"/>
                  </a:lnTo>
                  <a:lnTo>
                    <a:pt x="6088" y="483"/>
                  </a:lnTo>
                  <a:lnTo>
                    <a:pt x="6060" y="450"/>
                  </a:lnTo>
                  <a:lnTo>
                    <a:pt x="6031" y="418"/>
                  </a:lnTo>
                  <a:lnTo>
                    <a:pt x="6002" y="385"/>
                  </a:lnTo>
                  <a:lnTo>
                    <a:pt x="6083" y="303"/>
                  </a:lnTo>
                  <a:lnTo>
                    <a:pt x="6295" y="94"/>
                  </a:lnTo>
                  <a:lnTo>
                    <a:pt x="6290" y="95"/>
                  </a:lnTo>
                  <a:lnTo>
                    <a:pt x="6285" y="95"/>
                  </a:lnTo>
                  <a:lnTo>
                    <a:pt x="6280" y="95"/>
                  </a:lnTo>
                  <a:lnTo>
                    <a:pt x="6275" y="96"/>
                  </a:lnTo>
                  <a:lnTo>
                    <a:pt x="6270" y="96"/>
                  </a:lnTo>
                  <a:lnTo>
                    <a:pt x="6265" y="96"/>
                  </a:lnTo>
                  <a:lnTo>
                    <a:pt x="6260" y="96"/>
                  </a:lnTo>
                  <a:lnTo>
                    <a:pt x="6255" y="96"/>
                  </a:lnTo>
                  <a:lnTo>
                    <a:pt x="6250" y="96"/>
                  </a:lnTo>
                  <a:lnTo>
                    <a:pt x="6246" y="96"/>
                  </a:lnTo>
                  <a:lnTo>
                    <a:pt x="6242" y="96"/>
                  </a:lnTo>
                  <a:lnTo>
                    <a:pt x="6237" y="96"/>
                  </a:lnTo>
                  <a:lnTo>
                    <a:pt x="6233" y="96"/>
                  </a:lnTo>
                  <a:lnTo>
                    <a:pt x="6229" y="95"/>
                  </a:lnTo>
                  <a:lnTo>
                    <a:pt x="6225" y="95"/>
                  </a:lnTo>
                  <a:lnTo>
                    <a:pt x="6220" y="94"/>
                  </a:lnTo>
                  <a:lnTo>
                    <a:pt x="6036" y="292"/>
                  </a:lnTo>
                  <a:lnTo>
                    <a:pt x="5990" y="338"/>
                  </a:lnTo>
                  <a:lnTo>
                    <a:pt x="5985" y="343"/>
                  </a:lnTo>
                  <a:lnTo>
                    <a:pt x="5980" y="348"/>
                  </a:lnTo>
                  <a:lnTo>
                    <a:pt x="5975" y="352"/>
                  </a:lnTo>
                  <a:lnTo>
                    <a:pt x="5970" y="357"/>
                  </a:lnTo>
                  <a:lnTo>
                    <a:pt x="5965" y="362"/>
                  </a:lnTo>
                  <a:lnTo>
                    <a:pt x="5961" y="366"/>
                  </a:lnTo>
                  <a:lnTo>
                    <a:pt x="5956" y="371"/>
                  </a:lnTo>
                  <a:lnTo>
                    <a:pt x="5951" y="376"/>
                  </a:lnTo>
                  <a:lnTo>
                    <a:pt x="5948" y="378"/>
                  </a:lnTo>
                  <a:lnTo>
                    <a:pt x="5944" y="381"/>
                  </a:lnTo>
                  <a:lnTo>
                    <a:pt x="5939" y="385"/>
                  </a:lnTo>
                  <a:lnTo>
                    <a:pt x="5935" y="388"/>
                  </a:lnTo>
                  <a:lnTo>
                    <a:pt x="5931" y="391"/>
                  </a:lnTo>
                  <a:lnTo>
                    <a:pt x="5927" y="394"/>
                  </a:lnTo>
                  <a:lnTo>
                    <a:pt x="5925" y="395"/>
                  </a:lnTo>
                  <a:lnTo>
                    <a:pt x="5924" y="395"/>
                  </a:lnTo>
                  <a:lnTo>
                    <a:pt x="5923" y="396"/>
                  </a:lnTo>
                  <a:lnTo>
                    <a:pt x="5922" y="395"/>
                  </a:lnTo>
                  <a:lnTo>
                    <a:pt x="5920" y="395"/>
                  </a:lnTo>
                  <a:lnTo>
                    <a:pt x="5919" y="394"/>
                  </a:lnTo>
                  <a:lnTo>
                    <a:pt x="5918" y="393"/>
                  </a:lnTo>
                  <a:lnTo>
                    <a:pt x="5917" y="392"/>
                  </a:lnTo>
                  <a:lnTo>
                    <a:pt x="5916" y="391"/>
                  </a:lnTo>
                  <a:lnTo>
                    <a:pt x="5916" y="390"/>
                  </a:lnTo>
                  <a:lnTo>
                    <a:pt x="5916" y="388"/>
                  </a:lnTo>
                  <a:lnTo>
                    <a:pt x="5916" y="386"/>
                  </a:lnTo>
                  <a:lnTo>
                    <a:pt x="5915" y="384"/>
                  </a:lnTo>
                  <a:lnTo>
                    <a:pt x="5915" y="382"/>
                  </a:lnTo>
                  <a:lnTo>
                    <a:pt x="5915" y="380"/>
                  </a:lnTo>
                  <a:lnTo>
                    <a:pt x="5915" y="378"/>
                  </a:lnTo>
                  <a:lnTo>
                    <a:pt x="5915" y="376"/>
                  </a:lnTo>
                  <a:lnTo>
                    <a:pt x="5915" y="374"/>
                  </a:lnTo>
                  <a:lnTo>
                    <a:pt x="5920" y="122"/>
                  </a:lnTo>
                  <a:lnTo>
                    <a:pt x="5920" y="118"/>
                  </a:lnTo>
                  <a:lnTo>
                    <a:pt x="5920" y="115"/>
                  </a:lnTo>
                  <a:lnTo>
                    <a:pt x="5920" y="111"/>
                  </a:lnTo>
                  <a:lnTo>
                    <a:pt x="5920" y="108"/>
                  </a:lnTo>
                  <a:lnTo>
                    <a:pt x="5920" y="105"/>
                  </a:lnTo>
                  <a:lnTo>
                    <a:pt x="5920" y="101"/>
                  </a:lnTo>
                  <a:lnTo>
                    <a:pt x="5921" y="98"/>
                  </a:lnTo>
                  <a:lnTo>
                    <a:pt x="5922" y="94"/>
                  </a:lnTo>
                  <a:lnTo>
                    <a:pt x="5912" y="96"/>
                  </a:lnTo>
                  <a:lnTo>
                    <a:pt x="5902" y="97"/>
                  </a:lnTo>
                  <a:lnTo>
                    <a:pt x="5892" y="98"/>
                  </a:lnTo>
                  <a:lnTo>
                    <a:pt x="5883" y="99"/>
                  </a:lnTo>
                  <a:lnTo>
                    <a:pt x="5873" y="99"/>
                  </a:lnTo>
                  <a:lnTo>
                    <a:pt x="5863" y="99"/>
                  </a:lnTo>
                  <a:lnTo>
                    <a:pt x="5858" y="99"/>
                  </a:lnTo>
                  <a:lnTo>
                    <a:pt x="5853" y="98"/>
                  </a:lnTo>
                  <a:lnTo>
                    <a:pt x="5849" y="97"/>
                  </a:lnTo>
                  <a:lnTo>
                    <a:pt x="5843" y="96"/>
                  </a:lnTo>
                  <a:lnTo>
                    <a:pt x="5842" y="96"/>
                  </a:lnTo>
                  <a:lnTo>
                    <a:pt x="5841" y="96"/>
                  </a:lnTo>
                  <a:lnTo>
                    <a:pt x="5840" y="96"/>
                  </a:lnTo>
                  <a:lnTo>
                    <a:pt x="5838" y="96"/>
                  </a:lnTo>
                  <a:lnTo>
                    <a:pt x="5836" y="95"/>
                  </a:lnTo>
                  <a:lnTo>
                    <a:pt x="5835" y="95"/>
                  </a:lnTo>
                  <a:lnTo>
                    <a:pt x="5834" y="95"/>
                  </a:lnTo>
                  <a:lnTo>
                    <a:pt x="5832" y="94"/>
                  </a:lnTo>
                  <a:close/>
                  <a:moveTo>
                    <a:pt x="3298" y="113"/>
                  </a:moveTo>
                  <a:lnTo>
                    <a:pt x="3298" y="700"/>
                  </a:lnTo>
                  <a:lnTo>
                    <a:pt x="2732" y="700"/>
                  </a:lnTo>
                  <a:lnTo>
                    <a:pt x="2747" y="694"/>
                  </a:lnTo>
                  <a:lnTo>
                    <a:pt x="2761" y="688"/>
                  </a:lnTo>
                  <a:lnTo>
                    <a:pt x="2775" y="681"/>
                  </a:lnTo>
                  <a:lnTo>
                    <a:pt x="2790" y="675"/>
                  </a:lnTo>
                  <a:lnTo>
                    <a:pt x="2804" y="668"/>
                  </a:lnTo>
                  <a:lnTo>
                    <a:pt x="2818" y="660"/>
                  </a:lnTo>
                  <a:lnTo>
                    <a:pt x="2831" y="652"/>
                  </a:lnTo>
                  <a:lnTo>
                    <a:pt x="2845" y="643"/>
                  </a:lnTo>
                  <a:lnTo>
                    <a:pt x="2859" y="634"/>
                  </a:lnTo>
                  <a:lnTo>
                    <a:pt x="2871" y="625"/>
                  </a:lnTo>
                  <a:lnTo>
                    <a:pt x="2884" y="615"/>
                  </a:lnTo>
                  <a:lnTo>
                    <a:pt x="2896" y="604"/>
                  </a:lnTo>
                  <a:lnTo>
                    <a:pt x="2908" y="594"/>
                  </a:lnTo>
                  <a:lnTo>
                    <a:pt x="2918" y="582"/>
                  </a:lnTo>
                  <a:lnTo>
                    <a:pt x="2924" y="577"/>
                  </a:lnTo>
                  <a:lnTo>
                    <a:pt x="2928" y="571"/>
                  </a:lnTo>
                  <a:lnTo>
                    <a:pt x="2934" y="564"/>
                  </a:lnTo>
                  <a:lnTo>
                    <a:pt x="2938" y="558"/>
                  </a:lnTo>
                  <a:lnTo>
                    <a:pt x="2944" y="550"/>
                  </a:lnTo>
                  <a:lnTo>
                    <a:pt x="2950" y="541"/>
                  </a:lnTo>
                  <a:lnTo>
                    <a:pt x="2955" y="532"/>
                  </a:lnTo>
                  <a:lnTo>
                    <a:pt x="2960" y="523"/>
                  </a:lnTo>
                  <a:lnTo>
                    <a:pt x="2966" y="513"/>
                  </a:lnTo>
                  <a:lnTo>
                    <a:pt x="2970" y="504"/>
                  </a:lnTo>
                  <a:lnTo>
                    <a:pt x="2975" y="494"/>
                  </a:lnTo>
                  <a:lnTo>
                    <a:pt x="2979" y="483"/>
                  </a:lnTo>
                  <a:lnTo>
                    <a:pt x="2988" y="463"/>
                  </a:lnTo>
                  <a:lnTo>
                    <a:pt x="2996" y="442"/>
                  </a:lnTo>
                  <a:lnTo>
                    <a:pt x="3003" y="421"/>
                  </a:lnTo>
                  <a:lnTo>
                    <a:pt x="3011" y="400"/>
                  </a:lnTo>
                  <a:lnTo>
                    <a:pt x="3019" y="376"/>
                  </a:lnTo>
                  <a:lnTo>
                    <a:pt x="3027" y="353"/>
                  </a:lnTo>
                  <a:lnTo>
                    <a:pt x="3032" y="342"/>
                  </a:lnTo>
                  <a:lnTo>
                    <a:pt x="3036" y="330"/>
                  </a:lnTo>
                  <a:lnTo>
                    <a:pt x="3041" y="319"/>
                  </a:lnTo>
                  <a:lnTo>
                    <a:pt x="3046" y="309"/>
                  </a:lnTo>
                  <a:lnTo>
                    <a:pt x="3050" y="298"/>
                  </a:lnTo>
                  <a:lnTo>
                    <a:pt x="3055" y="288"/>
                  </a:lnTo>
                  <a:lnTo>
                    <a:pt x="3061" y="278"/>
                  </a:lnTo>
                  <a:lnTo>
                    <a:pt x="3066" y="269"/>
                  </a:lnTo>
                  <a:lnTo>
                    <a:pt x="3072" y="260"/>
                  </a:lnTo>
                  <a:lnTo>
                    <a:pt x="3078" y="251"/>
                  </a:lnTo>
                  <a:lnTo>
                    <a:pt x="3085" y="243"/>
                  </a:lnTo>
                  <a:lnTo>
                    <a:pt x="3092" y="236"/>
                  </a:lnTo>
                  <a:lnTo>
                    <a:pt x="3098" y="230"/>
                  </a:lnTo>
                  <a:lnTo>
                    <a:pt x="3105" y="223"/>
                  </a:lnTo>
                  <a:lnTo>
                    <a:pt x="3112" y="217"/>
                  </a:lnTo>
                  <a:lnTo>
                    <a:pt x="3119" y="211"/>
                  </a:lnTo>
                  <a:lnTo>
                    <a:pt x="3133" y="200"/>
                  </a:lnTo>
                  <a:lnTo>
                    <a:pt x="3147" y="189"/>
                  </a:lnTo>
                  <a:lnTo>
                    <a:pt x="3162" y="179"/>
                  </a:lnTo>
                  <a:lnTo>
                    <a:pt x="3176" y="170"/>
                  </a:lnTo>
                  <a:lnTo>
                    <a:pt x="3191" y="161"/>
                  </a:lnTo>
                  <a:lnTo>
                    <a:pt x="3205" y="154"/>
                  </a:lnTo>
                  <a:lnTo>
                    <a:pt x="3219" y="146"/>
                  </a:lnTo>
                  <a:lnTo>
                    <a:pt x="3232" y="140"/>
                  </a:lnTo>
                  <a:lnTo>
                    <a:pt x="3245" y="134"/>
                  </a:lnTo>
                  <a:lnTo>
                    <a:pt x="3257" y="129"/>
                  </a:lnTo>
                  <a:lnTo>
                    <a:pt x="3280" y="120"/>
                  </a:lnTo>
                  <a:lnTo>
                    <a:pt x="3298" y="113"/>
                  </a:lnTo>
                  <a:close/>
                  <a:moveTo>
                    <a:pt x="5326" y="130"/>
                  </a:moveTo>
                  <a:lnTo>
                    <a:pt x="5336" y="130"/>
                  </a:lnTo>
                  <a:lnTo>
                    <a:pt x="5346" y="130"/>
                  </a:lnTo>
                  <a:lnTo>
                    <a:pt x="5356" y="130"/>
                  </a:lnTo>
                  <a:lnTo>
                    <a:pt x="5363" y="130"/>
                  </a:lnTo>
                  <a:lnTo>
                    <a:pt x="5370" y="130"/>
                  </a:lnTo>
                  <a:lnTo>
                    <a:pt x="5378" y="130"/>
                  </a:lnTo>
                  <a:lnTo>
                    <a:pt x="5386" y="130"/>
                  </a:lnTo>
                  <a:lnTo>
                    <a:pt x="5394" y="130"/>
                  </a:lnTo>
                  <a:lnTo>
                    <a:pt x="5401" y="131"/>
                  </a:lnTo>
                  <a:lnTo>
                    <a:pt x="5409" y="131"/>
                  </a:lnTo>
                  <a:lnTo>
                    <a:pt x="5416" y="133"/>
                  </a:lnTo>
                  <a:lnTo>
                    <a:pt x="5427" y="135"/>
                  </a:lnTo>
                  <a:lnTo>
                    <a:pt x="5438" y="137"/>
                  </a:lnTo>
                  <a:lnTo>
                    <a:pt x="5443" y="138"/>
                  </a:lnTo>
                  <a:lnTo>
                    <a:pt x="5447" y="139"/>
                  </a:lnTo>
                  <a:lnTo>
                    <a:pt x="5451" y="141"/>
                  </a:lnTo>
                  <a:lnTo>
                    <a:pt x="5456" y="142"/>
                  </a:lnTo>
                  <a:lnTo>
                    <a:pt x="5460" y="144"/>
                  </a:lnTo>
                  <a:lnTo>
                    <a:pt x="5464" y="147"/>
                  </a:lnTo>
                  <a:lnTo>
                    <a:pt x="5468" y="149"/>
                  </a:lnTo>
                  <a:lnTo>
                    <a:pt x="5472" y="152"/>
                  </a:lnTo>
                  <a:lnTo>
                    <a:pt x="5476" y="155"/>
                  </a:lnTo>
                  <a:lnTo>
                    <a:pt x="5480" y="159"/>
                  </a:lnTo>
                  <a:lnTo>
                    <a:pt x="5484" y="163"/>
                  </a:lnTo>
                  <a:lnTo>
                    <a:pt x="5489" y="168"/>
                  </a:lnTo>
                  <a:lnTo>
                    <a:pt x="5493" y="172"/>
                  </a:lnTo>
                  <a:lnTo>
                    <a:pt x="5496" y="176"/>
                  </a:lnTo>
                  <a:lnTo>
                    <a:pt x="5500" y="181"/>
                  </a:lnTo>
                  <a:lnTo>
                    <a:pt x="5503" y="186"/>
                  </a:lnTo>
                  <a:lnTo>
                    <a:pt x="5506" y="191"/>
                  </a:lnTo>
                  <a:lnTo>
                    <a:pt x="5509" y="196"/>
                  </a:lnTo>
                  <a:lnTo>
                    <a:pt x="5511" y="201"/>
                  </a:lnTo>
                  <a:lnTo>
                    <a:pt x="5513" y="207"/>
                  </a:lnTo>
                  <a:lnTo>
                    <a:pt x="5515" y="212"/>
                  </a:lnTo>
                  <a:lnTo>
                    <a:pt x="5516" y="218"/>
                  </a:lnTo>
                  <a:lnTo>
                    <a:pt x="5517" y="223"/>
                  </a:lnTo>
                  <a:lnTo>
                    <a:pt x="5518" y="229"/>
                  </a:lnTo>
                  <a:lnTo>
                    <a:pt x="5519" y="235"/>
                  </a:lnTo>
                  <a:lnTo>
                    <a:pt x="5520" y="240"/>
                  </a:lnTo>
                  <a:lnTo>
                    <a:pt x="5520" y="246"/>
                  </a:lnTo>
                  <a:lnTo>
                    <a:pt x="5520" y="252"/>
                  </a:lnTo>
                  <a:lnTo>
                    <a:pt x="5520" y="259"/>
                  </a:lnTo>
                  <a:lnTo>
                    <a:pt x="5519" y="266"/>
                  </a:lnTo>
                  <a:lnTo>
                    <a:pt x="5519" y="272"/>
                  </a:lnTo>
                  <a:lnTo>
                    <a:pt x="5518" y="279"/>
                  </a:lnTo>
                  <a:lnTo>
                    <a:pt x="5516" y="285"/>
                  </a:lnTo>
                  <a:lnTo>
                    <a:pt x="5515" y="291"/>
                  </a:lnTo>
                  <a:lnTo>
                    <a:pt x="5513" y="297"/>
                  </a:lnTo>
                  <a:lnTo>
                    <a:pt x="5511" y="303"/>
                  </a:lnTo>
                  <a:lnTo>
                    <a:pt x="5508" y="308"/>
                  </a:lnTo>
                  <a:lnTo>
                    <a:pt x="5506" y="314"/>
                  </a:lnTo>
                  <a:lnTo>
                    <a:pt x="5503" y="319"/>
                  </a:lnTo>
                  <a:lnTo>
                    <a:pt x="5500" y="324"/>
                  </a:lnTo>
                  <a:lnTo>
                    <a:pt x="5496" y="329"/>
                  </a:lnTo>
                  <a:lnTo>
                    <a:pt x="5493" y="333"/>
                  </a:lnTo>
                  <a:lnTo>
                    <a:pt x="5489" y="338"/>
                  </a:lnTo>
                  <a:lnTo>
                    <a:pt x="5485" y="343"/>
                  </a:lnTo>
                  <a:lnTo>
                    <a:pt x="5481" y="347"/>
                  </a:lnTo>
                  <a:lnTo>
                    <a:pt x="5477" y="351"/>
                  </a:lnTo>
                  <a:lnTo>
                    <a:pt x="5472" y="355"/>
                  </a:lnTo>
                  <a:lnTo>
                    <a:pt x="5467" y="358"/>
                  </a:lnTo>
                  <a:lnTo>
                    <a:pt x="5463" y="362"/>
                  </a:lnTo>
                  <a:lnTo>
                    <a:pt x="5457" y="365"/>
                  </a:lnTo>
                  <a:lnTo>
                    <a:pt x="5452" y="368"/>
                  </a:lnTo>
                  <a:lnTo>
                    <a:pt x="5447" y="371"/>
                  </a:lnTo>
                  <a:lnTo>
                    <a:pt x="5441" y="374"/>
                  </a:lnTo>
                  <a:lnTo>
                    <a:pt x="5436" y="376"/>
                  </a:lnTo>
                  <a:lnTo>
                    <a:pt x="5430" y="379"/>
                  </a:lnTo>
                  <a:lnTo>
                    <a:pt x="5424" y="381"/>
                  </a:lnTo>
                  <a:lnTo>
                    <a:pt x="5418" y="383"/>
                  </a:lnTo>
                  <a:lnTo>
                    <a:pt x="5411" y="385"/>
                  </a:lnTo>
                  <a:lnTo>
                    <a:pt x="5405" y="386"/>
                  </a:lnTo>
                  <a:lnTo>
                    <a:pt x="5399" y="388"/>
                  </a:lnTo>
                  <a:lnTo>
                    <a:pt x="5388" y="390"/>
                  </a:lnTo>
                  <a:lnTo>
                    <a:pt x="5378" y="391"/>
                  </a:lnTo>
                  <a:lnTo>
                    <a:pt x="5369" y="393"/>
                  </a:lnTo>
                  <a:lnTo>
                    <a:pt x="5360" y="393"/>
                  </a:lnTo>
                  <a:lnTo>
                    <a:pt x="5350" y="394"/>
                  </a:lnTo>
                  <a:lnTo>
                    <a:pt x="5341" y="394"/>
                  </a:lnTo>
                  <a:lnTo>
                    <a:pt x="5331" y="395"/>
                  </a:lnTo>
                  <a:lnTo>
                    <a:pt x="5320" y="395"/>
                  </a:lnTo>
                  <a:lnTo>
                    <a:pt x="5314" y="395"/>
                  </a:lnTo>
                  <a:lnTo>
                    <a:pt x="5308" y="395"/>
                  </a:lnTo>
                  <a:lnTo>
                    <a:pt x="5303" y="394"/>
                  </a:lnTo>
                  <a:lnTo>
                    <a:pt x="5297" y="394"/>
                  </a:lnTo>
                  <a:lnTo>
                    <a:pt x="5291" y="394"/>
                  </a:lnTo>
                  <a:lnTo>
                    <a:pt x="5285" y="393"/>
                  </a:lnTo>
                  <a:lnTo>
                    <a:pt x="5280" y="393"/>
                  </a:lnTo>
                  <a:lnTo>
                    <a:pt x="5274" y="393"/>
                  </a:lnTo>
                  <a:lnTo>
                    <a:pt x="5278" y="131"/>
                  </a:lnTo>
                  <a:lnTo>
                    <a:pt x="5288" y="131"/>
                  </a:lnTo>
                  <a:lnTo>
                    <a:pt x="5297" y="131"/>
                  </a:lnTo>
                  <a:lnTo>
                    <a:pt x="5307" y="131"/>
                  </a:lnTo>
                  <a:lnTo>
                    <a:pt x="5317" y="130"/>
                  </a:lnTo>
                  <a:lnTo>
                    <a:pt x="5326" y="130"/>
                  </a:lnTo>
                  <a:close/>
                  <a:moveTo>
                    <a:pt x="4708" y="207"/>
                  </a:moveTo>
                  <a:lnTo>
                    <a:pt x="4813" y="450"/>
                  </a:lnTo>
                  <a:lnTo>
                    <a:pt x="4718" y="450"/>
                  </a:lnTo>
                  <a:lnTo>
                    <a:pt x="4704" y="450"/>
                  </a:lnTo>
                  <a:lnTo>
                    <a:pt x="4690" y="449"/>
                  </a:lnTo>
                  <a:lnTo>
                    <a:pt x="4675" y="449"/>
                  </a:lnTo>
                  <a:lnTo>
                    <a:pt x="4661" y="449"/>
                  </a:lnTo>
                  <a:lnTo>
                    <a:pt x="4647" y="449"/>
                  </a:lnTo>
                  <a:lnTo>
                    <a:pt x="4633" y="449"/>
                  </a:lnTo>
                  <a:lnTo>
                    <a:pt x="4618" y="449"/>
                  </a:lnTo>
                  <a:lnTo>
                    <a:pt x="4604" y="449"/>
                  </a:lnTo>
                  <a:lnTo>
                    <a:pt x="4708" y="207"/>
                  </a:lnTo>
                  <a:close/>
                  <a:moveTo>
                    <a:pt x="5491" y="961"/>
                  </a:moveTo>
                  <a:lnTo>
                    <a:pt x="5481" y="962"/>
                  </a:lnTo>
                  <a:lnTo>
                    <a:pt x="5472" y="962"/>
                  </a:lnTo>
                  <a:lnTo>
                    <a:pt x="5463" y="964"/>
                  </a:lnTo>
                  <a:lnTo>
                    <a:pt x="5454" y="966"/>
                  </a:lnTo>
                  <a:lnTo>
                    <a:pt x="5450" y="968"/>
                  </a:lnTo>
                  <a:lnTo>
                    <a:pt x="5445" y="970"/>
                  </a:lnTo>
                  <a:lnTo>
                    <a:pt x="5441" y="972"/>
                  </a:lnTo>
                  <a:lnTo>
                    <a:pt x="5436" y="974"/>
                  </a:lnTo>
                  <a:lnTo>
                    <a:pt x="5433" y="976"/>
                  </a:lnTo>
                  <a:lnTo>
                    <a:pt x="5429" y="979"/>
                  </a:lnTo>
                  <a:lnTo>
                    <a:pt x="5425" y="981"/>
                  </a:lnTo>
                  <a:lnTo>
                    <a:pt x="5421" y="985"/>
                  </a:lnTo>
                  <a:lnTo>
                    <a:pt x="5417" y="988"/>
                  </a:lnTo>
                  <a:lnTo>
                    <a:pt x="5414" y="991"/>
                  </a:lnTo>
                  <a:lnTo>
                    <a:pt x="5410" y="995"/>
                  </a:lnTo>
                  <a:lnTo>
                    <a:pt x="5408" y="999"/>
                  </a:lnTo>
                  <a:lnTo>
                    <a:pt x="5405" y="1003"/>
                  </a:lnTo>
                  <a:lnTo>
                    <a:pt x="5403" y="1007"/>
                  </a:lnTo>
                  <a:lnTo>
                    <a:pt x="5400" y="1011"/>
                  </a:lnTo>
                  <a:lnTo>
                    <a:pt x="5398" y="1015"/>
                  </a:lnTo>
                  <a:lnTo>
                    <a:pt x="5396" y="1020"/>
                  </a:lnTo>
                  <a:lnTo>
                    <a:pt x="5395" y="1024"/>
                  </a:lnTo>
                  <a:lnTo>
                    <a:pt x="5394" y="1029"/>
                  </a:lnTo>
                  <a:lnTo>
                    <a:pt x="5392" y="1033"/>
                  </a:lnTo>
                  <a:lnTo>
                    <a:pt x="5392" y="1038"/>
                  </a:lnTo>
                  <a:lnTo>
                    <a:pt x="5391" y="1043"/>
                  </a:lnTo>
                  <a:lnTo>
                    <a:pt x="5391" y="1048"/>
                  </a:lnTo>
                  <a:lnTo>
                    <a:pt x="5391" y="1053"/>
                  </a:lnTo>
                  <a:lnTo>
                    <a:pt x="5391" y="1062"/>
                  </a:lnTo>
                  <a:lnTo>
                    <a:pt x="5392" y="1071"/>
                  </a:lnTo>
                  <a:lnTo>
                    <a:pt x="5393" y="1076"/>
                  </a:lnTo>
                  <a:lnTo>
                    <a:pt x="5394" y="1080"/>
                  </a:lnTo>
                  <a:lnTo>
                    <a:pt x="5395" y="1084"/>
                  </a:lnTo>
                  <a:lnTo>
                    <a:pt x="5396" y="1088"/>
                  </a:lnTo>
                  <a:lnTo>
                    <a:pt x="5398" y="1092"/>
                  </a:lnTo>
                  <a:lnTo>
                    <a:pt x="5399" y="1096"/>
                  </a:lnTo>
                  <a:lnTo>
                    <a:pt x="5401" y="1100"/>
                  </a:lnTo>
                  <a:lnTo>
                    <a:pt x="5404" y="1104"/>
                  </a:lnTo>
                  <a:lnTo>
                    <a:pt x="5407" y="1108"/>
                  </a:lnTo>
                  <a:lnTo>
                    <a:pt x="5409" y="1111"/>
                  </a:lnTo>
                  <a:lnTo>
                    <a:pt x="5412" y="1115"/>
                  </a:lnTo>
                  <a:lnTo>
                    <a:pt x="5416" y="1118"/>
                  </a:lnTo>
                  <a:lnTo>
                    <a:pt x="5419" y="1122"/>
                  </a:lnTo>
                  <a:lnTo>
                    <a:pt x="5423" y="1125"/>
                  </a:lnTo>
                  <a:lnTo>
                    <a:pt x="5426" y="1127"/>
                  </a:lnTo>
                  <a:lnTo>
                    <a:pt x="5431" y="1130"/>
                  </a:lnTo>
                  <a:lnTo>
                    <a:pt x="5435" y="1132"/>
                  </a:lnTo>
                  <a:lnTo>
                    <a:pt x="5439" y="1134"/>
                  </a:lnTo>
                  <a:lnTo>
                    <a:pt x="5443" y="1136"/>
                  </a:lnTo>
                  <a:lnTo>
                    <a:pt x="5448" y="1138"/>
                  </a:lnTo>
                  <a:lnTo>
                    <a:pt x="5452" y="1139"/>
                  </a:lnTo>
                  <a:lnTo>
                    <a:pt x="5457" y="1140"/>
                  </a:lnTo>
                  <a:lnTo>
                    <a:pt x="5461" y="1141"/>
                  </a:lnTo>
                  <a:lnTo>
                    <a:pt x="5466" y="1142"/>
                  </a:lnTo>
                  <a:lnTo>
                    <a:pt x="5476" y="1143"/>
                  </a:lnTo>
                  <a:lnTo>
                    <a:pt x="5485" y="1144"/>
                  </a:lnTo>
                  <a:lnTo>
                    <a:pt x="5494" y="1143"/>
                  </a:lnTo>
                  <a:lnTo>
                    <a:pt x="5504" y="1142"/>
                  </a:lnTo>
                  <a:lnTo>
                    <a:pt x="5509" y="1142"/>
                  </a:lnTo>
                  <a:lnTo>
                    <a:pt x="5513" y="1141"/>
                  </a:lnTo>
                  <a:lnTo>
                    <a:pt x="5518" y="1140"/>
                  </a:lnTo>
                  <a:lnTo>
                    <a:pt x="5522" y="1138"/>
                  </a:lnTo>
                  <a:lnTo>
                    <a:pt x="5526" y="1136"/>
                  </a:lnTo>
                  <a:lnTo>
                    <a:pt x="5531" y="1135"/>
                  </a:lnTo>
                  <a:lnTo>
                    <a:pt x="5535" y="1133"/>
                  </a:lnTo>
                  <a:lnTo>
                    <a:pt x="5539" y="1131"/>
                  </a:lnTo>
                  <a:lnTo>
                    <a:pt x="5543" y="1128"/>
                  </a:lnTo>
                  <a:lnTo>
                    <a:pt x="5547" y="1126"/>
                  </a:lnTo>
                  <a:lnTo>
                    <a:pt x="5551" y="1123"/>
                  </a:lnTo>
                  <a:lnTo>
                    <a:pt x="5555" y="1120"/>
                  </a:lnTo>
                  <a:lnTo>
                    <a:pt x="5559" y="1116"/>
                  </a:lnTo>
                  <a:lnTo>
                    <a:pt x="5562" y="1113"/>
                  </a:lnTo>
                  <a:lnTo>
                    <a:pt x="5565" y="1109"/>
                  </a:lnTo>
                  <a:lnTo>
                    <a:pt x="5568" y="1105"/>
                  </a:lnTo>
                  <a:lnTo>
                    <a:pt x="5571" y="1101"/>
                  </a:lnTo>
                  <a:lnTo>
                    <a:pt x="5573" y="1097"/>
                  </a:lnTo>
                  <a:lnTo>
                    <a:pt x="5575" y="1093"/>
                  </a:lnTo>
                  <a:lnTo>
                    <a:pt x="5577" y="1089"/>
                  </a:lnTo>
                  <a:lnTo>
                    <a:pt x="5579" y="1084"/>
                  </a:lnTo>
                  <a:lnTo>
                    <a:pt x="5581" y="1080"/>
                  </a:lnTo>
                  <a:lnTo>
                    <a:pt x="5582" y="1075"/>
                  </a:lnTo>
                  <a:lnTo>
                    <a:pt x="5583" y="1071"/>
                  </a:lnTo>
                  <a:lnTo>
                    <a:pt x="5584" y="1066"/>
                  </a:lnTo>
                  <a:lnTo>
                    <a:pt x="5584" y="1061"/>
                  </a:lnTo>
                  <a:lnTo>
                    <a:pt x="5585" y="1056"/>
                  </a:lnTo>
                  <a:lnTo>
                    <a:pt x="5585" y="1052"/>
                  </a:lnTo>
                  <a:lnTo>
                    <a:pt x="5585" y="1047"/>
                  </a:lnTo>
                  <a:lnTo>
                    <a:pt x="5585" y="1041"/>
                  </a:lnTo>
                  <a:lnTo>
                    <a:pt x="5584" y="1036"/>
                  </a:lnTo>
                  <a:lnTo>
                    <a:pt x="5583" y="1031"/>
                  </a:lnTo>
                  <a:lnTo>
                    <a:pt x="5582" y="1026"/>
                  </a:lnTo>
                  <a:lnTo>
                    <a:pt x="5581" y="1021"/>
                  </a:lnTo>
                  <a:lnTo>
                    <a:pt x="5579" y="1016"/>
                  </a:lnTo>
                  <a:lnTo>
                    <a:pt x="5577" y="1011"/>
                  </a:lnTo>
                  <a:lnTo>
                    <a:pt x="5575" y="1006"/>
                  </a:lnTo>
                  <a:lnTo>
                    <a:pt x="5573" y="1002"/>
                  </a:lnTo>
                  <a:lnTo>
                    <a:pt x="5569" y="997"/>
                  </a:lnTo>
                  <a:lnTo>
                    <a:pt x="5566" y="993"/>
                  </a:lnTo>
                  <a:lnTo>
                    <a:pt x="5563" y="989"/>
                  </a:lnTo>
                  <a:lnTo>
                    <a:pt x="5559" y="985"/>
                  </a:lnTo>
                  <a:lnTo>
                    <a:pt x="5554" y="982"/>
                  </a:lnTo>
                  <a:lnTo>
                    <a:pt x="5550" y="978"/>
                  </a:lnTo>
                  <a:lnTo>
                    <a:pt x="5543" y="974"/>
                  </a:lnTo>
                  <a:lnTo>
                    <a:pt x="5537" y="971"/>
                  </a:lnTo>
                  <a:lnTo>
                    <a:pt x="5529" y="968"/>
                  </a:lnTo>
                  <a:lnTo>
                    <a:pt x="5522" y="965"/>
                  </a:lnTo>
                  <a:lnTo>
                    <a:pt x="5514" y="964"/>
                  </a:lnTo>
                  <a:lnTo>
                    <a:pt x="5506" y="962"/>
                  </a:lnTo>
                  <a:lnTo>
                    <a:pt x="5499" y="961"/>
                  </a:lnTo>
                  <a:lnTo>
                    <a:pt x="5491" y="961"/>
                  </a:lnTo>
                  <a:close/>
                  <a:moveTo>
                    <a:pt x="3531" y="962"/>
                  </a:moveTo>
                  <a:lnTo>
                    <a:pt x="3522" y="962"/>
                  </a:lnTo>
                  <a:lnTo>
                    <a:pt x="3512" y="963"/>
                  </a:lnTo>
                  <a:lnTo>
                    <a:pt x="3503" y="965"/>
                  </a:lnTo>
                  <a:lnTo>
                    <a:pt x="3493" y="967"/>
                  </a:lnTo>
                  <a:lnTo>
                    <a:pt x="3489" y="968"/>
                  </a:lnTo>
                  <a:lnTo>
                    <a:pt x="3484" y="970"/>
                  </a:lnTo>
                  <a:lnTo>
                    <a:pt x="3480" y="972"/>
                  </a:lnTo>
                  <a:lnTo>
                    <a:pt x="3475" y="974"/>
                  </a:lnTo>
                  <a:lnTo>
                    <a:pt x="3471" y="977"/>
                  </a:lnTo>
                  <a:lnTo>
                    <a:pt x="3467" y="979"/>
                  </a:lnTo>
                  <a:lnTo>
                    <a:pt x="3463" y="982"/>
                  </a:lnTo>
                  <a:lnTo>
                    <a:pt x="3460" y="985"/>
                  </a:lnTo>
                  <a:lnTo>
                    <a:pt x="3456" y="989"/>
                  </a:lnTo>
                  <a:lnTo>
                    <a:pt x="3452" y="993"/>
                  </a:lnTo>
                  <a:lnTo>
                    <a:pt x="3449" y="997"/>
                  </a:lnTo>
                  <a:lnTo>
                    <a:pt x="3445" y="1001"/>
                  </a:lnTo>
                  <a:lnTo>
                    <a:pt x="3443" y="1005"/>
                  </a:lnTo>
                  <a:lnTo>
                    <a:pt x="3440" y="1009"/>
                  </a:lnTo>
                  <a:lnTo>
                    <a:pt x="3438" y="1013"/>
                  </a:lnTo>
                  <a:lnTo>
                    <a:pt x="3436" y="1018"/>
                  </a:lnTo>
                  <a:lnTo>
                    <a:pt x="3435" y="1022"/>
                  </a:lnTo>
                  <a:lnTo>
                    <a:pt x="3434" y="1027"/>
                  </a:lnTo>
                  <a:lnTo>
                    <a:pt x="3432" y="1032"/>
                  </a:lnTo>
                  <a:lnTo>
                    <a:pt x="3432" y="1037"/>
                  </a:lnTo>
                  <a:lnTo>
                    <a:pt x="3431" y="1042"/>
                  </a:lnTo>
                  <a:lnTo>
                    <a:pt x="3430" y="1047"/>
                  </a:lnTo>
                  <a:lnTo>
                    <a:pt x="3430" y="1052"/>
                  </a:lnTo>
                  <a:lnTo>
                    <a:pt x="3430" y="1058"/>
                  </a:lnTo>
                  <a:lnTo>
                    <a:pt x="3430" y="1064"/>
                  </a:lnTo>
                  <a:lnTo>
                    <a:pt x="3431" y="1071"/>
                  </a:lnTo>
                  <a:lnTo>
                    <a:pt x="3432" y="1078"/>
                  </a:lnTo>
                  <a:lnTo>
                    <a:pt x="3434" y="1084"/>
                  </a:lnTo>
                  <a:lnTo>
                    <a:pt x="3436" y="1090"/>
                  </a:lnTo>
                  <a:lnTo>
                    <a:pt x="3439" y="1096"/>
                  </a:lnTo>
                  <a:lnTo>
                    <a:pt x="3442" y="1102"/>
                  </a:lnTo>
                  <a:lnTo>
                    <a:pt x="3446" y="1108"/>
                  </a:lnTo>
                  <a:lnTo>
                    <a:pt x="3448" y="1110"/>
                  </a:lnTo>
                  <a:lnTo>
                    <a:pt x="3450" y="1113"/>
                  </a:lnTo>
                  <a:lnTo>
                    <a:pt x="3453" y="1115"/>
                  </a:lnTo>
                  <a:lnTo>
                    <a:pt x="3455" y="1118"/>
                  </a:lnTo>
                  <a:lnTo>
                    <a:pt x="3457" y="1120"/>
                  </a:lnTo>
                  <a:lnTo>
                    <a:pt x="3460" y="1122"/>
                  </a:lnTo>
                  <a:lnTo>
                    <a:pt x="3462" y="1124"/>
                  </a:lnTo>
                  <a:lnTo>
                    <a:pt x="3464" y="1126"/>
                  </a:lnTo>
                  <a:lnTo>
                    <a:pt x="3467" y="1128"/>
                  </a:lnTo>
                  <a:lnTo>
                    <a:pt x="3471" y="1129"/>
                  </a:lnTo>
                  <a:lnTo>
                    <a:pt x="3474" y="1131"/>
                  </a:lnTo>
                  <a:lnTo>
                    <a:pt x="3478" y="1133"/>
                  </a:lnTo>
                  <a:lnTo>
                    <a:pt x="3482" y="1135"/>
                  </a:lnTo>
                  <a:lnTo>
                    <a:pt x="3486" y="1136"/>
                  </a:lnTo>
                  <a:lnTo>
                    <a:pt x="3490" y="1138"/>
                  </a:lnTo>
                  <a:lnTo>
                    <a:pt x="3492" y="1138"/>
                  </a:lnTo>
                  <a:lnTo>
                    <a:pt x="3497" y="1139"/>
                  </a:lnTo>
                  <a:lnTo>
                    <a:pt x="3501" y="1140"/>
                  </a:lnTo>
                  <a:lnTo>
                    <a:pt x="3505" y="1141"/>
                  </a:lnTo>
                  <a:lnTo>
                    <a:pt x="3509" y="1141"/>
                  </a:lnTo>
                  <a:lnTo>
                    <a:pt x="3513" y="1142"/>
                  </a:lnTo>
                  <a:lnTo>
                    <a:pt x="3517" y="1142"/>
                  </a:lnTo>
                  <a:lnTo>
                    <a:pt x="3521" y="1142"/>
                  </a:lnTo>
                  <a:lnTo>
                    <a:pt x="3526" y="1142"/>
                  </a:lnTo>
                  <a:lnTo>
                    <a:pt x="3532" y="1142"/>
                  </a:lnTo>
                  <a:lnTo>
                    <a:pt x="3539" y="1142"/>
                  </a:lnTo>
                  <a:lnTo>
                    <a:pt x="3545" y="1141"/>
                  </a:lnTo>
                  <a:lnTo>
                    <a:pt x="3552" y="1140"/>
                  </a:lnTo>
                  <a:lnTo>
                    <a:pt x="3558" y="1138"/>
                  </a:lnTo>
                  <a:lnTo>
                    <a:pt x="3565" y="1136"/>
                  </a:lnTo>
                  <a:lnTo>
                    <a:pt x="3570" y="1134"/>
                  </a:lnTo>
                  <a:lnTo>
                    <a:pt x="3576" y="1131"/>
                  </a:lnTo>
                  <a:lnTo>
                    <a:pt x="3582" y="1110"/>
                  </a:lnTo>
                  <a:lnTo>
                    <a:pt x="3579" y="1108"/>
                  </a:lnTo>
                  <a:lnTo>
                    <a:pt x="3574" y="1112"/>
                  </a:lnTo>
                  <a:lnTo>
                    <a:pt x="3569" y="1116"/>
                  </a:lnTo>
                  <a:lnTo>
                    <a:pt x="3563" y="1119"/>
                  </a:lnTo>
                  <a:lnTo>
                    <a:pt x="3557" y="1122"/>
                  </a:lnTo>
                  <a:lnTo>
                    <a:pt x="3552" y="1124"/>
                  </a:lnTo>
                  <a:lnTo>
                    <a:pt x="3545" y="1126"/>
                  </a:lnTo>
                  <a:lnTo>
                    <a:pt x="3539" y="1127"/>
                  </a:lnTo>
                  <a:lnTo>
                    <a:pt x="3533" y="1127"/>
                  </a:lnTo>
                  <a:lnTo>
                    <a:pt x="3526" y="1127"/>
                  </a:lnTo>
                  <a:lnTo>
                    <a:pt x="3520" y="1126"/>
                  </a:lnTo>
                  <a:lnTo>
                    <a:pt x="3514" y="1124"/>
                  </a:lnTo>
                  <a:lnTo>
                    <a:pt x="3507" y="1122"/>
                  </a:lnTo>
                  <a:lnTo>
                    <a:pt x="3502" y="1119"/>
                  </a:lnTo>
                  <a:lnTo>
                    <a:pt x="3496" y="1115"/>
                  </a:lnTo>
                  <a:lnTo>
                    <a:pt x="3494" y="1113"/>
                  </a:lnTo>
                  <a:lnTo>
                    <a:pt x="3492" y="1110"/>
                  </a:lnTo>
                  <a:lnTo>
                    <a:pt x="3489" y="1108"/>
                  </a:lnTo>
                  <a:lnTo>
                    <a:pt x="3487" y="1106"/>
                  </a:lnTo>
                  <a:lnTo>
                    <a:pt x="3483" y="1100"/>
                  </a:lnTo>
                  <a:lnTo>
                    <a:pt x="3480" y="1094"/>
                  </a:lnTo>
                  <a:lnTo>
                    <a:pt x="3477" y="1088"/>
                  </a:lnTo>
                  <a:lnTo>
                    <a:pt x="3475" y="1081"/>
                  </a:lnTo>
                  <a:lnTo>
                    <a:pt x="3474" y="1074"/>
                  </a:lnTo>
                  <a:lnTo>
                    <a:pt x="3473" y="1067"/>
                  </a:lnTo>
                  <a:lnTo>
                    <a:pt x="3472" y="1061"/>
                  </a:lnTo>
                  <a:lnTo>
                    <a:pt x="3472" y="1054"/>
                  </a:lnTo>
                  <a:lnTo>
                    <a:pt x="3472" y="1047"/>
                  </a:lnTo>
                  <a:lnTo>
                    <a:pt x="3473" y="1040"/>
                  </a:lnTo>
                  <a:lnTo>
                    <a:pt x="3474" y="1033"/>
                  </a:lnTo>
                  <a:lnTo>
                    <a:pt x="3475" y="1026"/>
                  </a:lnTo>
                  <a:lnTo>
                    <a:pt x="3477" y="1020"/>
                  </a:lnTo>
                  <a:lnTo>
                    <a:pt x="3480" y="1013"/>
                  </a:lnTo>
                  <a:lnTo>
                    <a:pt x="3483" y="1007"/>
                  </a:lnTo>
                  <a:lnTo>
                    <a:pt x="3486" y="1002"/>
                  </a:lnTo>
                  <a:lnTo>
                    <a:pt x="3490" y="997"/>
                  </a:lnTo>
                  <a:lnTo>
                    <a:pt x="3494" y="992"/>
                  </a:lnTo>
                  <a:lnTo>
                    <a:pt x="3497" y="990"/>
                  </a:lnTo>
                  <a:lnTo>
                    <a:pt x="3499" y="988"/>
                  </a:lnTo>
                  <a:lnTo>
                    <a:pt x="3502" y="986"/>
                  </a:lnTo>
                  <a:lnTo>
                    <a:pt x="3505" y="984"/>
                  </a:lnTo>
                  <a:lnTo>
                    <a:pt x="3507" y="983"/>
                  </a:lnTo>
                  <a:lnTo>
                    <a:pt x="3510" y="981"/>
                  </a:lnTo>
                  <a:lnTo>
                    <a:pt x="3514" y="980"/>
                  </a:lnTo>
                  <a:lnTo>
                    <a:pt x="3517" y="979"/>
                  </a:lnTo>
                  <a:lnTo>
                    <a:pt x="3520" y="979"/>
                  </a:lnTo>
                  <a:lnTo>
                    <a:pt x="3524" y="978"/>
                  </a:lnTo>
                  <a:lnTo>
                    <a:pt x="3528" y="977"/>
                  </a:lnTo>
                  <a:lnTo>
                    <a:pt x="3532" y="977"/>
                  </a:lnTo>
                  <a:lnTo>
                    <a:pt x="3535" y="977"/>
                  </a:lnTo>
                  <a:lnTo>
                    <a:pt x="3538" y="978"/>
                  </a:lnTo>
                  <a:lnTo>
                    <a:pt x="3541" y="978"/>
                  </a:lnTo>
                  <a:lnTo>
                    <a:pt x="3544" y="979"/>
                  </a:lnTo>
                  <a:lnTo>
                    <a:pt x="3550" y="981"/>
                  </a:lnTo>
                  <a:lnTo>
                    <a:pt x="3555" y="984"/>
                  </a:lnTo>
                  <a:lnTo>
                    <a:pt x="3561" y="987"/>
                  </a:lnTo>
                  <a:lnTo>
                    <a:pt x="3566" y="991"/>
                  </a:lnTo>
                  <a:lnTo>
                    <a:pt x="3570" y="995"/>
                  </a:lnTo>
                  <a:lnTo>
                    <a:pt x="3574" y="1000"/>
                  </a:lnTo>
                  <a:lnTo>
                    <a:pt x="3578" y="1000"/>
                  </a:lnTo>
                  <a:lnTo>
                    <a:pt x="3578" y="997"/>
                  </a:lnTo>
                  <a:lnTo>
                    <a:pt x="3579" y="993"/>
                  </a:lnTo>
                  <a:lnTo>
                    <a:pt x="3580" y="990"/>
                  </a:lnTo>
                  <a:lnTo>
                    <a:pt x="3580" y="987"/>
                  </a:lnTo>
                  <a:lnTo>
                    <a:pt x="3581" y="984"/>
                  </a:lnTo>
                  <a:lnTo>
                    <a:pt x="3582" y="981"/>
                  </a:lnTo>
                  <a:lnTo>
                    <a:pt x="3583" y="977"/>
                  </a:lnTo>
                  <a:lnTo>
                    <a:pt x="3583" y="974"/>
                  </a:lnTo>
                  <a:lnTo>
                    <a:pt x="3578" y="971"/>
                  </a:lnTo>
                  <a:lnTo>
                    <a:pt x="3571" y="969"/>
                  </a:lnTo>
                  <a:lnTo>
                    <a:pt x="3565" y="967"/>
                  </a:lnTo>
                  <a:lnTo>
                    <a:pt x="3558" y="965"/>
                  </a:lnTo>
                  <a:lnTo>
                    <a:pt x="3552" y="964"/>
                  </a:lnTo>
                  <a:lnTo>
                    <a:pt x="3544" y="962"/>
                  </a:lnTo>
                  <a:lnTo>
                    <a:pt x="3538" y="962"/>
                  </a:lnTo>
                  <a:lnTo>
                    <a:pt x="3531" y="962"/>
                  </a:lnTo>
                  <a:close/>
                  <a:moveTo>
                    <a:pt x="1887" y="962"/>
                  </a:moveTo>
                  <a:lnTo>
                    <a:pt x="1876" y="962"/>
                  </a:lnTo>
                  <a:lnTo>
                    <a:pt x="1866" y="964"/>
                  </a:lnTo>
                  <a:lnTo>
                    <a:pt x="1861" y="964"/>
                  </a:lnTo>
                  <a:lnTo>
                    <a:pt x="1855" y="966"/>
                  </a:lnTo>
                  <a:lnTo>
                    <a:pt x="1850" y="967"/>
                  </a:lnTo>
                  <a:lnTo>
                    <a:pt x="1846" y="968"/>
                  </a:lnTo>
                  <a:lnTo>
                    <a:pt x="1841" y="970"/>
                  </a:lnTo>
                  <a:lnTo>
                    <a:pt x="1836" y="972"/>
                  </a:lnTo>
                  <a:lnTo>
                    <a:pt x="1832" y="974"/>
                  </a:lnTo>
                  <a:lnTo>
                    <a:pt x="1828" y="975"/>
                  </a:lnTo>
                  <a:lnTo>
                    <a:pt x="1824" y="978"/>
                  </a:lnTo>
                  <a:lnTo>
                    <a:pt x="1820" y="981"/>
                  </a:lnTo>
                  <a:lnTo>
                    <a:pt x="1816" y="983"/>
                  </a:lnTo>
                  <a:lnTo>
                    <a:pt x="1812" y="986"/>
                  </a:lnTo>
                  <a:lnTo>
                    <a:pt x="1809" y="989"/>
                  </a:lnTo>
                  <a:lnTo>
                    <a:pt x="1806" y="992"/>
                  </a:lnTo>
                  <a:lnTo>
                    <a:pt x="1803" y="996"/>
                  </a:lnTo>
                  <a:lnTo>
                    <a:pt x="1799" y="999"/>
                  </a:lnTo>
                  <a:lnTo>
                    <a:pt x="1797" y="1003"/>
                  </a:lnTo>
                  <a:lnTo>
                    <a:pt x="1794" y="1007"/>
                  </a:lnTo>
                  <a:lnTo>
                    <a:pt x="1792" y="1011"/>
                  </a:lnTo>
                  <a:lnTo>
                    <a:pt x="1790" y="1016"/>
                  </a:lnTo>
                  <a:lnTo>
                    <a:pt x="1788" y="1020"/>
                  </a:lnTo>
                  <a:lnTo>
                    <a:pt x="1786" y="1025"/>
                  </a:lnTo>
                  <a:lnTo>
                    <a:pt x="1785" y="1030"/>
                  </a:lnTo>
                  <a:lnTo>
                    <a:pt x="1784" y="1035"/>
                  </a:lnTo>
                  <a:lnTo>
                    <a:pt x="1783" y="1040"/>
                  </a:lnTo>
                  <a:lnTo>
                    <a:pt x="1782" y="1045"/>
                  </a:lnTo>
                  <a:lnTo>
                    <a:pt x="1782" y="1051"/>
                  </a:lnTo>
                  <a:lnTo>
                    <a:pt x="1782" y="1057"/>
                  </a:lnTo>
                  <a:lnTo>
                    <a:pt x="1782" y="1062"/>
                  </a:lnTo>
                  <a:lnTo>
                    <a:pt x="1782" y="1067"/>
                  </a:lnTo>
                  <a:lnTo>
                    <a:pt x="1783" y="1073"/>
                  </a:lnTo>
                  <a:lnTo>
                    <a:pt x="1784" y="1077"/>
                  </a:lnTo>
                  <a:lnTo>
                    <a:pt x="1785" y="1082"/>
                  </a:lnTo>
                  <a:lnTo>
                    <a:pt x="1786" y="1087"/>
                  </a:lnTo>
                  <a:lnTo>
                    <a:pt x="1788" y="1091"/>
                  </a:lnTo>
                  <a:lnTo>
                    <a:pt x="1790" y="1095"/>
                  </a:lnTo>
                  <a:lnTo>
                    <a:pt x="1792" y="1099"/>
                  </a:lnTo>
                  <a:lnTo>
                    <a:pt x="1795" y="1103"/>
                  </a:lnTo>
                  <a:lnTo>
                    <a:pt x="1797" y="1106"/>
                  </a:lnTo>
                  <a:lnTo>
                    <a:pt x="1800" y="1110"/>
                  </a:lnTo>
                  <a:lnTo>
                    <a:pt x="1803" y="1113"/>
                  </a:lnTo>
                  <a:lnTo>
                    <a:pt x="1806" y="1116"/>
                  </a:lnTo>
                  <a:lnTo>
                    <a:pt x="1809" y="1119"/>
                  </a:lnTo>
                  <a:lnTo>
                    <a:pt x="1812" y="1122"/>
                  </a:lnTo>
                  <a:lnTo>
                    <a:pt x="1816" y="1124"/>
                  </a:lnTo>
                  <a:lnTo>
                    <a:pt x="1820" y="1127"/>
                  </a:lnTo>
                  <a:lnTo>
                    <a:pt x="1823" y="1129"/>
                  </a:lnTo>
                  <a:lnTo>
                    <a:pt x="1827" y="1131"/>
                  </a:lnTo>
                  <a:lnTo>
                    <a:pt x="1832" y="1133"/>
                  </a:lnTo>
                  <a:lnTo>
                    <a:pt x="1836" y="1135"/>
                  </a:lnTo>
                  <a:lnTo>
                    <a:pt x="1840" y="1136"/>
                  </a:lnTo>
                  <a:lnTo>
                    <a:pt x="1845" y="1137"/>
                  </a:lnTo>
                  <a:lnTo>
                    <a:pt x="1854" y="1140"/>
                  </a:lnTo>
                  <a:lnTo>
                    <a:pt x="1864" y="1141"/>
                  </a:lnTo>
                  <a:lnTo>
                    <a:pt x="1873" y="1142"/>
                  </a:lnTo>
                  <a:lnTo>
                    <a:pt x="1883" y="1142"/>
                  </a:lnTo>
                  <a:lnTo>
                    <a:pt x="1892" y="1142"/>
                  </a:lnTo>
                  <a:lnTo>
                    <a:pt x="1900" y="1142"/>
                  </a:lnTo>
                  <a:lnTo>
                    <a:pt x="1909" y="1141"/>
                  </a:lnTo>
                  <a:lnTo>
                    <a:pt x="1917" y="1139"/>
                  </a:lnTo>
                  <a:lnTo>
                    <a:pt x="1925" y="1138"/>
                  </a:lnTo>
                  <a:lnTo>
                    <a:pt x="1933" y="1136"/>
                  </a:lnTo>
                  <a:lnTo>
                    <a:pt x="1942" y="1134"/>
                  </a:lnTo>
                  <a:lnTo>
                    <a:pt x="1950" y="1132"/>
                  </a:lnTo>
                  <a:lnTo>
                    <a:pt x="1950" y="1128"/>
                  </a:lnTo>
                  <a:lnTo>
                    <a:pt x="1950" y="1125"/>
                  </a:lnTo>
                  <a:lnTo>
                    <a:pt x="1950" y="1121"/>
                  </a:lnTo>
                  <a:lnTo>
                    <a:pt x="1949" y="1118"/>
                  </a:lnTo>
                  <a:lnTo>
                    <a:pt x="1949" y="1114"/>
                  </a:lnTo>
                  <a:lnTo>
                    <a:pt x="1949" y="1110"/>
                  </a:lnTo>
                  <a:lnTo>
                    <a:pt x="1949" y="1106"/>
                  </a:lnTo>
                  <a:lnTo>
                    <a:pt x="1949" y="1103"/>
                  </a:lnTo>
                  <a:lnTo>
                    <a:pt x="1949" y="1098"/>
                  </a:lnTo>
                  <a:lnTo>
                    <a:pt x="1949" y="1093"/>
                  </a:lnTo>
                  <a:lnTo>
                    <a:pt x="1950" y="1088"/>
                  </a:lnTo>
                  <a:lnTo>
                    <a:pt x="1950" y="1082"/>
                  </a:lnTo>
                  <a:lnTo>
                    <a:pt x="1950" y="1077"/>
                  </a:lnTo>
                  <a:lnTo>
                    <a:pt x="1950" y="1072"/>
                  </a:lnTo>
                  <a:lnTo>
                    <a:pt x="1951" y="1067"/>
                  </a:lnTo>
                  <a:lnTo>
                    <a:pt x="1951" y="1062"/>
                  </a:lnTo>
                  <a:lnTo>
                    <a:pt x="1949" y="1062"/>
                  </a:lnTo>
                  <a:lnTo>
                    <a:pt x="1946" y="1062"/>
                  </a:lnTo>
                  <a:lnTo>
                    <a:pt x="1943" y="1062"/>
                  </a:lnTo>
                  <a:lnTo>
                    <a:pt x="1941" y="1062"/>
                  </a:lnTo>
                  <a:lnTo>
                    <a:pt x="1938" y="1062"/>
                  </a:lnTo>
                  <a:lnTo>
                    <a:pt x="1936" y="1062"/>
                  </a:lnTo>
                  <a:lnTo>
                    <a:pt x="1933" y="1063"/>
                  </a:lnTo>
                  <a:lnTo>
                    <a:pt x="1931" y="1063"/>
                  </a:lnTo>
                  <a:lnTo>
                    <a:pt x="1928" y="1063"/>
                  </a:lnTo>
                  <a:lnTo>
                    <a:pt x="1926" y="1062"/>
                  </a:lnTo>
                  <a:lnTo>
                    <a:pt x="1924" y="1062"/>
                  </a:lnTo>
                  <a:lnTo>
                    <a:pt x="1921" y="1062"/>
                  </a:lnTo>
                  <a:lnTo>
                    <a:pt x="1919" y="1062"/>
                  </a:lnTo>
                  <a:lnTo>
                    <a:pt x="1916" y="1062"/>
                  </a:lnTo>
                  <a:lnTo>
                    <a:pt x="1914" y="1062"/>
                  </a:lnTo>
                  <a:lnTo>
                    <a:pt x="1911" y="1062"/>
                  </a:lnTo>
                  <a:lnTo>
                    <a:pt x="1912" y="1067"/>
                  </a:lnTo>
                  <a:lnTo>
                    <a:pt x="1912" y="1071"/>
                  </a:lnTo>
                  <a:lnTo>
                    <a:pt x="1913" y="1077"/>
                  </a:lnTo>
                  <a:lnTo>
                    <a:pt x="1913" y="1081"/>
                  </a:lnTo>
                  <a:lnTo>
                    <a:pt x="1913" y="1086"/>
                  </a:lnTo>
                  <a:lnTo>
                    <a:pt x="1913" y="1091"/>
                  </a:lnTo>
                  <a:lnTo>
                    <a:pt x="1913" y="1096"/>
                  </a:lnTo>
                  <a:lnTo>
                    <a:pt x="1913" y="1101"/>
                  </a:lnTo>
                  <a:lnTo>
                    <a:pt x="1913" y="1103"/>
                  </a:lnTo>
                  <a:lnTo>
                    <a:pt x="1913" y="1106"/>
                  </a:lnTo>
                  <a:lnTo>
                    <a:pt x="1913" y="1108"/>
                  </a:lnTo>
                  <a:lnTo>
                    <a:pt x="1913" y="1111"/>
                  </a:lnTo>
                  <a:lnTo>
                    <a:pt x="1913" y="1113"/>
                  </a:lnTo>
                  <a:lnTo>
                    <a:pt x="1913" y="1116"/>
                  </a:lnTo>
                  <a:lnTo>
                    <a:pt x="1913" y="1118"/>
                  </a:lnTo>
                  <a:lnTo>
                    <a:pt x="1913" y="1120"/>
                  </a:lnTo>
                  <a:lnTo>
                    <a:pt x="1913" y="1121"/>
                  </a:lnTo>
                  <a:lnTo>
                    <a:pt x="1913" y="1121"/>
                  </a:lnTo>
                  <a:lnTo>
                    <a:pt x="1913" y="1122"/>
                  </a:lnTo>
                  <a:lnTo>
                    <a:pt x="1913" y="1122"/>
                  </a:lnTo>
                  <a:lnTo>
                    <a:pt x="1913" y="1123"/>
                  </a:lnTo>
                  <a:lnTo>
                    <a:pt x="1913" y="1123"/>
                  </a:lnTo>
                  <a:lnTo>
                    <a:pt x="1912" y="1123"/>
                  </a:lnTo>
                  <a:lnTo>
                    <a:pt x="1911" y="1124"/>
                  </a:lnTo>
                  <a:lnTo>
                    <a:pt x="1909" y="1124"/>
                  </a:lnTo>
                  <a:lnTo>
                    <a:pt x="1907" y="1125"/>
                  </a:lnTo>
                  <a:lnTo>
                    <a:pt x="1906" y="1125"/>
                  </a:lnTo>
                  <a:lnTo>
                    <a:pt x="1904" y="1125"/>
                  </a:lnTo>
                  <a:lnTo>
                    <a:pt x="1903" y="1125"/>
                  </a:lnTo>
                  <a:lnTo>
                    <a:pt x="1902" y="1126"/>
                  </a:lnTo>
                  <a:lnTo>
                    <a:pt x="1900" y="1126"/>
                  </a:lnTo>
                  <a:lnTo>
                    <a:pt x="1898" y="1127"/>
                  </a:lnTo>
                  <a:lnTo>
                    <a:pt x="1896" y="1127"/>
                  </a:lnTo>
                  <a:lnTo>
                    <a:pt x="1894" y="1127"/>
                  </a:lnTo>
                  <a:lnTo>
                    <a:pt x="1892" y="1127"/>
                  </a:lnTo>
                  <a:lnTo>
                    <a:pt x="1890" y="1127"/>
                  </a:lnTo>
                  <a:lnTo>
                    <a:pt x="1887" y="1127"/>
                  </a:lnTo>
                  <a:lnTo>
                    <a:pt x="1885" y="1127"/>
                  </a:lnTo>
                  <a:lnTo>
                    <a:pt x="1883" y="1127"/>
                  </a:lnTo>
                  <a:lnTo>
                    <a:pt x="1882" y="1127"/>
                  </a:lnTo>
                  <a:lnTo>
                    <a:pt x="1880" y="1127"/>
                  </a:lnTo>
                  <a:lnTo>
                    <a:pt x="1878" y="1127"/>
                  </a:lnTo>
                  <a:lnTo>
                    <a:pt x="1877" y="1127"/>
                  </a:lnTo>
                  <a:lnTo>
                    <a:pt x="1875" y="1127"/>
                  </a:lnTo>
                  <a:lnTo>
                    <a:pt x="1873" y="1126"/>
                  </a:lnTo>
                  <a:lnTo>
                    <a:pt x="1872" y="1126"/>
                  </a:lnTo>
                  <a:lnTo>
                    <a:pt x="1868" y="1125"/>
                  </a:lnTo>
                  <a:lnTo>
                    <a:pt x="1864" y="1124"/>
                  </a:lnTo>
                  <a:lnTo>
                    <a:pt x="1861" y="1123"/>
                  </a:lnTo>
                  <a:lnTo>
                    <a:pt x="1858" y="1122"/>
                  </a:lnTo>
                  <a:lnTo>
                    <a:pt x="1855" y="1121"/>
                  </a:lnTo>
                  <a:lnTo>
                    <a:pt x="1852" y="1119"/>
                  </a:lnTo>
                  <a:lnTo>
                    <a:pt x="1849" y="1117"/>
                  </a:lnTo>
                  <a:lnTo>
                    <a:pt x="1846" y="1114"/>
                  </a:lnTo>
                  <a:lnTo>
                    <a:pt x="1843" y="1112"/>
                  </a:lnTo>
                  <a:lnTo>
                    <a:pt x="1840" y="1109"/>
                  </a:lnTo>
                  <a:lnTo>
                    <a:pt x="1838" y="1106"/>
                  </a:lnTo>
                  <a:lnTo>
                    <a:pt x="1836" y="1103"/>
                  </a:lnTo>
                  <a:lnTo>
                    <a:pt x="1834" y="1099"/>
                  </a:lnTo>
                  <a:lnTo>
                    <a:pt x="1832" y="1095"/>
                  </a:lnTo>
                  <a:lnTo>
                    <a:pt x="1830" y="1092"/>
                  </a:lnTo>
                  <a:lnTo>
                    <a:pt x="1829" y="1088"/>
                  </a:lnTo>
                  <a:lnTo>
                    <a:pt x="1826" y="1080"/>
                  </a:lnTo>
                  <a:lnTo>
                    <a:pt x="1825" y="1073"/>
                  </a:lnTo>
                  <a:lnTo>
                    <a:pt x="1823" y="1065"/>
                  </a:lnTo>
                  <a:lnTo>
                    <a:pt x="1823" y="1058"/>
                  </a:lnTo>
                  <a:lnTo>
                    <a:pt x="1823" y="1050"/>
                  </a:lnTo>
                  <a:lnTo>
                    <a:pt x="1824" y="1044"/>
                  </a:lnTo>
                  <a:lnTo>
                    <a:pt x="1825" y="1037"/>
                  </a:lnTo>
                  <a:lnTo>
                    <a:pt x="1826" y="1030"/>
                  </a:lnTo>
                  <a:lnTo>
                    <a:pt x="1828" y="1024"/>
                  </a:lnTo>
                  <a:lnTo>
                    <a:pt x="1831" y="1017"/>
                  </a:lnTo>
                  <a:lnTo>
                    <a:pt x="1834" y="1011"/>
                  </a:lnTo>
                  <a:lnTo>
                    <a:pt x="1837" y="1005"/>
                  </a:lnTo>
                  <a:lnTo>
                    <a:pt x="1840" y="1002"/>
                  </a:lnTo>
                  <a:lnTo>
                    <a:pt x="1842" y="999"/>
                  </a:lnTo>
                  <a:lnTo>
                    <a:pt x="1844" y="996"/>
                  </a:lnTo>
                  <a:lnTo>
                    <a:pt x="1847" y="994"/>
                  </a:lnTo>
                  <a:lnTo>
                    <a:pt x="1850" y="991"/>
                  </a:lnTo>
                  <a:lnTo>
                    <a:pt x="1853" y="989"/>
                  </a:lnTo>
                  <a:lnTo>
                    <a:pt x="1856" y="987"/>
                  </a:lnTo>
                  <a:lnTo>
                    <a:pt x="1859" y="985"/>
                  </a:lnTo>
                  <a:lnTo>
                    <a:pt x="1862" y="983"/>
                  </a:lnTo>
                  <a:lnTo>
                    <a:pt x="1865" y="982"/>
                  </a:lnTo>
                  <a:lnTo>
                    <a:pt x="1869" y="981"/>
                  </a:lnTo>
                  <a:lnTo>
                    <a:pt x="1872" y="980"/>
                  </a:lnTo>
                  <a:lnTo>
                    <a:pt x="1876" y="979"/>
                  </a:lnTo>
                  <a:lnTo>
                    <a:pt x="1880" y="979"/>
                  </a:lnTo>
                  <a:lnTo>
                    <a:pt x="1883" y="978"/>
                  </a:lnTo>
                  <a:lnTo>
                    <a:pt x="1887" y="978"/>
                  </a:lnTo>
                  <a:lnTo>
                    <a:pt x="1891" y="978"/>
                  </a:lnTo>
                  <a:lnTo>
                    <a:pt x="1895" y="978"/>
                  </a:lnTo>
                  <a:lnTo>
                    <a:pt x="1898" y="979"/>
                  </a:lnTo>
                  <a:lnTo>
                    <a:pt x="1902" y="979"/>
                  </a:lnTo>
                  <a:lnTo>
                    <a:pt x="1905" y="981"/>
                  </a:lnTo>
                  <a:lnTo>
                    <a:pt x="1909" y="981"/>
                  </a:lnTo>
                  <a:lnTo>
                    <a:pt x="1912" y="983"/>
                  </a:lnTo>
                  <a:lnTo>
                    <a:pt x="1916" y="984"/>
                  </a:lnTo>
                  <a:lnTo>
                    <a:pt x="1919" y="986"/>
                  </a:lnTo>
                  <a:lnTo>
                    <a:pt x="1922" y="988"/>
                  </a:lnTo>
                  <a:lnTo>
                    <a:pt x="1925" y="990"/>
                  </a:lnTo>
                  <a:lnTo>
                    <a:pt x="1928" y="992"/>
                  </a:lnTo>
                  <a:lnTo>
                    <a:pt x="1930" y="994"/>
                  </a:lnTo>
                  <a:lnTo>
                    <a:pt x="1933" y="997"/>
                  </a:lnTo>
                  <a:lnTo>
                    <a:pt x="1935" y="1000"/>
                  </a:lnTo>
                  <a:lnTo>
                    <a:pt x="1937" y="1003"/>
                  </a:lnTo>
                  <a:lnTo>
                    <a:pt x="1941" y="1003"/>
                  </a:lnTo>
                  <a:lnTo>
                    <a:pt x="1942" y="1000"/>
                  </a:lnTo>
                  <a:lnTo>
                    <a:pt x="1943" y="996"/>
                  </a:lnTo>
                  <a:lnTo>
                    <a:pt x="1943" y="993"/>
                  </a:lnTo>
                  <a:lnTo>
                    <a:pt x="1944" y="990"/>
                  </a:lnTo>
                  <a:lnTo>
                    <a:pt x="1945" y="987"/>
                  </a:lnTo>
                  <a:lnTo>
                    <a:pt x="1946" y="984"/>
                  </a:lnTo>
                  <a:lnTo>
                    <a:pt x="1947" y="981"/>
                  </a:lnTo>
                  <a:lnTo>
                    <a:pt x="1948" y="977"/>
                  </a:lnTo>
                  <a:lnTo>
                    <a:pt x="1941" y="974"/>
                  </a:lnTo>
                  <a:lnTo>
                    <a:pt x="1933" y="971"/>
                  </a:lnTo>
                  <a:lnTo>
                    <a:pt x="1926" y="968"/>
                  </a:lnTo>
                  <a:lnTo>
                    <a:pt x="1919" y="966"/>
                  </a:lnTo>
                  <a:lnTo>
                    <a:pt x="1911" y="964"/>
                  </a:lnTo>
                  <a:lnTo>
                    <a:pt x="1903" y="963"/>
                  </a:lnTo>
                  <a:lnTo>
                    <a:pt x="1895" y="962"/>
                  </a:lnTo>
                  <a:lnTo>
                    <a:pt x="1887" y="962"/>
                  </a:lnTo>
                  <a:close/>
                  <a:moveTo>
                    <a:pt x="2654" y="962"/>
                  </a:moveTo>
                  <a:lnTo>
                    <a:pt x="2648" y="962"/>
                  </a:lnTo>
                  <a:lnTo>
                    <a:pt x="2643" y="963"/>
                  </a:lnTo>
                  <a:lnTo>
                    <a:pt x="2638" y="964"/>
                  </a:lnTo>
                  <a:lnTo>
                    <a:pt x="2633" y="965"/>
                  </a:lnTo>
                  <a:lnTo>
                    <a:pt x="2628" y="966"/>
                  </a:lnTo>
                  <a:lnTo>
                    <a:pt x="2624" y="968"/>
                  </a:lnTo>
                  <a:lnTo>
                    <a:pt x="2619" y="971"/>
                  </a:lnTo>
                  <a:lnTo>
                    <a:pt x="2615" y="975"/>
                  </a:lnTo>
                  <a:lnTo>
                    <a:pt x="2610" y="979"/>
                  </a:lnTo>
                  <a:lnTo>
                    <a:pt x="2606" y="983"/>
                  </a:lnTo>
                  <a:lnTo>
                    <a:pt x="2602" y="988"/>
                  </a:lnTo>
                  <a:lnTo>
                    <a:pt x="2600" y="992"/>
                  </a:lnTo>
                  <a:lnTo>
                    <a:pt x="2598" y="997"/>
                  </a:lnTo>
                  <a:lnTo>
                    <a:pt x="2596" y="1003"/>
                  </a:lnTo>
                  <a:lnTo>
                    <a:pt x="2596" y="1009"/>
                  </a:lnTo>
                  <a:lnTo>
                    <a:pt x="2595" y="1015"/>
                  </a:lnTo>
                  <a:lnTo>
                    <a:pt x="2595" y="1020"/>
                  </a:lnTo>
                  <a:lnTo>
                    <a:pt x="2596" y="1026"/>
                  </a:lnTo>
                  <a:lnTo>
                    <a:pt x="2598" y="1031"/>
                  </a:lnTo>
                  <a:lnTo>
                    <a:pt x="2599" y="1036"/>
                  </a:lnTo>
                  <a:lnTo>
                    <a:pt x="2602" y="1041"/>
                  </a:lnTo>
                  <a:lnTo>
                    <a:pt x="2605" y="1046"/>
                  </a:lnTo>
                  <a:lnTo>
                    <a:pt x="2607" y="1048"/>
                  </a:lnTo>
                  <a:lnTo>
                    <a:pt x="2608" y="1050"/>
                  </a:lnTo>
                  <a:lnTo>
                    <a:pt x="2611" y="1052"/>
                  </a:lnTo>
                  <a:lnTo>
                    <a:pt x="2613" y="1053"/>
                  </a:lnTo>
                  <a:lnTo>
                    <a:pt x="2615" y="1055"/>
                  </a:lnTo>
                  <a:lnTo>
                    <a:pt x="2618" y="1056"/>
                  </a:lnTo>
                  <a:lnTo>
                    <a:pt x="2620" y="1058"/>
                  </a:lnTo>
                  <a:lnTo>
                    <a:pt x="2623" y="1060"/>
                  </a:lnTo>
                  <a:lnTo>
                    <a:pt x="2625" y="1062"/>
                  </a:lnTo>
                  <a:lnTo>
                    <a:pt x="2628" y="1063"/>
                  </a:lnTo>
                  <a:lnTo>
                    <a:pt x="2630" y="1064"/>
                  </a:lnTo>
                  <a:lnTo>
                    <a:pt x="2633" y="1065"/>
                  </a:lnTo>
                  <a:lnTo>
                    <a:pt x="2637" y="1067"/>
                  </a:lnTo>
                  <a:lnTo>
                    <a:pt x="2641" y="1069"/>
                  </a:lnTo>
                  <a:lnTo>
                    <a:pt x="2644" y="1071"/>
                  </a:lnTo>
                  <a:lnTo>
                    <a:pt x="2648" y="1073"/>
                  </a:lnTo>
                  <a:lnTo>
                    <a:pt x="2651" y="1075"/>
                  </a:lnTo>
                  <a:lnTo>
                    <a:pt x="2655" y="1077"/>
                  </a:lnTo>
                  <a:lnTo>
                    <a:pt x="2658" y="1079"/>
                  </a:lnTo>
                  <a:lnTo>
                    <a:pt x="2661" y="1082"/>
                  </a:lnTo>
                  <a:lnTo>
                    <a:pt x="2664" y="1084"/>
                  </a:lnTo>
                  <a:lnTo>
                    <a:pt x="2666" y="1086"/>
                  </a:lnTo>
                  <a:lnTo>
                    <a:pt x="2667" y="1088"/>
                  </a:lnTo>
                  <a:lnTo>
                    <a:pt x="2669" y="1090"/>
                  </a:lnTo>
                  <a:lnTo>
                    <a:pt x="2670" y="1093"/>
                  </a:lnTo>
                  <a:lnTo>
                    <a:pt x="2671" y="1095"/>
                  </a:lnTo>
                  <a:lnTo>
                    <a:pt x="2671" y="1098"/>
                  </a:lnTo>
                  <a:lnTo>
                    <a:pt x="2671" y="1101"/>
                  </a:lnTo>
                  <a:lnTo>
                    <a:pt x="2671" y="1105"/>
                  </a:lnTo>
                  <a:lnTo>
                    <a:pt x="2671" y="1107"/>
                  </a:lnTo>
                  <a:lnTo>
                    <a:pt x="2670" y="1110"/>
                  </a:lnTo>
                  <a:lnTo>
                    <a:pt x="2669" y="1113"/>
                  </a:lnTo>
                  <a:lnTo>
                    <a:pt x="2667" y="1115"/>
                  </a:lnTo>
                  <a:lnTo>
                    <a:pt x="2666" y="1117"/>
                  </a:lnTo>
                  <a:lnTo>
                    <a:pt x="2664" y="1119"/>
                  </a:lnTo>
                  <a:lnTo>
                    <a:pt x="2662" y="1121"/>
                  </a:lnTo>
                  <a:lnTo>
                    <a:pt x="2660" y="1122"/>
                  </a:lnTo>
                  <a:lnTo>
                    <a:pt x="2658" y="1123"/>
                  </a:lnTo>
                  <a:lnTo>
                    <a:pt x="2655" y="1125"/>
                  </a:lnTo>
                  <a:lnTo>
                    <a:pt x="2652" y="1125"/>
                  </a:lnTo>
                  <a:lnTo>
                    <a:pt x="2650" y="1126"/>
                  </a:lnTo>
                  <a:lnTo>
                    <a:pt x="2647" y="1127"/>
                  </a:lnTo>
                  <a:lnTo>
                    <a:pt x="2644" y="1127"/>
                  </a:lnTo>
                  <a:lnTo>
                    <a:pt x="2641" y="1127"/>
                  </a:lnTo>
                  <a:lnTo>
                    <a:pt x="2638" y="1127"/>
                  </a:lnTo>
                  <a:lnTo>
                    <a:pt x="2635" y="1127"/>
                  </a:lnTo>
                  <a:lnTo>
                    <a:pt x="2632" y="1126"/>
                  </a:lnTo>
                  <a:lnTo>
                    <a:pt x="2629" y="1125"/>
                  </a:lnTo>
                  <a:lnTo>
                    <a:pt x="2626" y="1124"/>
                  </a:lnTo>
                  <a:lnTo>
                    <a:pt x="2623" y="1123"/>
                  </a:lnTo>
                  <a:lnTo>
                    <a:pt x="2621" y="1122"/>
                  </a:lnTo>
                  <a:lnTo>
                    <a:pt x="2618" y="1120"/>
                  </a:lnTo>
                  <a:lnTo>
                    <a:pt x="2616" y="1118"/>
                  </a:lnTo>
                  <a:lnTo>
                    <a:pt x="2614" y="1116"/>
                  </a:lnTo>
                  <a:lnTo>
                    <a:pt x="2613" y="1114"/>
                  </a:lnTo>
                  <a:lnTo>
                    <a:pt x="2611" y="1111"/>
                  </a:lnTo>
                  <a:lnTo>
                    <a:pt x="2609" y="1109"/>
                  </a:lnTo>
                  <a:lnTo>
                    <a:pt x="2608" y="1106"/>
                  </a:lnTo>
                  <a:lnTo>
                    <a:pt x="2607" y="1103"/>
                  </a:lnTo>
                  <a:lnTo>
                    <a:pt x="2606" y="1100"/>
                  </a:lnTo>
                  <a:lnTo>
                    <a:pt x="2601" y="1100"/>
                  </a:lnTo>
                  <a:lnTo>
                    <a:pt x="2601" y="1104"/>
                  </a:lnTo>
                  <a:lnTo>
                    <a:pt x="2600" y="1108"/>
                  </a:lnTo>
                  <a:lnTo>
                    <a:pt x="2599" y="1112"/>
                  </a:lnTo>
                  <a:lnTo>
                    <a:pt x="2598" y="1116"/>
                  </a:lnTo>
                  <a:lnTo>
                    <a:pt x="2597" y="1120"/>
                  </a:lnTo>
                  <a:lnTo>
                    <a:pt x="2596" y="1124"/>
                  </a:lnTo>
                  <a:lnTo>
                    <a:pt x="2595" y="1128"/>
                  </a:lnTo>
                  <a:lnTo>
                    <a:pt x="2594" y="1132"/>
                  </a:lnTo>
                  <a:lnTo>
                    <a:pt x="2598" y="1135"/>
                  </a:lnTo>
                  <a:lnTo>
                    <a:pt x="2603" y="1136"/>
                  </a:lnTo>
                  <a:lnTo>
                    <a:pt x="2609" y="1138"/>
                  </a:lnTo>
                  <a:lnTo>
                    <a:pt x="2614" y="1140"/>
                  </a:lnTo>
                  <a:lnTo>
                    <a:pt x="2619" y="1141"/>
                  </a:lnTo>
                  <a:lnTo>
                    <a:pt x="2624" y="1142"/>
                  </a:lnTo>
                  <a:lnTo>
                    <a:pt x="2630" y="1142"/>
                  </a:lnTo>
                  <a:lnTo>
                    <a:pt x="2635" y="1142"/>
                  </a:lnTo>
                  <a:lnTo>
                    <a:pt x="2639" y="1142"/>
                  </a:lnTo>
                  <a:lnTo>
                    <a:pt x="2644" y="1142"/>
                  </a:lnTo>
                  <a:lnTo>
                    <a:pt x="2648" y="1142"/>
                  </a:lnTo>
                  <a:lnTo>
                    <a:pt x="2652" y="1141"/>
                  </a:lnTo>
                  <a:lnTo>
                    <a:pt x="2657" y="1140"/>
                  </a:lnTo>
                  <a:lnTo>
                    <a:pt x="2661" y="1139"/>
                  </a:lnTo>
                  <a:lnTo>
                    <a:pt x="2665" y="1138"/>
                  </a:lnTo>
                  <a:lnTo>
                    <a:pt x="2669" y="1136"/>
                  </a:lnTo>
                  <a:lnTo>
                    <a:pt x="2674" y="1134"/>
                  </a:lnTo>
                  <a:lnTo>
                    <a:pt x="2678" y="1131"/>
                  </a:lnTo>
                  <a:lnTo>
                    <a:pt x="2682" y="1129"/>
                  </a:lnTo>
                  <a:lnTo>
                    <a:pt x="2685" y="1126"/>
                  </a:lnTo>
                  <a:lnTo>
                    <a:pt x="2688" y="1123"/>
                  </a:lnTo>
                  <a:lnTo>
                    <a:pt x="2691" y="1120"/>
                  </a:lnTo>
                  <a:lnTo>
                    <a:pt x="2694" y="1116"/>
                  </a:lnTo>
                  <a:lnTo>
                    <a:pt x="2696" y="1111"/>
                  </a:lnTo>
                  <a:lnTo>
                    <a:pt x="2697" y="1108"/>
                  </a:lnTo>
                  <a:lnTo>
                    <a:pt x="2699" y="1106"/>
                  </a:lnTo>
                  <a:lnTo>
                    <a:pt x="2700" y="1103"/>
                  </a:lnTo>
                  <a:lnTo>
                    <a:pt x="2701" y="1100"/>
                  </a:lnTo>
                  <a:lnTo>
                    <a:pt x="2701" y="1097"/>
                  </a:lnTo>
                  <a:lnTo>
                    <a:pt x="2702" y="1093"/>
                  </a:lnTo>
                  <a:lnTo>
                    <a:pt x="2702" y="1090"/>
                  </a:lnTo>
                  <a:lnTo>
                    <a:pt x="2702" y="1087"/>
                  </a:lnTo>
                  <a:lnTo>
                    <a:pt x="2702" y="1084"/>
                  </a:lnTo>
                  <a:lnTo>
                    <a:pt x="2702" y="1082"/>
                  </a:lnTo>
                  <a:lnTo>
                    <a:pt x="2702" y="1079"/>
                  </a:lnTo>
                  <a:lnTo>
                    <a:pt x="2701" y="1076"/>
                  </a:lnTo>
                  <a:lnTo>
                    <a:pt x="2701" y="1073"/>
                  </a:lnTo>
                  <a:lnTo>
                    <a:pt x="2700" y="1070"/>
                  </a:lnTo>
                  <a:lnTo>
                    <a:pt x="2699" y="1067"/>
                  </a:lnTo>
                  <a:lnTo>
                    <a:pt x="2698" y="1065"/>
                  </a:lnTo>
                  <a:lnTo>
                    <a:pt x="2697" y="1062"/>
                  </a:lnTo>
                  <a:lnTo>
                    <a:pt x="2695" y="1059"/>
                  </a:lnTo>
                  <a:lnTo>
                    <a:pt x="2693" y="1057"/>
                  </a:lnTo>
                  <a:lnTo>
                    <a:pt x="2691" y="1054"/>
                  </a:lnTo>
                  <a:lnTo>
                    <a:pt x="2686" y="1050"/>
                  </a:lnTo>
                  <a:lnTo>
                    <a:pt x="2681" y="1046"/>
                  </a:lnTo>
                  <a:lnTo>
                    <a:pt x="2675" y="1042"/>
                  </a:lnTo>
                  <a:lnTo>
                    <a:pt x="2669" y="1039"/>
                  </a:lnTo>
                  <a:lnTo>
                    <a:pt x="2663" y="1035"/>
                  </a:lnTo>
                  <a:lnTo>
                    <a:pt x="2657" y="1032"/>
                  </a:lnTo>
                  <a:lnTo>
                    <a:pt x="2650" y="1029"/>
                  </a:lnTo>
                  <a:lnTo>
                    <a:pt x="2645" y="1026"/>
                  </a:lnTo>
                  <a:lnTo>
                    <a:pt x="2639" y="1022"/>
                  </a:lnTo>
                  <a:lnTo>
                    <a:pt x="2635" y="1019"/>
                  </a:lnTo>
                  <a:lnTo>
                    <a:pt x="2632" y="1017"/>
                  </a:lnTo>
                  <a:lnTo>
                    <a:pt x="2631" y="1015"/>
                  </a:lnTo>
                  <a:lnTo>
                    <a:pt x="2629" y="1013"/>
                  </a:lnTo>
                  <a:lnTo>
                    <a:pt x="2628" y="1011"/>
                  </a:lnTo>
                  <a:lnTo>
                    <a:pt x="2626" y="1009"/>
                  </a:lnTo>
                  <a:lnTo>
                    <a:pt x="2626" y="1007"/>
                  </a:lnTo>
                  <a:lnTo>
                    <a:pt x="2625" y="1004"/>
                  </a:lnTo>
                  <a:lnTo>
                    <a:pt x="2625" y="1002"/>
                  </a:lnTo>
                  <a:lnTo>
                    <a:pt x="2625" y="1000"/>
                  </a:lnTo>
                  <a:lnTo>
                    <a:pt x="2626" y="997"/>
                  </a:lnTo>
                  <a:lnTo>
                    <a:pt x="2626" y="994"/>
                  </a:lnTo>
                  <a:lnTo>
                    <a:pt x="2627" y="992"/>
                  </a:lnTo>
                  <a:lnTo>
                    <a:pt x="2628" y="990"/>
                  </a:lnTo>
                  <a:lnTo>
                    <a:pt x="2629" y="988"/>
                  </a:lnTo>
                  <a:lnTo>
                    <a:pt x="2631" y="986"/>
                  </a:lnTo>
                  <a:lnTo>
                    <a:pt x="2633" y="985"/>
                  </a:lnTo>
                  <a:lnTo>
                    <a:pt x="2635" y="983"/>
                  </a:lnTo>
                  <a:lnTo>
                    <a:pt x="2637" y="981"/>
                  </a:lnTo>
                  <a:lnTo>
                    <a:pt x="2640" y="980"/>
                  </a:lnTo>
                  <a:lnTo>
                    <a:pt x="2642" y="979"/>
                  </a:lnTo>
                  <a:lnTo>
                    <a:pt x="2645" y="978"/>
                  </a:lnTo>
                  <a:lnTo>
                    <a:pt x="2647" y="978"/>
                  </a:lnTo>
                  <a:lnTo>
                    <a:pt x="2650" y="977"/>
                  </a:lnTo>
                  <a:lnTo>
                    <a:pt x="2653" y="977"/>
                  </a:lnTo>
                  <a:lnTo>
                    <a:pt x="2656" y="977"/>
                  </a:lnTo>
                  <a:lnTo>
                    <a:pt x="2658" y="978"/>
                  </a:lnTo>
                  <a:lnTo>
                    <a:pt x="2661" y="978"/>
                  </a:lnTo>
                  <a:lnTo>
                    <a:pt x="2663" y="979"/>
                  </a:lnTo>
                  <a:lnTo>
                    <a:pt x="2667" y="981"/>
                  </a:lnTo>
                  <a:lnTo>
                    <a:pt x="2671" y="983"/>
                  </a:lnTo>
                  <a:lnTo>
                    <a:pt x="2674" y="987"/>
                  </a:lnTo>
                  <a:lnTo>
                    <a:pt x="2678" y="990"/>
                  </a:lnTo>
                  <a:lnTo>
                    <a:pt x="2680" y="994"/>
                  </a:lnTo>
                  <a:lnTo>
                    <a:pt x="2682" y="999"/>
                  </a:lnTo>
                  <a:lnTo>
                    <a:pt x="2686" y="999"/>
                  </a:lnTo>
                  <a:lnTo>
                    <a:pt x="2687" y="996"/>
                  </a:lnTo>
                  <a:lnTo>
                    <a:pt x="2688" y="993"/>
                  </a:lnTo>
                  <a:lnTo>
                    <a:pt x="2689" y="990"/>
                  </a:lnTo>
                  <a:lnTo>
                    <a:pt x="2690" y="987"/>
                  </a:lnTo>
                  <a:lnTo>
                    <a:pt x="2691" y="983"/>
                  </a:lnTo>
                  <a:lnTo>
                    <a:pt x="2692" y="980"/>
                  </a:lnTo>
                  <a:lnTo>
                    <a:pt x="2693" y="977"/>
                  </a:lnTo>
                  <a:lnTo>
                    <a:pt x="2694" y="974"/>
                  </a:lnTo>
                  <a:lnTo>
                    <a:pt x="2694" y="974"/>
                  </a:lnTo>
                  <a:lnTo>
                    <a:pt x="2693" y="974"/>
                  </a:lnTo>
                  <a:lnTo>
                    <a:pt x="2693" y="974"/>
                  </a:lnTo>
                  <a:lnTo>
                    <a:pt x="2693" y="973"/>
                  </a:lnTo>
                  <a:lnTo>
                    <a:pt x="2693" y="973"/>
                  </a:lnTo>
                  <a:lnTo>
                    <a:pt x="2693" y="973"/>
                  </a:lnTo>
                  <a:lnTo>
                    <a:pt x="2692" y="973"/>
                  </a:lnTo>
                  <a:lnTo>
                    <a:pt x="2692" y="972"/>
                  </a:lnTo>
                  <a:lnTo>
                    <a:pt x="2688" y="970"/>
                  </a:lnTo>
                  <a:lnTo>
                    <a:pt x="2683" y="968"/>
                  </a:lnTo>
                  <a:lnTo>
                    <a:pt x="2678" y="966"/>
                  </a:lnTo>
                  <a:lnTo>
                    <a:pt x="2674" y="964"/>
                  </a:lnTo>
                  <a:lnTo>
                    <a:pt x="2669" y="964"/>
                  </a:lnTo>
                  <a:lnTo>
                    <a:pt x="2664" y="963"/>
                  </a:lnTo>
                  <a:lnTo>
                    <a:pt x="2659" y="962"/>
                  </a:lnTo>
                  <a:lnTo>
                    <a:pt x="2654" y="962"/>
                  </a:lnTo>
                  <a:close/>
                  <a:moveTo>
                    <a:pt x="4278" y="962"/>
                  </a:moveTo>
                  <a:lnTo>
                    <a:pt x="4272" y="962"/>
                  </a:lnTo>
                  <a:lnTo>
                    <a:pt x="4267" y="963"/>
                  </a:lnTo>
                  <a:lnTo>
                    <a:pt x="4262" y="964"/>
                  </a:lnTo>
                  <a:lnTo>
                    <a:pt x="4257" y="965"/>
                  </a:lnTo>
                  <a:lnTo>
                    <a:pt x="4253" y="966"/>
                  </a:lnTo>
                  <a:lnTo>
                    <a:pt x="4248" y="968"/>
                  </a:lnTo>
                  <a:lnTo>
                    <a:pt x="4243" y="971"/>
                  </a:lnTo>
                  <a:lnTo>
                    <a:pt x="4239" y="975"/>
                  </a:lnTo>
                  <a:lnTo>
                    <a:pt x="4234" y="979"/>
                  </a:lnTo>
                  <a:lnTo>
                    <a:pt x="4230" y="983"/>
                  </a:lnTo>
                  <a:lnTo>
                    <a:pt x="4227" y="988"/>
                  </a:lnTo>
                  <a:lnTo>
                    <a:pt x="4224" y="992"/>
                  </a:lnTo>
                  <a:lnTo>
                    <a:pt x="4222" y="997"/>
                  </a:lnTo>
                  <a:lnTo>
                    <a:pt x="4220" y="1003"/>
                  </a:lnTo>
                  <a:lnTo>
                    <a:pt x="4220" y="1009"/>
                  </a:lnTo>
                  <a:lnTo>
                    <a:pt x="4220" y="1015"/>
                  </a:lnTo>
                  <a:lnTo>
                    <a:pt x="4220" y="1020"/>
                  </a:lnTo>
                  <a:lnTo>
                    <a:pt x="4220" y="1026"/>
                  </a:lnTo>
                  <a:lnTo>
                    <a:pt x="4222" y="1031"/>
                  </a:lnTo>
                  <a:lnTo>
                    <a:pt x="4223" y="1036"/>
                  </a:lnTo>
                  <a:lnTo>
                    <a:pt x="4226" y="1041"/>
                  </a:lnTo>
                  <a:lnTo>
                    <a:pt x="4229" y="1046"/>
                  </a:lnTo>
                  <a:lnTo>
                    <a:pt x="4231" y="1048"/>
                  </a:lnTo>
                  <a:lnTo>
                    <a:pt x="4233" y="1050"/>
                  </a:lnTo>
                  <a:lnTo>
                    <a:pt x="4235" y="1052"/>
                  </a:lnTo>
                  <a:lnTo>
                    <a:pt x="4237" y="1053"/>
                  </a:lnTo>
                  <a:lnTo>
                    <a:pt x="4239" y="1055"/>
                  </a:lnTo>
                  <a:lnTo>
                    <a:pt x="4242" y="1056"/>
                  </a:lnTo>
                  <a:lnTo>
                    <a:pt x="4244" y="1058"/>
                  </a:lnTo>
                  <a:lnTo>
                    <a:pt x="4247" y="1060"/>
                  </a:lnTo>
                  <a:lnTo>
                    <a:pt x="4250" y="1062"/>
                  </a:lnTo>
                  <a:lnTo>
                    <a:pt x="4252" y="1063"/>
                  </a:lnTo>
                  <a:lnTo>
                    <a:pt x="4255" y="1064"/>
                  </a:lnTo>
                  <a:lnTo>
                    <a:pt x="4257" y="1065"/>
                  </a:lnTo>
                  <a:lnTo>
                    <a:pt x="4261" y="1067"/>
                  </a:lnTo>
                  <a:lnTo>
                    <a:pt x="4265" y="1069"/>
                  </a:lnTo>
                  <a:lnTo>
                    <a:pt x="4268" y="1071"/>
                  </a:lnTo>
                  <a:lnTo>
                    <a:pt x="4272" y="1073"/>
                  </a:lnTo>
                  <a:lnTo>
                    <a:pt x="4276" y="1075"/>
                  </a:lnTo>
                  <a:lnTo>
                    <a:pt x="4279" y="1077"/>
                  </a:lnTo>
                  <a:lnTo>
                    <a:pt x="4283" y="1079"/>
                  </a:lnTo>
                  <a:lnTo>
                    <a:pt x="4286" y="1082"/>
                  </a:lnTo>
                  <a:lnTo>
                    <a:pt x="4288" y="1084"/>
                  </a:lnTo>
                  <a:lnTo>
                    <a:pt x="4290" y="1086"/>
                  </a:lnTo>
                  <a:lnTo>
                    <a:pt x="4291" y="1088"/>
                  </a:lnTo>
                  <a:lnTo>
                    <a:pt x="4293" y="1090"/>
                  </a:lnTo>
                  <a:lnTo>
                    <a:pt x="4294" y="1093"/>
                  </a:lnTo>
                  <a:lnTo>
                    <a:pt x="4294" y="1095"/>
                  </a:lnTo>
                  <a:lnTo>
                    <a:pt x="4295" y="1098"/>
                  </a:lnTo>
                  <a:lnTo>
                    <a:pt x="4295" y="1101"/>
                  </a:lnTo>
                  <a:lnTo>
                    <a:pt x="4295" y="1105"/>
                  </a:lnTo>
                  <a:lnTo>
                    <a:pt x="4294" y="1107"/>
                  </a:lnTo>
                  <a:lnTo>
                    <a:pt x="4294" y="1110"/>
                  </a:lnTo>
                  <a:lnTo>
                    <a:pt x="4293" y="1113"/>
                  </a:lnTo>
                  <a:lnTo>
                    <a:pt x="4292" y="1115"/>
                  </a:lnTo>
                  <a:lnTo>
                    <a:pt x="4290" y="1117"/>
                  </a:lnTo>
                  <a:lnTo>
                    <a:pt x="4288" y="1119"/>
                  </a:lnTo>
                  <a:lnTo>
                    <a:pt x="4286" y="1121"/>
                  </a:lnTo>
                  <a:lnTo>
                    <a:pt x="4284" y="1122"/>
                  </a:lnTo>
                  <a:lnTo>
                    <a:pt x="4282" y="1123"/>
                  </a:lnTo>
                  <a:lnTo>
                    <a:pt x="4279" y="1125"/>
                  </a:lnTo>
                  <a:lnTo>
                    <a:pt x="4277" y="1125"/>
                  </a:lnTo>
                  <a:lnTo>
                    <a:pt x="4274" y="1126"/>
                  </a:lnTo>
                  <a:lnTo>
                    <a:pt x="4271" y="1127"/>
                  </a:lnTo>
                  <a:lnTo>
                    <a:pt x="4268" y="1127"/>
                  </a:lnTo>
                  <a:lnTo>
                    <a:pt x="4266" y="1127"/>
                  </a:lnTo>
                  <a:lnTo>
                    <a:pt x="4262" y="1127"/>
                  </a:lnTo>
                  <a:lnTo>
                    <a:pt x="4259" y="1127"/>
                  </a:lnTo>
                  <a:lnTo>
                    <a:pt x="4256" y="1126"/>
                  </a:lnTo>
                  <a:lnTo>
                    <a:pt x="4253" y="1125"/>
                  </a:lnTo>
                  <a:lnTo>
                    <a:pt x="4250" y="1124"/>
                  </a:lnTo>
                  <a:lnTo>
                    <a:pt x="4248" y="1123"/>
                  </a:lnTo>
                  <a:lnTo>
                    <a:pt x="4245" y="1122"/>
                  </a:lnTo>
                  <a:lnTo>
                    <a:pt x="4243" y="1120"/>
                  </a:lnTo>
                  <a:lnTo>
                    <a:pt x="4240" y="1118"/>
                  </a:lnTo>
                  <a:lnTo>
                    <a:pt x="4238" y="1116"/>
                  </a:lnTo>
                  <a:lnTo>
                    <a:pt x="4236" y="1114"/>
                  </a:lnTo>
                  <a:lnTo>
                    <a:pt x="4235" y="1111"/>
                  </a:lnTo>
                  <a:lnTo>
                    <a:pt x="4233" y="1109"/>
                  </a:lnTo>
                  <a:lnTo>
                    <a:pt x="4232" y="1106"/>
                  </a:lnTo>
                  <a:lnTo>
                    <a:pt x="4231" y="1103"/>
                  </a:lnTo>
                  <a:lnTo>
                    <a:pt x="4230" y="1100"/>
                  </a:lnTo>
                  <a:lnTo>
                    <a:pt x="4225" y="1100"/>
                  </a:lnTo>
                  <a:lnTo>
                    <a:pt x="4225" y="1104"/>
                  </a:lnTo>
                  <a:lnTo>
                    <a:pt x="4224" y="1108"/>
                  </a:lnTo>
                  <a:lnTo>
                    <a:pt x="4223" y="1112"/>
                  </a:lnTo>
                  <a:lnTo>
                    <a:pt x="4222" y="1116"/>
                  </a:lnTo>
                  <a:lnTo>
                    <a:pt x="4222" y="1120"/>
                  </a:lnTo>
                  <a:lnTo>
                    <a:pt x="4220" y="1124"/>
                  </a:lnTo>
                  <a:lnTo>
                    <a:pt x="4219" y="1128"/>
                  </a:lnTo>
                  <a:lnTo>
                    <a:pt x="4218" y="1132"/>
                  </a:lnTo>
                  <a:lnTo>
                    <a:pt x="4223" y="1135"/>
                  </a:lnTo>
                  <a:lnTo>
                    <a:pt x="4227" y="1136"/>
                  </a:lnTo>
                  <a:lnTo>
                    <a:pt x="4233" y="1138"/>
                  </a:lnTo>
                  <a:lnTo>
                    <a:pt x="4238" y="1140"/>
                  </a:lnTo>
                  <a:lnTo>
                    <a:pt x="4243" y="1141"/>
                  </a:lnTo>
                  <a:lnTo>
                    <a:pt x="4248" y="1142"/>
                  </a:lnTo>
                  <a:lnTo>
                    <a:pt x="4254" y="1142"/>
                  </a:lnTo>
                  <a:lnTo>
                    <a:pt x="4259" y="1142"/>
                  </a:lnTo>
                  <a:lnTo>
                    <a:pt x="4264" y="1142"/>
                  </a:lnTo>
                  <a:lnTo>
                    <a:pt x="4268" y="1142"/>
                  </a:lnTo>
                  <a:lnTo>
                    <a:pt x="4272" y="1142"/>
                  </a:lnTo>
                  <a:lnTo>
                    <a:pt x="4277" y="1141"/>
                  </a:lnTo>
                  <a:lnTo>
                    <a:pt x="4281" y="1140"/>
                  </a:lnTo>
                  <a:lnTo>
                    <a:pt x="4285" y="1139"/>
                  </a:lnTo>
                  <a:lnTo>
                    <a:pt x="4289" y="1138"/>
                  </a:lnTo>
                  <a:lnTo>
                    <a:pt x="4293" y="1136"/>
                  </a:lnTo>
                  <a:lnTo>
                    <a:pt x="4298" y="1134"/>
                  </a:lnTo>
                  <a:lnTo>
                    <a:pt x="4302" y="1131"/>
                  </a:lnTo>
                  <a:lnTo>
                    <a:pt x="4306" y="1129"/>
                  </a:lnTo>
                  <a:lnTo>
                    <a:pt x="4309" y="1126"/>
                  </a:lnTo>
                  <a:lnTo>
                    <a:pt x="4313" y="1123"/>
                  </a:lnTo>
                  <a:lnTo>
                    <a:pt x="4315" y="1120"/>
                  </a:lnTo>
                  <a:lnTo>
                    <a:pt x="4318" y="1116"/>
                  </a:lnTo>
                  <a:lnTo>
                    <a:pt x="4321" y="1111"/>
                  </a:lnTo>
                  <a:lnTo>
                    <a:pt x="4322" y="1108"/>
                  </a:lnTo>
                  <a:lnTo>
                    <a:pt x="4323" y="1106"/>
                  </a:lnTo>
                  <a:lnTo>
                    <a:pt x="4324" y="1103"/>
                  </a:lnTo>
                  <a:lnTo>
                    <a:pt x="4325" y="1100"/>
                  </a:lnTo>
                  <a:lnTo>
                    <a:pt x="4326" y="1097"/>
                  </a:lnTo>
                  <a:lnTo>
                    <a:pt x="4326" y="1093"/>
                  </a:lnTo>
                  <a:lnTo>
                    <a:pt x="4326" y="1090"/>
                  </a:lnTo>
                  <a:lnTo>
                    <a:pt x="4326" y="1087"/>
                  </a:lnTo>
                  <a:lnTo>
                    <a:pt x="4326" y="1084"/>
                  </a:lnTo>
                  <a:lnTo>
                    <a:pt x="4326" y="1082"/>
                  </a:lnTo>
                  <a:lnTo>
                    <a:pt x="4326" y="1079"/>
                  </a:lnTo>
                  <a:lnTo>
                    <a:pt x="4326" y="1076"/>
                  </a:lnTo>
                  <a:lnTo>
                    <a:pt x="4325" y="1073"/>
                  </a:lnTo>
                  <a:lnTo>
                    <a:pt x="4324" y="1070"/>
                  </a:lnTo>
                  <a:lnTo>
                    <a:pt x="4323" y="1067"/>
                  </a:lnTo>
                  <a:lnTo>
                    <a:pt x="4322" y="1065"/>
                  </a:lnTo>
                  <a:lnTo>
                    <a:pt x="4321" y="1062"/>
                  </a:lnTo>
                  <a:lnTo>
                    <a:pt x="4319" y="1059"/>
                  </a:lnTo>
                  <a:lnTo>
                    <a:pt x="4317" y="1057"/>
                  </a:lnTo>
                  <a:lnTo>
                    <a:pt x="4315" y="1054"/>
                  </a:lnTo>
                  <a:lnTo>
                    <a:pt x="4311" y="1050"/>
                  </a:lnTo>
                  <a:lnTo>
                    <a:pt x="4306" y="1046"/>
                  </a:lnTo>
                  <a:lnTo>
                    <a:pt x="4300" y="1042"/>
                  </a:lnTo>
                  <a:lnTo>
                    <a:pt x="4293" y="1039"/>
                  </a:lnTo>
                  <a:lnTo>
                    <a:pt x="4287" y="1035"/>
                  </a:lnTo>
                  <a:lnTo>
                    <a:pt x="4281" y="1032"/>
                  </a:lnTo>
                  <a:lnTo>
                    <a:pt x="4275" y="1029"/>
                  </a:lnTo>
                  <a:lnTo>
                    <a:pt x="4269" y="1026"/>
                  </a:lnTo>
                  <a:lnTo>
                    <a:pt x="4263" y="1022"/>
                  </a:lnTo>
                  <a:lnTo>
                    <a:pt x="4259" y="1019"/>
                  </a:lnTo>
                  <a:lnTo>
                    <a:pt x="4257" y="1017"/>
                  </a:lnTo>
                  <a:lnTo>
                    <a:pt x="4255" y="1015"/>
                  </a:lnTo>
                  <a:lnTo>
                    <a:pt x="4253" y="1013"/>
                  </a:lnTo>
                  <a:lnTo>
                    <a:pt x="4252" y="1011"/>
                  </a:lnTo>
                  <a:lnTo>
                    <a:pt x="4251" y="1009"/>
                  </a:lnTo>
                  <a:lnTo>
                    <a:pt x="4250" y="1007"/>
                  </a:lnTo>
                  <a:lnTo>
                    <a:pt x="4250" y="1004"/>
                  </a:lnTo>
                  <a:lnTo>
                    <a:pt x="4249" y="1002"/>
                  </a:lnTo>
                  <a:lnTo>
                    <a:pt x="4249" y="1000"/>
                  </a:lnTo>
                  <a:lnTo>
                    <a:pt x="4250" y="997"/>
                  </a:lnTo>
                  <a:lnTo>
                    <a:pt x="4250" y="994"/>
                  </a:lnTo>
                  <a:lnTo>
                    <a:pt x="4251" y="992"/>
                  </a:lnTo>
                  <a:lnTo>
                    <a:pt x="4252" y="990"/>
                  </a:lnTo>
                  <a:lnTo>
                    <a:pt x="4253" y="988"/>
                  </a:lnTo>
                  <a:lnTo>
                    <a:pt x="4255" y="986"/>
                  </a:lnTo>
                  <a:lnTo>
                    <a:pt x="4257" y="985"/>
                  </a:lnTo>
                  <a:lnTo>
                    <a:pt x="4259" y="983"/>
                  </a:lnTo>
                  <a:lnTo>
                    <a:pt x="4261" y="981"/>
                  </a:lnTo>
                  <a:lnTo>
                    <a:pt x="4264" y="980"/>
                  </a:lnTo>
                  <a:lnTo>
                    <a:pt x="4266" y="979"/>
                  </a:lnTo>
                  <a:lnTo>
                    <a:pt x="4269" y="978"/>
                  </a:lnTo>
                  <a:lnTo>
                    <a:pt x="4271" y="978"/>
                  </a:lnTo>
                  <a:lnTo>
                    <a:pt x="4274" y="977"/>
                  </a:lnTo>
                  <a:lnTo>
                    <a:pt x="4277" y="977"/>
                  </a:lnTo>
                  <a:lnTo>
                    <a:pt x="4280" y="977"/>
                  </a:lnTo>
                  <a:lnTo>
                    <a:pt x="4282" y="978"/>
                  </a:lnTo>
                  <a:lnTo>
                    <a:pt x="4285" y="978"/>
                  </a:lnTo>
                  <a:lnTo>
                    <a:pt x="4287" y="979"/>
                  </a:lnTo>
                  <a:lnTo>
                    <a:pt x="4291" y="981"/>
                  </a:lnTo>
                  <a:lnTo>
                    <a:pt x="4295" y="983"/>
                  </a:lnTo>
                  <a:lnTo>
                    <a:pt x="4299" y="987"/>
                  </a:lnTo>
                  <a:lnTo>
                    <a:pt x="4302" y="990"/>
                  </a:lnTo>
                  <a:lnTo>
                    <a:pt x="4304" y="994"/>
                  </a:lnTo>
                  <a:lnTo>
                    <a:pt x="4306" y="999"/>
                  </a:lnTo>
                  <a:lnTo>
                    <a:pt x="4310" y="999"/>
                  </a:lnTo>
                  <a:lnTo>
                    <a:pt x="4311" y="996"/>
                  </a:lnTo>
                  <a:lnTo>
                    <a:pt x="4312" y="993"/>
                  </a:lnTo>
                  <a:lnTo>
                    <a:pt x="4313" y="990"/>
                  </a:lnTo>
                  <a:lnTo>
                    <a:pt x="4314" y="987"/>
                  </a:lnTo>
                  <a:lnTo>
                    <a:pt x="4315" y="983"/>
                  </a:lnTo>
                  <a:lnTo>
                    <a:pt x="4316" y="980"/>
                  </a:lnTo>
                  <a:lnTo>
                    <a:pt x="4317" y="977"/>
                  </a:lnTo>
                  <a:lnTo>
                    <a:pt x="4319" y="974"/>
                  </a:lnTo>
                  <a:lnTo>
                    <a:pt x="4318" y="974"/>
                  </a:lnTo>
                  <a:lnTo>
                    <a:pt x="4318" y="974"/>
                  </a:lnTo>
                  <a:lnTo>
                    <a:pt x="4317" y="974"/>
                  </a:lnTo>
                  <a:lnTo>
                    <a:pt x="4317" y="973"/>
                  </a:lnTo>
                  <a:lnTo>
                    <a:pt x="4317" y="973"/>
                  </a:lnTo>
                  <a:lnTo>
                    <a:pt x="4317" y="973"/>
                  </a:lnTo>
                  <a:lnTo>
                    <a:pt x="4316" y="972"/>
                  </a:lnTo>
                  <a:lnTo>
                    <a:pt x="4312" y="970"/>
                  </a:lnTo>
                  <a:lnTo>
                    <a:pt x="4307" y="968"/>
                  </a:lnTo>
                  <a:lnTo>
                    <a:pt x="4302" y="966"/>
                  </a:lnTo>
                  <a:lnTo>
                    <a:pt x="4298" y="964"/>
                  </a:lnTo>
                  <a:lnTo>
                    <a:pt x="4293" y="964"/>
                  </a:lnTo>
                  <a:lnTo>
                    <a:pt x="4288" y="963"/>
                  </a:lnTo>
                  <a:lnTo>
                    <a:pt x="4283" y="962"/>
                  </a:lnTo>
                  <a:lnTo>
                    <a:pt x="4278" y="962"/>
                  </a:lnTo>
                  <a:close/>
                  <a:moveTo>
                    <a:pt x="5774" y="962"/>
                  </a:moveTo>
                  <a:lnTo>
                    <a:pt x="5763" y="962"/>
                  </a:lnTo>
                  <a:lnTo>
                    <a:pt x="5753" y="964"/>
                  </a:lnTo>
                  <a:lnTo>
                    <a:pt x="5748" y="964"/>
                  </a:lnTo>
                  <a:lnTo>
                    <a:pt x="5743" y="966"/>
                  </a:lnTo>
                  <a:lnTo>
                    <a:pt x="5738" y="967"/>
                  </a:lnTo>
                  <a:lnTo>
                    <a:pt x="5733" y="968"/>
                  </a:lnTo>
                  <a:lnTo>
                    <a:pt x="5728" y="970"/>
                  </a:lnTo>
                  <a:lnTo>
                    <a:pt x="5724" y="972"/>
                  </a:lnTo>
                  <a:lnTo>
                    <a:pt x="5719" y="974"/>
                  </a:lnTo>
                  <a:lnTo>
                    <a:pt x="5715" y="975"/>
                  </a:lnTo>
                  <a:lnTo>
                    <a:pt x="5711" y="978"/>
                  </a:lnTo>
                  <a:lnTo>
                    <a:pt x="5707" y="981"/>
                  </a:lnTo>
                  <a:lnTo>
                    <a:pt x="5703" y="983"/>
                  </a:lnTo>
                  <a:lnTo>
                    <a:pt x="5700" y="986"/>
                  </a:lnTo>
                  <a:lnTo>
                    <a:pt x="5696" y="989"/>
                  </a:lnTo>
                  <a:lnTo>
                    <a:pt x="5693" y="992"/>
                  </a:lnTo>
                  <a:lnTo>
                    <a:pt x="5690" y="996"/>
                  </a:lnTo>
                  <a:lnTo>
                    <a:pt x="5687" y="999"/>
                  </a:lnTo>
                  <a:lnTo>
                    <a:pt x="5684" y="1003"/>
                  </a:lnTo>
                  <a:lnTo>
                    <a:pt x="5681" y="1007"/>
                  </a:lnTo>
                  <a:lnTo>
                    <a:pt x="5679" y="1011"/>
                  </a:lnTo>
                  <a:lnTo>
                    <a:pt x="5677" y="1016"/>
                  </a:lnTo>
                  <a:lnTo>
                    <a:pt x="5675" y="1020"/>
                  </a:lnTo>
                  <a:lnTo>
                    <a:pt x="5674" y="1025"/>
                  </a:lnTo>
                  <a:lnTo>
                    <a:pt x="5672" y="1030"/>
                  </a:lnTo>
                  <a:lnTo>
                    <a:pt x="5671" y="1035"/>
                  </a:lnTo>
                  <a:lnTo>
                    <a:pt x="5670" y="1040"/>
                  </a:lnTo>
                  <a:lnTo>
                    <a:pt x="5670" y="1045"/>
                  </a:lnTo>
                  <a:lnTo>
                    <a:pt x="5669" y="1051"/>
                  </a:lnTo>
                  <a:lnTo>
                    <a:pt x="5669" y="1057"/>
                  </a:lnTo>
                  <a:lnTo>
                    <a:pt x="5669" y="1062"/>
                  </a:lnTo>
                  <a:lnTo>
                    <a:pt x="5670" y="1067"/>
                  </a:lnTo>
                  <a:lnTo>
                    <a:pt x="5670" y="1073"/>
                  </a:lnTo>
                  <a:lnTo>
                    <a:pt x="5671" y="1077"/>
                  </a:lnTo>
                  <a:lnTo>
                    <a:pt x="5672" y="1082"/>
                  </a:lnTo>
                  <a:lnTo>
                    <a:pt x="5674" y="1087"/>
                  </a:lnTo>
                  <a:lnTo>
                    <a:pt x="5675" y="1091"/>
                  </a:lnTo>
                  <a:lnTo>
                    <a:pt x="5677" y="1095"/>
                  </a:lnTo>
                  <a:lnTo>
                    <a:pt x="5679" y="1099"/>
                  </a:lnTo>
                  <a:lnTo>
                    <a:pt x="5682" y="1103"/>
                  </a:lnTo>
                  <a:lnTo>
                    <a:pt x="5684" y="1106"/>
                  </a:lnTo>
                  <a:lnTo>
                    <a:pt x="5687" y="1110"/>
                  </a:lnTo>
                  <a:lnTo>
                    <a:pt x="5690" y="1113"/>
                  </a:lnTo>
                  <a:lnTo>
                    <a:pt x="5693" y="1116"/>
                  </a:lnTo>
                  <a:lnTo>
                    <a:pt x="5696" y="1119"/>
                  </a:lnTo>
                  <a:lnTo>
                    <a:pt x="5700" y="1122"/>
                  </a:lnTo>
                  <a:lnTo>
                    <a:pt x="5703" y="1124"/>
                  </a:lnTo>
                  <a:lnTo>
                    <a:pt x="5707" y="1127"/>
                  </a:lnTo>
                  <a:lnTo>
                    <a:pt x="5711" y="1129"/>
                  </a:lnTo>
                  <a:lnTo>
                    <a:pt x="5715" y="1131"/>
                  </a:lnTo>
                  <a:lnTo>
                    <a:pt x="5719" y="1133"/>
                  </a:lnTo>
                  <a:lnTo>
                    <a:pt x="5723" y="1135"/>
                  </a:lnTo>
                  <a:lnTo>
                    <a:pt x="5728" y="1136"/>
                  </a:lnTo>
                  <a:lnTo>
                    <a:pt x="5732" y="1137"/>
                  </a:lnTo>
                  <a:lnTo>
                    <a:pt x="5741" y="1140"/>
                  </a:lnTo>
                  <a:lnTo>
                    <a:pt x="5751" y="1141"/>
                  </a:lnTo>
                  <a:lnTo>
                    <a:pt x="5761" y="1142"/>
                  </a:lnTo>
                  <a:lnTo>
                    <a:pt x="5771" y="1142"/>
                  </a:lnTo>
                  <a:lnTo>
                    <a:pt x="5779" y="1142"/>
                  </a:lnTo>
                  <a:lnTo>
                    <a:pt x="5787" y="1142"/>
                  </a:lnTo>
                  <a:lnTo>
                    <a:pt x="5796" y="1141"/>
                  </a:lnTo>
                  <a:lnTo>
                    <a:pt x="5804" y="1139"/>
                  </a:lnTo>
                  <a:lnTo>
                    <a:pt x="5813" y="1138"/>
                  </a:lnTo>
                  <a:lnTo>
                    <a:pt x="5821" y="1136"/>
                  </a:lnTo>
                  <a:lnTo>
                    <a:pt x="5829" y="1134"/>
                  </a:lnTo>
                  <a:lnTo>
                    <a:pt x="5837" y="1132"/>
                  </a:lnTo>
                  <a:lnTo>
                    <a:pt x="5837" y="1128"/>
                  </a:lnTo>
                  <a:lnTo>
                    <a:pt x="5837" y="1125"/>
                  </a:lnTo>
                  <a:lnTo>
                    <a:pt x="5837" y="1121"/>
                  </a:lnTo>
                  <a:lnTo>
                    <a:pt x="5837" y="1118"/>
                  </a:lnTo>
                  <a:lnTo>
                    <a:pt x="5837" y="1114"/>
                  </a:lnTo>
                  <a:lnTo>
                    <a:pt x="5836" y="1110"/>
                  </a:lnTo>
                  <a:lnTo>
                    <a:pt x="5836" y="1106"/>
                  </a:lnTo>
                  <a:lnTo>
                    <a:pt x="5836" y="1103"/>
                  </a:lnTo>
                  <a:lnTo>
                    <a:pt x="5836" y="1098"/>
                  </a:lnTo>
                  <a:lnTo>
                    <a:pt x="5837" y="1093"/>
                  </a:lnTo>
                  <a:lnTo>
                    <a:pt x="5837" y="1088"/>
                  </a:lnTo>
                  <a:lnTo>
                    <a:pt x="5837" y="1082"/>
                  </a:lnTo>
                  <a:lnTo>
                    <a:pt x="5837" y="1077"/>
                  </a:lnTo>
                  <a:lnTo>
                    <a:pt x="5838" y="1072"/>
                  </a:lnTo>
                  <a:lnTo>
                    <a:pt x="5838" y="1067"/>
                  </a:lnTo>
                  <a:lnTo>
                    <a:pt x="5839" y="1062"/>
                  </a:lnTo>
                  <a:lnTo>
                    <a:pt x="5836" y="1062"/>
                  </a:lnTo>
                  <a:lnTo>
                    <a:pt x="5833" y="1062"/>
                  </a:lnTo>
                  <a:lnTo>
                    <a:pt x="5831" y="1062"/>
                  </a:lnTo>
                  <a:lnTo>
                    <a:pt x="5828" y="1062"/>
                  </a:lnTo>
                  <a:lnTo>
                    <a:pt x="5826" y="1062"/>
                  </a:lnTo>
                  <a:lnTo>
                    <a:pt x="5823" y="1062"/>
                  </a:lnTo>
                  <a:lnTo>
                    <a:pt x="5821" y="1063"/>
                  </a:lnTo>
                  <a:lnTo>
                    <a:pt x="5818" y="1063"/>
                  </a:lnTo>
                  <a:lnTo>
                    <a:pt x="5815" y="1063"/>
                  </a:lnTo>
                  <a:lnTo>
                    <a:pt x="5813" y="1062"/>
                  </a:lnTo>
                  <a:lnTo>
                    <a:pt x="5811" y="1062"/>
                  </a:lnTo>
                  <a:lnTo>
                    <a:pt x="5808" y="1062"/>
                  </a:lnTo>
                  <a:lnTo>
                    <a:pt x="5806" y="1062"/>
                  </a:lnTo>
                  <a:lnTo>
                    <a:pt x="5804" y="1062"/>
                  </a:lnTo>
                  <a:lnTo>
                    <a:pt x="5801" y="1062"/>
                  </a:lnTo>
                  <a:lnTo>
                    <a:pt x="5799" y="1062"/>
                  </a:lnTo>
                  <a:lnTo>
                    <a:pt x="5799" y="1067"/>
                  </a:lnTo>
                  <a:lnTo>
                    <a:pt x="5800" y="1071"/>
                  </a:lnTo>
                  <a:lnTo>
                    <a:pt x="5800" y="1077"/>
                  </a:lnTo>
                  <a:lnTo>
                    <a:pt x="5800" y="1081"/>
                  </a:lnTo>
                  <a:lnTo>
                    <a:pt x="5800" y="1086"/>
                  </a:lnTo>
                  <a:lnTo>
                    <a:pt x="5800" y="1091"/>
                  </a:lnTo>
                  <a:lnTo>
                    <a:pt x="5800" y="1096"/>
                  </a:lnTo>
                  <a:lnTo>
                    <a:pt x="5800" y="1101"/>
                  </a:lnTo>
                  <a:lnTo>
                    <a:pt x="5800" y="1103"/>
                  </a:lnTo>
                  <a:lnTo>
                    <a:pt x="5800" y="1106"/>
                  </a:lnTo>
                  <a:lnTo>
                    <a:pt x="5800" y="1108"/>
                  </a:lnTo>
                  <a:lnTo>
                    <a:pt x="5801" y="1111"/>
                  </a:lnTo>
                  <a:lnTo>
                    <a:pt x="5800" y="1113"/>
                  </a:lnTo>
                  <a:lnTo>
                    <a:pt x="5800" y="1116"/>
                  </a:lnTo>
                  <a:lnTo>
                    <a:pt x="5800" y="1118"/>
                  </a:lnTo>
                  <a:lnTo>
                    <a:pt x="5800" y="1120"/>
                  </a:lnTo>
                  <a:lnTo>
                    <a:pt x="5800" y="1121"/>
                  </a:lnTo>
                  <a:lnTo>
                    <a:pt x="5800" y="1121"/>
                  </a:lnTo>
                  <a:lnTo>
                    <a:pt x="5800" y="1122"/>
                  </a:lnTo>
                  <a:lnTo>
                    <a:pt x="5800" y="1122"/>
                  </a:lnTo>
                  <a:lnTo>
                    <a:pt x="5800" y="1123"/>
                  </a:lnTo>
                  <a:lnTo>
                    <a:pt x="5800" y="1123"/>
                  </a:lnTo>
                  <a:lnTo>
                    <a:pt x="5799" y="1123"/>
                  </a:lnTo>
                  <a:lnTo>
                    <a:pt x="5798" y="1124"/>
                  </a:lnTo>
                  <a:lnTo>
                    <a:pt x="5797" y="1124"/>
                  </a:lnTo>
                  <a:lnTo>
                    <a:pt x="5795" y="1125"/>
                  </a:lnTo>
                  <a:lnTo>
                    <a:pt x="5793" y="1125"/>
                  </a:lnTo>
                  <a:lnTo>
                    <a:pt x="5791" y="1125"/>
                  </a:lnTo>
                  <a:lnTo>
                    <a:pt x="5790" y="1125"/>
                  </a:lnTo>
                  <a:lnTo>
                    <a:pt x="5789" y="1126"/>
                  </a:lnTo>
                  <a:lnTo>
                    <a:pt x="5787" y="1126"/>
                  </a:lnTo>
                  <a:lnTo>
                    <a:pt x="5785" y="1127"/>
                  </a:lnTo>
                  <a:lnTo>
                    <a:pt x="5783" y="1127"/>
                  </a:lnTo>
                  <a:lnTo>
                    <a:pt x="5781" y="1127"/>
                  </a:lnTo>
                  <a:lnTo>
                    <a:pt x="5779" y="1127"/>
                  </a:lnTo>
                  <a:lnTo>
                    <a:pt x="5777" y="1127"/>
                  </a:lnTo>
                  <a:lnTo>
                    <a:pt x="5774" y="1127"/>
                  </a:lnTo>
                  <a:lnTo>
                    <a:pt x="5772" y="1127"/>
                  </a:lnTo>
                  <a:lnTo>
                    <a:pt x="5771" y="1127"/>
                  </a:lnTo>
                  <a:lnTo>
                    <a:pt x="5769" y="1127"/>
                  </a:lnTo>
                  <a:lnTo>
                    <a:pt x="5767" y="1127"/>
                  </a:lnTo>
                  <a:lnTo>
                    <a:pt x="5765" y="1127"/>
                  </a:lnTo>
                  <a:lnTo>
                    <a:pt x="5764" y="1127"/>
                  </a:lnTo>
                  <a:lnTo>
                    <a:pt x="5762" y="1127"/>
                  </a:lnTo>
                  <a:lnTo>
                    <a:pt x="5761" y="1126"/>
                  </a:lnTo>
                  <a:lnTo>
                    <a:pt x="5759" y="1126"/>
                  </a:lnTo>
                  <a:lnTo>
                    <a:pt x="5755" y="1125"/>
                  </a:lnTo>
                  <a:lnTo>
                    <a:pt x="5751" y="1124"/>
                  </a:lnTo>
                  <a:lnTo>
                    <a:pt x="5748" y="1123"/>
                  </a:lnTo>
                  <a:lnTo>
                    <a:pt x="5745" y="1122"/>
                  </a:lnTo>
                  <a:lnTo>
                    <a:pt x="5743" y="1121"/>
                  </a:lnTo>
                  <a:lnTo>
                    <a:pt x="5740" y="1119"/>
                  </a:lnTo>
                  <a:lnTo>
                    <a:pt x="5737" y="1117"/>
                  </a:lnTo>
                  <a:lnTo>
                    <a:pt x="5733" y="1114"/>
                  </a:lnTo>
                  <a:lnTo>
                    <a:pt x="5730" y="1112"/>
                  </a:lnTo>
                  <a:lnTo>
                    <a:pt x="5728" y="1109"/>
                  </a:lnTo>
                  <a:lnTo>
                    <a:pt x="5725" y="1106"/>
                  </a:lnTo>
                  <a:lnTo>
                    <a:pt x="5723" y="1103"/>
                  </a:lnTo>
                  <a:lnTo>
                    <a:pt x="5721" y="1099"/>
                  </a:lnTo>
                  <a:lnTo>
                    <a:pt x="5719" y="1095"/>
                  </a:lnTo>
                  <a:lnTo>
                    <a:pt x="5718" y="1092"/>
                  </a:lnTo>
                  <a:lnTo>
                    <a:pt x="5716" y="1088"/>
                  </a:lnTo>
                  <a:lnTo>
                    <a:pt x="5714" y="1080"/>
                  </a:lnTo>
                  <a:lnTo>
                    <a:pt x="5712" y="1073"/>
                  </a:lnTo>
                  <a:lnTo>
                    <a:pt x="5711" y="1065"/>
                  </a:lnTo>
                  <a:lnTo>
                    <a:pt x="5711" y="1058"/>
                  </a:lnTo>
                  <a:lnTo>
                    <a:pt x="5711" y="1050"/>
                  </a:lnTo>
                  <a:lnTo>
                    <a:pt x="5711" y="1044"/>
                  </a:lnTo>
                  <a:lnTo>
                    <a:pt x="5712" y="1037"/>
                  </a:lnTo>
                  <a:lnTo>
                    <a:pt x="5714" y="1030"/>
                  </a:lnTo>
                  <a:lnTo>
                    <a:pt x="5715" y="1024"/>
                  </a:lnTo>
                  <a:lnTo>
                    <a:pt x="5718" y="1017"/>
                  </a:lnTo>
                  <a:lnTo>
                    <a:pt x="5721" y="1011"/>
                  </a:lnTo>
                  <a:lnTo>
                    <a:pt x="5724" y="1005"/>
                  </a:lnTo>
                  <a:lnTo>
                    <a:pt x="5727" y="1002"/>
                  </a:lnTo>
                  <a:lnTo>
                    <a:pt x="5729" y="999"/>
                  </a:lnTo>
                  <a:lnTo>
                    <a:pt x="5732" y="996"/>
                  </a:lnTo>
                  <a:lnTo>
                    <a:pt x="5734" y="994"/>
                  </a:lnTo>
                  <a:lnTo>
                    <a:pt x="5737" y="991"/>
                  </a:lnTo>
                  <a:lnTo>
                    <a:pt x="5740" y="989"/>
                  </a:lnTo>
                  <a:lnTo>
                    <a:pt x="5743" y="987"/>
                  </a:lnTo>
                  <a:lnTo>
                    <a:pt x="5746" y="985"/>
                  </a:lnTo>
                  <a:lnTo>
                    <a:pt x="5749" y="983"/>
                  </a:lnTo>
                  <a:lnTo>
                    <a:pt x="5753" y="982"/>
                  </a:lnTo>
                  <a:lnTo>
                    <a:pt x="5756" y="981"/>
                  </a:lnTo>
                  <a:lnTo>
                    <a:pt x="5759" y="980"/>
                  </a:lnTo>
                  <a:lnTo>
                    <a:pt x="5763" y="979"/>
                  </a:lnTo>
                  <a:lnTo>
                    <a:pt x="5767" y="979"/>
                  </a:lnTo>
                  <a:lnTo>
                    <a:pt x="5771" y="978"/>
                  </a:lnTo>
                  <a:lnTo>
                    <a:pt x="5774" y="978"/>
                  </a:lnTo>
                  <a:lnTo>
                    <a:pt x="5782" y="978"/>
                  </a:lnTo>
                  <a:lnTo>
                    <a:pt x="5789" y="979"/>
                  </a:lnTo>
                  <a:lnTo>
                    <a:pt x="5793" y="981"/>
                  </a:lnTo>
                  <a:lnTo>
                    <a:pt x="5796" y="981"/>
                  </a:lnTo>
                  <a:lnTo>
                    <a:pt x="5800" y="983"/>
                  </a:lnTo>
                  <a:lnTo>
                    <a:pt x="5803" y="984"/>
                  </a:lnTo>
                  <a:lnTo>
                    <a:pt x="5806" y="986"/>
                  </a:lnTo>
                  <a:lnTo>
                    <a:pt x="5809" y="988"/>
                  </a:lnTo>
                  <a:lnTo>
                    <a:pt x="5812" y="990"/>
                  </a:lnTo>
                  <a:lnTo>
                    <a:pt x="5815" y="992"/>
                  </a:lnTo>
                  <a:lnTo>
                    <a:pt x="5817" y="994"/>
                  </a:lnTo>
                  <a:lnTo>
                    <a:pt x="5820" y="997"/>
                  </a:lnTo>
                  <a:lnTo>
                    <a:pt x="5823" y="1000"/>
                  </a:lnTo>
                  <a:lnTo>
                    <a:pt x="5825" y="1003"/>
                  </a:lnTo>
                  <a:lnTo>
                    <a:pt x="5828" y="1003"/>
                  </a:lnTo>
                  <a:lnTo>
                    <a:pt x="5829" y="1000"/>
                  </a:lnTo>
                  <a:lnTo>
                    <a:pt x="5830" y="996"/>
                  </a:lnTo>
                  <a:lnTo>
                    <a:pt x="5830" y="993"/>
                  </a:lnTo>
                  <a:lnTo>
                    <a:pt x="5831" y="990"/>
                  </a:lnTo>
                  <a:lnTo>
                    <a:pt x="5832" y="987"/>
                  </a:lnTo>
                  <a:lnTo>
                    <a:pt x="5833" y="984"/>
                  </a:lnTo>
                  <a:lnTo>
                    <a:pt x="5834" y="981"/>
                  </a:lnTo>
                  <a:lnTo>
                    <a:pt x="5836" y="977"/>
                  </a:lnTo>
                  <a:lnTo>
                    <a:pt x="5828" y="974"/>
                  </a:lnTo>
                  <a:lnTo>
                    <a:pt x="5821" y="971"/>
                  </a:lnTo>
                  <a:lnTo>
                    <a:pt x="5814" y="968"/>
                  </a:lnTo>
                  <a:lnTo>
                    <a:pt x="5806" y="966"/>
                  </a:lnTo>
                  <a:lnTo>
                    <a:pt x="5798" y="964"/>
                  </a:lnTo>
                  <a:lnTo>
                    <a:pt x="5790" y="963"/>
                  </a:lnTo>
                  <a:lnTo>
                    <a:pt x="5782" y="962"/>
                  </a:lnTo>
                  <a:lnTo>
                    <a:pt x="5774" y="962"/>
                  </a:lnTo>
                  <a:close/>
                  <a:moveTo>
                    <a:pt x="358" y="963"/>
                  </a:moveTo>
                  <a:lnTo>
                    <a:pt x="351" y="980"/>
                  </a:lnTo>
                  <a:lnTo>
                    <a:pt x="345" y="996"/>
                  </a:lnTo>
                  <a:lnTo>
                    <a:pt x="339" y="1013"/>
                  </a:lnTo>
                  <a:lnTo>
                    <a:pt x="332" y="1029"/>
                  </a:lnTo>
                  <a:lnTo>
                    <a:pt x="325" y="1045"/>
                  </a:lnTo>
                  <a:lnTo>
                    <a:pt x="319" y="1061"/>
                  </a:lnTo>
                  <a:lnTo>
                    <a:pt x="312" y="1077"/>
                  </a:lnTo>
                  <a:lnTo>
                    <a:pt x="304" y="1093"/>
                  </a:lnTo>
                  <a:lnTo>
                    <a:pt x="286" y="1137"/>
                  </a:lnTo>
                  <a:lnTo>
                    <a:pt x="286" y="1139"/>
                  </a:lnTo>
                  <a:lnTo>
                    <a:pt x="287" y="1139"/>
                  </a:lnTo>
                  <a:lnTo>
                    <a:pt x="289" y="1138"/>
                  </a:lnTo>
                  <a:lnTo>
                    <a:pt x="290" y="1138"/>
                  </a:lnTo>
                  <a:lnTo>
                    <a:pt x="292" y="1138"/>
                  </a:lnTo>
                  <a:lnTo>
                    <a:pt x="293" y="1138"/>
                  </a:lnTo>
                  <a:lnTo>
                    <a:pt x="295" y="1138"/>
                  </a:lnTo>
                  <a:lnTo>
                    <a:pt x="296" y="1138"/>
                  </a:lnTo>
                  <a:lnTo>
                    <a:pt x="298" y="1138"/>
                  </a:lnTo>
                  <a:lnTo>
                    <a:pt x="299" y="1138"/>
                  </a:lnTo>
                  <a:lnTo>
                    <a:pt x="301" y="1138"/>
                  </a:lnTo>
                  <a:lnTo>
                    <a:pt x="302" y="1138"/>
                  </a:lnTo>
                  <a:lnTo>
                    <a:pt x="304" y="1138"/>
                  </a:lnTo>
                  <a:lnTo>
                    <a:pt x="305" y="1138"/>
                  </a:lnTo>
                  <a:lnTo>
                    <a:pt x="307" y="1138"/>
                  </a:lnTo>
                  <a:lnTo>
                    <a:pt x="308" y="1139"/>
                  </a:lnTo>
                  <a:lnTo>
                    <a:pt x="310" y="1139"/>
                  </a:lnTo>
                  <a:lnTo>
                    <a:pt x="312" y="1133"/>
                  </a:lnTo>
                  <a:lnTo>
                    <a:pt x="313" y="1127"/>
                  </a:lnTo>
                  <a:lnTo>
                    <a:pt x="315" y="1120"/>
                  </a:lnTo>
                  <a:lnTo>
                    <a:pt x="317" y="1114"/>
                  </a:lnTo>
                  <a:lnTo>
                    <a:pt x="319" y="1108"/>
                  </a:lnTo>
                  <a:lnTo>
                    <a:pt x="321" y="1103"/>
                  </a:lnTo>
                  <a:lnTo>
                    <a:pt x="324" y="1096"/>
                  </a:lnTo>
                  <a:lnTo>
                    <a:pt x="326" y="1090"/>
                  </a:lnTo>
                  <a:lnTo>
                    <a:pt x="327" y="1087"/>
                  </a:lnTo>
                  <a:lnTo>
                    <a:pt x="331" y="1087"/>
                  </a:lnTo>
                  <a:lnTo>
                    <a:pt x="335" y="1087"/>
                  </a:lnTo>
                  <a:lnTo>
                    <a:pt x="339" y="1086"/>
                  </a:lnTo>
                  <a:lnTo>
                    <a:pt x="343" y="1086"/>
                  </a:lnTo>
                  <a:lnTo>
                    <a:pt x="346" y="1086"/>
                  </a:lnTo>
                  <a:lnTo>
                    <a:pt x="350" y="1086"/>
                  </a:lnTo>
                  <a:lnTo>
                    <a:pt x="354" y="1086"/>
                  </a:lnTo>
                  <a:lnTo>
                    <a:pt x="358" y="1086"/>
                  </a:lnTo>
                  <a:lnTo>
                    <a:pt x="362" y="1086"/>
                  </a:lnTo>
                  <a:lnTo>
                    <a:pt x="365" y="1086"/>
                  </a:lnTo>
                  <a:lnTo>
                    <a:pt x="369" y="1086"/>
                  </a:lnTo>
                  <a:lnTo>
                    <a:pt x="372" y="1086"/>
                  </a:lnTo>
                  <a:lnTo>
                    <a:pt x="375" y="1087"/>
                  </a:lnTo>
                  <a:lnTo>
                    <a:pt x="379" y="1087"/>
                  </a:lnTo>
                  <a:lnTo>
                    <a:pt x="383" y="1087"/>
                  </a:lnTo>
                  <a:lnTo>
                    <a:pt x="386" y="1087"/>
                  </a:lnTo>
                  <a:lnTo>
                    <a:pt x="388" y="1093"/>
                  </a:lnTo>
                  <a:lnTo>
                    <a:pt x="391" y="1100"/>
                  </a:lnTo>
                  <a:lnTo>
                    <a:pt x="393" y="1106"/>
                  </a:lnTo>
                  <a:lnTo>
                    <a:pt x="396" y="1113"/>
                  </a:lnTo>
                  <a:lnTo>
                    <a:pt x="398" y="1120"/>
                  </a:lnTo>
                  <a:lnTo>
                    <a:pt x="399" y="1126"/>
                  </a:lnTo>
                  <a:lnTo>
                    <a:pt x="401" y="1133"/>
                  </a:lnTo>
                  <a:lnTo>
                    <a:pt x="404" y="1139"/>
                  </a:lnTo>
                  <a:lnTo>
                    <a:pt x="406" y="1139"/>
                  </a:lnTo>
                  <a:lnTo>
                    <a:pt x="409" y="1138"/>
                  </a:lnTo>
                  <a:lnTo>
                    <a:pt x="412" y="1138"/>
                  </a:lnTo>
                  <a:lnTo>
                    <a:pt x="414" y="1138"/>
                  </a:lnTo>
                  <a:lnTo>
                    <a:pt x="417" y="1138"/>
                  </a:lnTo>
                  <a:lnTo>
                    <a:pt x="420" y="1138"/>
                  </a:lnTo>
                  <a:lnTo>
                    <a:pt x="422" y="1138"/>
                  </a:lnTo>
                  <a:lnTo>
                    <a:pt x="425" y="1138"/>
                  </a:lnTo>
                  <a:lnTo>
                    <a:pt x="428" y="1138"/>
                  </a:lnTo>
                  <a:lnTo>
                    <a:pt x="430" y="1138"/>
                  </a:lnTo>
                  <a:lnTo>
                    <a:pt x="433" y="1138"/>
                  </a:lnTo>
                  <a:lnTo>
                    <a:pt x="436" y="1138"/>
                  </a:lnTo>
                  <a:lnTo>
                    <a:pt x="439" y="1138"/>
                  </a:lnTo>
                  <a:lnTo>
                    <a:pt x="441" y="1138"/>
                  </a:lnTo>
                  <a:lnTo>
                    <a:pt x="444" y="1139"/>
                  </a:lnTo>
                  <a:lnTo>
                    <a:pt x="447" y="1139"/>
                  </a:lnTo>
                  <a:lnTo>
                    <a:pt x="447" y="1137"/>
                  </a:lnTo>
                  <a:lnTo>
                    <a:pt x="445" y="1134"/>
                  </a:lnTo>
                  <a:lnTo>
                    <a:pt x="437" y="1113"/>
                  </a:lnTo>
                  <a:lnTo>
                    <a:pt x="428" y="1093"/>
                  </a:lnTo>
                  <a:lnTo>
                    <a:pt x="420" y="1072"/>
                  </a:lnTo>
                  <a:lnTo>
                    <a:pt x="411" y="1051"/>
                  </a:lnTo>
                  <a:lnTo>
                    <a:pt x="403" y="1030"/>
                  </a:lnTo>
                  <a:lnTo>
                    <a:pt x="395" y="1009"/>
                  </a:lnTo>
                  <a:lnTo>
                    <a:pt x="387" y="989"/>
                  </a:lnTo>
                  <a:lnTo>
                    <a:pt x="379" y="968"/>
                  </a:lnTo>
                  <a:lnTo>
                    <a:pt x="377" y="963"/>
                  </a:lnTo>
                  <a:lnTo>
                    <a:pt x="376" y="964"/>
                  </a:lnTo>
                  <a:lnTo>
                    <a:pt x="375" y="964"/>
                  </a:lnTo>
                  <a:lnTo>
                    <a:pt x="373" y="964"/>
                  </a:lnTo>
                  <a:lnTo>
                    <a:pt x="372" y="964"/>
                  </a:lnTo>
                  <a:lnTo>
                    <a:pt x="371" y="964"/>
                  </a:lnTo>
                  <a:lnTo>
                    <a:pt x="370" y="964"/>
                  </a:lnTo>
                  <a:lnTo>
                    <a:pt x="368" y="964"/>
                  </a:lnTo>
                  <a:lnTo>
                    <a:pt x="367" y="964"/>
                  </a:lnTo>
                  <a:lnTo>
                    <a:pt x="366" y="964"/>
                  </a:lnTo>
                  <a:lnTo>
                    <a:pt x="365" y="964"/>
                  </a:lnTo>
                  <a:lnTo>
                    <a:pt x="364" y="964"/>
                  </a:lnTo>
                  <a:lnTo>
                    <a:pt x="362" y="964"/>
                  </a:lnTo>
                  <a:lnTo>
                    <a:pt x="361" y="964"/>
                  </a:lnTo>
                  <a:lnTo>
                    <a:pt x="360" y="964"/>
                  </a:lnTo>
                  <a:lnTo>
                    <a:pt x="359" y="964"/>
                  </a:lnTo>
                  <a:lnTo>
                    <a:pt x="358" y="963"/>
                  </a:lnTo>
                  <a:close/>
                  <a:moveTo>
                    <a:pt x="3043" y="963"/>
                  </a:moveTo>
                  <a:lnTo>
                    <a:pt x="3037" y="980"/>
                  </a:lnTo>
                  <a:lnTo>
                    <a:pt x="3031" y="996"/>
                  </a:lnTo>
                  <a:lnTo>
                    <a:pt x="3024" y="1013"/>
                  </a:lnTo>
                  <a:lnTo>
                    <a:pt x="3018" y="1029"/>
                  </a:lnTo>
                  <a:lnTo>
                    <a:pt x="3011" y="1045"/>
                  </a:lnTo>
                  <a:lnTo>
                    <a:pt x="3004" y="1061"/>
                  </a:lnTo>
                  <a:lnTo>
                    <a:pt x="2997" y="1077"/>
                  </a:lnTo>
                  <a:lnTo>
                    <a:pt x="2990" y="1093"/>
                  </a:lnTo>
                  <a:lnTo>
                    <a:pt x="2971" y="1137"/>
                  </a:lnTo>
                  <a:lnTo>
                    <a:pt x="2971" y="1139"/>
                  </a:lnTo>
                  <a:lnTo>
                    <a:pt x="2973" y="1139"/>
                  </a:lnTo>
                  <a:lnTo>
                    <a:pt x="2974" y="1138"/>
                  </a:lnTo>
                  <a:lnTo>
                    <a:pt x="2975" y="1138"/>
                  </a:lnTo>
                  <a:lnTo>
                    <a:pt x="2977" y="1138"/>
                  </a:lnTo>
                  <a:lnTo>
                    <a:pt x="2979" y="1138"/>
                  </a:lnTo>
                  <a:lnTo>
                    <a:pt x="2980" y="1138"/>
                  </a:lnTo>
                  <a:lnTo>
                    <a:pt x="2982" y="1138"/>
                  </a:lnTo>
                  <a:lnTo>
                    <a:pt x="2983" y="1138"/>
                  </a:lnTo>
                  <a:lnTo>
                    <a:pt x="2984" y="1138"/>
                  </a:lnTo>
                  <a:lnTo>
                    <a:pt x="2986" y="1138"/>
                  </a:lnTo>
                  <a:lnTo>
                    <a:pt x="2988" y="1138"/>
                  </a:lnTo>
                  <a:lnTo>
                    <a:pt x="2989" y="1138"/>
                  </a:lnTo>
                  <a:lnTo>
                    <a:pt x="2991" y="1138"/>
                  </a:lnTo>
                  <a:lnTo>
                    <a:pt x="2992" y="1138"/>
                  </a:lnTo>
                  <a:lnTo>
                    <a:pt x="2994" y="1139"/>
                  </a:lnTo>
                  <a:lnTo>
                    <a:pt x="2995" y="1139"/>
                  </a:lnTo>
                  <a:lnTo>
                    <a:pt x="2997" y="1133"/>
                  </a:lnTo>
                  <a:lnTo>
                    <a:pt x="2998" y="1127"/>
                  </a:lnTo>
                  <a:lnTo>
                    <a:pt x="3000" y="1120"/>
                  </a:lnTo>
                  <a:lnTo>
                    <a:pt x="3003" y="1114"/>
                  </a:lnTo>
                  <a:lnTo>
                    <a:pt x="3005" y="1108"/>
                  </a:lnTo>
                  <a:lnTo>
                    <a:pt x="3007" y="1103"/>
                  </a:lnTo>
                  <a:lnTo>
                    <a:pt x="3009" y="1096"/>
                  </a:lnTo>
                  <a:lnTo>
                    <a:pt x="3011" y="1090"/>
                  </a:lnTo>
                  <a:lnTo>
                    <a:pt x="3012" y="1087"/>
                  </a:lnTo>
                  <a:lnTo>
                    <a:pt x="3016" y="1087"/>
                  </a:lnTo>
                  <a:lnTo>
                    <a:pt x="3020" y="1087"/>
                  </a:lnTo>
                  <a:lnTo>
                    <a:pt x="3024" y="1086"/>
                  </a:lnTo>
                  <a:lnTo>
                    <a:pt x="3028" y="1086"/>
                  </a:lnTo>
                  <a:lnTo>
                    <a:pt x="3032" y="1086"/>
                  </a:lnTo>
                  <a:lnTo>
                    <a:pt x="3036" y="1086"/>
                  </a:lnTo>
                  <a:lnTo>
                    <a:pt x="3040" y="1086"/>
                  </a:lnTo>
                  <a:lnTo>
                    <a:pt x="3043" y="1086"/>
                  </a:lnTo>
                  <a:lnTo>
                    <a:pt x="3047" y="1086"/>
                  </a:lnTo>
                  <a:lnTo>
                    <a:pt x="3050" y="1086"/>
                  </a:lnTo>
                  <a:lnTo>
                    <a:pt x="3054" y="1086"/>
                  </a:lnTo>
                  <a:lnTo>
                    <a:pt x="3057" y="1086"/>
                  </a:lnTo>
                  <a:lnTo>
                    <a:pt x="3061" y="1087"/>
                  </a:lnTo>
                  <a:lnTo>
                    <a:pt x="3065" y="1087"/>
                  </a:lnTo>
                  <a:lnTo>
                    <a:pt x="3068" y="1087"/>
                  </a:lnTo>
                  <a:lnTo>
                    <a:pt x="3071" y="1087"/>
                  </a:lnTo>
                  <a:lnTo>
                    <a:pt x="3074" y="1093"/>
                  </a:lnTo>
                  <a:lnTo>
                    <a:pt x="3076" y="1100"/>
                  </a:lnTo>
                  <a:lnTo>
                    <a:pt x="3079" y="1106"/>
                  </a:lnTo>
                  <a:lnTo>
                    <a:pt x="3081" y="1113"/>
                  </a:lnTo>
                  <a:lnTo>
                    <a:pt x="3083" y="1120"/>
                  </a:lnTo>
                  <a:lnTo>
                    <a:pt x="3085" y="1126"/>
                  </a:lnTo>
                  <a:lnTo>
                    <a:pt x="3087" y="1133"/>
                  </a:lnTo>
                  <a:lnTo>
                    <a:pt x="3089" y="1139"/>
                  </a:lnTo>
                  <a:lnTo>
                    <a:pt x="3092" y="1139"/>
                  </a:lnTo>
                  <a:lnTo>
                    <a:pt x="3094" y="1138"/>
                  </a:lnTo>
                  <a:lnTo>
                    <a:pt x="3097" y="1138"/>
                  </a:lnTo>
                  <a:lnTo>
                    <a:pt x="3100" y="1138"/>
                  </a:lnTo>
                  <a:lnTo>
                    <a:pt x="3102" y="1138"/>
                  </a:lnTo>
                  <a:lnTo>
                    <a:pt x="3105" y="1138"/>
                  </a:lnTo>
                  <a:lnTo>
                    <a:pt x="3107" y="1138"/>
                  </a:lnTo>
                  <a:lnTo>
                    <a:pt x="3110" y="1138"/>
                  </a:lnTo>
                  <a:lnTo>
                    <a:pt x="3113" y="1138"/>
                  </a:lnTo>
                  <a:lnTo>
                    <a:pt x="3116" y="1138"/>
                  </a:lnTo>
                  <a:lnTo>
                    <a:pt x="3119" y="1138"/>
                  </a:lnTo>
                  <a:lnTo>
                    <a:pt x="3121" y="1138"/>
                  </a:lnTo>
                  <a:lnTo>
                    <a:pt x="3124" y="1138"/>
                  </a:lnTo>
                  <a:lnTo>
                    <a:pt x="3126" y="1138"/>
                  </a:lnTo>
                  <a:lnTo>
                    <a:pt x="3129" y="1139"/>
                  </a:lnTo>
                  <a:lnTo>
                    <a:pt x="3132" y="1139"/>
                  </a:lnTo>
                  <a:lnTo>
                    <a:pt x="3132" y="1137"/>
                  </a:lnTo>
                  <a:lnTo>
                    <a:pt x="3131" y="1134"/>
                  </a:lnTo>
                  <a:lnTo>
                    <a:pt x="3122" y="1113"/>
                  </a:lnTo>
                  <a:lnTo>
                    <a:pt x="3113" y="1093"/>
                  </a:lnTo>
                  <a:lnTo>
                    <a:pt x="3105" y="1072"/>
                  </a:lnTo>
                  <a:lnTo>
                    <a:pt x="3096" y="1051"/>
                  </a:lnTo>
                  <a:lnTo>
                    <a:pt x="3088" y="1030"/>
                  </a:lnTo>
                  <a:lnTo>
                    <a:pt x="3080" y="1009"/>
                  </a:lnTo>
                  <a:lnTo>
                    <a:pt x="3072" y="989"/>
                  </a:lnTo>
                  <a:lnTo>
                    <a:pt x="3064" y="968"/>
                  </a:lnTo>
                  <a:lnTo>
                    <a:pt x="3062" y="963"/>
                  </a:lnTo>
                  <a:lnTo>
                    <a:pt x="3061" y="964"/>
                  </a:lnTo>
                  <a:lnTo>
                    <a:pt x="3060" y="964"/>
                  </a:lnTo>
                  <a:lnTo>
                    <a:pt x="3059" y="964"/>
                  </a:lnTo>
                  <a:lnTo>
                    <a:pt x="3057" y="964"/>
                  </a:lnTo>
                  <a:lnTo>
                    <a:pt x="3056" y="964"/>
                  </a:lnTo>
                  <a:lnTo>
                    <a:pt x="3055" y="964"/>
                  </a:lnTo>
                  <a:lnTo>
                    <a:pt x="3054" y="964"/>
                  </a:lnTo>
                  <a:lnTo>
                    <a:pt x="3053" y="964"/>
                  </a:lnTo>
                  <a:lnTo>
                    <a:pt x="3051" y="964"/>
                  </a:lnTo>
                  <a:lnTo>
                    <a:pt x="3050" y="964"/>
                  </a:lnTo>
                  <a:lnTo>
                    <a:pt x="3049" y="964"/>
                  </a:lnTo>
                  <a:lnTo>
                    <a:pt x="3048" y="964"/>
                  </a:lnTo>
                  <a:lnTo>
                    <a:pt x="3046" y="964"/>
                  </a:lnTo>
                  <a:lnTo>
                    <a:pt x="3045" y="964"/>
                  </a:lnTo>
                  <a:lnTo>
                    <a:pt x="3044" y="964"/>
                  </a:lnTo>
                  <a:lnTo>
                    <a:pt x="3043" y="963"/>
                  </a:lnTo>
                  <a:close/>
                  <a:moveTo>
                    <a:pt x="5013" y="963"/>
                  </a:moveTo>
                  <a:lnTo>
                    <a:pt x="5007" y="980"/>
                  </a:lnTo>
                  <a:lnTo>
                    <a:pt x="5001" y="996"/>
                  </a:lnTo>
                  <a:lnTo>
                    <a:pt x="4995" y="1013"/>
                  </a:lnTo>
                  <a:lnTo>
                    <a:pt x="4988" y="1029"/>
                  </a:lnTo>
                  <a:lnTo>
                    <a:pt x="4981" y="1045"/>
                  </a:lnTo>
                  <a:lnTo>
                    <a:pt x="4974" y="1061"/>
                  </a:lnTo>
                  <a:lnTo>
                    <a:pt x="4968" y="1077"/>
                  </a:lnTo>
                  <a:lnTo>
                    <a:pt x="4961" y="1093"/>
                  </a:lnTo>
                  <a:lnTo>
                    <a:pt x="4942" y="1137"/>
                  </a:lnTo>
                  <a:lnTo>
                    <a:pt x="4942" y="1139"/>
                  </a:lnTo>
                  <a:lnTo>
                    <a:pt x="4943" y="1139"/>
                  </a:lnTo>
                  <a:lnTo>
                    <a:pt x="4945" y="1138"/>
                  </a:lnTo>
                  <a:lnTo>
                    <a:pt x="4946" y="1138"/>
                  </a:lnTo>
                  <a:lnTo>
                    <a:pt x="4948" y="1138"/>
                  </a:lnTo>
                  <a:lnTo>
                    <a:pt x="4949" y="1138"/>
                  </a:lnTo>
                  <a:lnTo>
                    <a:pt x="4951" y="1138"/>
                  </a:lnTo>
                  <a:lnTo>
                    <a:pt x="4952" y="1138"/>
                  </a:lnTo>
                  <a:lnTo>
                    <a:pt x="4954" y="1138"/>
                  </a:lnTo>
                  <a:lnTo>
                    <a:pt x="4955" y="1138"/>
                  </a:lnTo>
                  <a:lnTo>
                    <a:pt x="4957" y="1138"/>
                  </a:lnTo>
                  <a:lnTo>
                    <a:pt x="4958" y="1138"/>
                  </a:lnTo>
                  <a:lnTo>
                    <a:pt x="4960" y="1138"/>
                  </a:lnTo>
                  <a:lnTo>
                    <a:pt x="4961" y="1138"/>
                  </a:lnTo>
                  <a:lnTo>
                    <a:pt x="4963" y="1138"/>
                  </a:lnTo>
                  <a:lnTo>
                    <a:pt x="4964" y="1139"/>
                  </a:lnTo>
                  <a:lnTo>
                    <a:pt x="4966" y="1139"/>
                  </a:lnTo>
                  <a:lnTo>
                    <a:pt x="4967" y="1133"/>
                  </a:lnTo>
                  <a:lnTo>
                    <a:pt x="4969" y="1127"/>
                  </a:lnTo>
                  <a:lnTo>
                    <a:pt x="4971" y="1120"/>
                  </a:lnTo>
                  <a:lnTo>
                    <a:pt x="4973" y="1114"/>
                  </a:lnTo>
                  <a:lnTo>
                    <a:pt x="4975" y="1108"/>
                  </a:lnTo>
                  <a:lnTo>
                    <a:pt x="4977" y="1103"/>
                  </a:lnTo>
                  <a:lnTo>
                    <a:pt x="4979" y="1096"/>
                  </a:lnTo>
                  <a:lnTo>
                    <a:pt x="4982" y="1090"/>
                  </a:lnTo>
                  <a:lnTo>
                    <a:pt x="4983" y="1087"/>
                  </a:lnTo>
                  <a:lnTo>
                    <a:pt x="4987" y="1087"/>
                  </a:lnTo>
                  <a:lnTo>
                    <a:pt x="4991" y="1087"/>
                  </a:lnTo>
                  <a:lnTo>
                    <a:pt x="4994" y="1086"/>
                  </a:lnTo>
                  <a:lnTo>
                    <a:pt x="4998" y="1086"/>
                  </a:lnTo>
                  <a:lnTo>
                    <a:pt x="5002" y="1086"/>
                  </a:lnTo>
                  <a:lnTo>
                    <a:pt x="5006" y="1086"/>
                  </a:lnTo>
                  <a:lnTo>
                    <a:pt x="5010" y="1086"/>
                  </a:lnTo>
                  <a:lnTo>
                    <a:pt x="5014" y="1086"/>
                  </a:lnTo>
                  <a:lnTo>
                    <a:pt x="5018" y="1086"/>
                  </a:lnTo>
                  <a:lnTo>
                    <a:pt x="5021" y="1086"/>
                  </a:lnTo>
                  <a:lnTo>
                    <a:pt x="5024" y="1086"/>
                  </a:lnTo>
                  <a:lnTo>
                    <a:pt x="5028" y="1086"/>
                  </a:lnTo>
                  <a:lnTo>
                    <a:pt x="5032" y="1087"/>
                  </a:lnTo>
                  <a:lnTo>
                    <a:pt x="5035" y="1087"/>
                  </a:lnTo>
                  <a:lnTo>
                    <a:pt x="5039" y="1087"/>
                  </a:lnTo>
                  <a:lnTo>
                    <a:pt x="5042" y="1087"/>
                  </a:lnTo>
                  <a:lnTo>
                    <a:pt x="5045" y="1093"/>
                  </a:lnTo>
                  <a:lnTo>
                    <a:pt x="5047" y="1100"/>
                  </a:lnTo>
                  <a:lnTo>
                    <a:pt x="5049" y="1106"/>
                  </a:lnTo>
                  <a:lnTo>
                    <a:pt x="5051" y="1113"/>
                  </a:lnTo>
                  <a:lnTo>
                    <a:pt x="5054" y="1120"/>
                  </a:lnTo>
                  <a:lnTo>
                    <a:pt x="5056" y="1126"/>
                  </a:lnTo>
                  <a:lnTo>
                    <a:pt x="5058" y="1133"/>
                  </a:lnTo>
                  <a:lnTo>
                    <a:pt x="5060" y="1139"/>
                  </a:lnTo>
                  <a:lnTo>
                    <a:pt x="5062" y="1139"/>
                  </a:lnTo>
                  <a:lnTo>
                    <a:pt x="5065" y="1138"/>
                  </a:lnTo>
                  <a:lnTo>
                    <a:pt x="5068" y="1138"/>
                  </a:lnTo>
                  <a:lnTo>
                    <a:pt x="5070" y="1138"/>
                  </a:lnTo>
                  <a:lnTo>
                    <a:pt x="5073" y="1138"/>
                  </a:lnTo>
                  <a:lnTo>
                    <a:pt x="5076" y="1138"/>
                  </a:lnTo>
                  <a:lnTo>
                    <a:pt x="5078" y="1138"/>
                  </a:lnTo>
                  <a:lnTo>
                    <a:pt x="5081" y="1138"/>
                  </a:lnTo>
                  <a:lnTo>
                    <a:pt x="5084" y="1138"/>
                  </a:lnTo>
                  <a:lnTo>
                    <a:pt x="5086" y="1138"/>
                  </a:lnTo>
                  <a:lnTo>
                    <a:pt x="5089" y="1138"/>
                  </a:lnTo>
                  <a:lnTo>
                    <a:pt x="5092" y="1138"/>
                  </a:lnTo>
                  <a:lnTo>
                    <a:pt x="5095" y="1138"/>
                  </a:lnTo>
                  <a:lnTo>
                    <a:pt x="5097" y="1138"/>
                  </a:lnTo>
                  <a:lnTo>
                    <a:pt x="5100" y="1139"/>
                  </a:lnTo>
                  <a:lnTo>
                    <a:pt x="5102" y="1139"/>
                  </a:lnTo>
                  <a:lnTo>
                    <a:pt x="5102" y="1137"/>
                  </a:lnTo>
                  <a:lnTo>
                    <a:pt x="5101" y="1134"/>
                  </a:lnTo>
                  <a:lnTo>
                    <a:pt x="5093" y="1113"/>
                  </a:lnTo>
                  <a:lnTo>
                    <a:pt x="5084" y="1093"/>
                  </a:lnTo>
                  <a:lnTo>
                    <a:pt x="5076" y="1072"/>
                  </a:lnTo>
                  <a:lnTo>
                    <a:pt x="5067" y="1051"/>
                  </a:lnTo>
                  <a:lnTo>
                    <a:pt x="5059" y="1030"/>
                  </a:lnTo>
                  <a:lnTo>
                    <a:pt x="5051" y="1009"/>
                  </a:lnTo>
                  <a:lnTo>
                    <a:pt x="5043" y="989"/>
                  </a:lnTo>
                  <a:lnTo>
                    <a:pt x="5035" y="968"/>
                  </a:lnTo>
                  <a:lnTo>
                    <a:pt x="5033" y="963"/>
                  </a:lnTo>
                  <a:lnTo>
                    <a:pt x="5032" y="964"/>
                  </a:lnTo>
                  <a:lnTo>
                    <a:pt x="5030" y="964"/>
                  </a:lnTo>
                  <a:lnTo>
                    <a:pt x="5029" y="964"/>
                  </a:lnTo>
                  <a:lnTo>
                    <a:pt x="5028" y="964"/>
                  </a:lnTo>
                  <a:lnTo>
                    <a:pt x="5027" y="964"/>
                  </a:lnTo>
                  <a:lnTo>
                    <a:pt x="5026" y="964"/>
                  </a:lnTo>
                  <a:lnTo>
                    <a:pt x="5024" y="964"/>
                  </a:lnTo>
                  <a:lnTo>
                    <a:pt x="5023" y="964"/>
                  </a:lnTo>
                  <a:lnTo>
                    <a:pt x="5022" y="964"/>
                  </a:lnTo>
                  <a:lnTo>
                    <a:pt x="5021" y="964"/>
                  </a:lnTo>
                  <a:lnTo>
                    <a:pt x="5020" y="964"/>
                  </a:lnTo>
                  <a:lnTo>
                    <a:pt x="5019" y="964"/>
                  </a:lnTo>
                  <a:lnTo>
                    <a:pt x="5017" y="964"/>
                  </a:lnTo>
                  <a:lnTo>
                    <a:pt x="5016" y="964"/>
                  </a:lnTo>
                  <a:lnTo>
                    <a:pt x="5015" y="964"/>
                  </a:lnTo>
                  <a:lnTo>
                    <a:pt x="5013" y="963"/>
                  </a:lnTo>
                  <a:close/>
                  <a:moveTo>
                    <a:pt x="586" y="964"/>
                  </a:moveTo>
                  <a:lnTo>
                    <a:pt x="582" y="965"/>
                  </a:lnTo>
                  <a:lnTo>
                    <a:pt x="577" y="965"/>
                  </a:lnTo>
                  <a:lnTo>
                    <a:pt x="573" y="965"/>
                  </a:lnTo>
                  <a:lnTo>
                    <a:pt x="568" y="965"/>
                  </a:lnTo>
                  <a:lnTo>
                    <a:pt x="564" y="965"/>
                  </a:lnTo>
                  <a:lnTo>
                    <a:pt x="559" y="965"/>
                  </a:lnTo>
                  <a:lnTo>
                    <a:pt x="554" y="965"/>
                  </a:lnTo>
                  <a:lnTo>
                    <a:pt x="537" y="965"/>
                  </a:lnTo>
                  <a:lnTo>
                    <a:pt x="537" y="972"/>
                  </a:lnTo>
                  <a:lnTo>
                    <a:pt x="538" y="979"/>
                  </a:lnTo>
                  <a:lnTo>
                    <a:pt x="538" y="986"/>
                  </a:lnTo>
                  <a:lnTo>
                    <a:pt x="538" y="993"/>
                  </a:lnTo>
                  <a:lnTo>
                    <a:pt x="538" y="1000"/>
                  </a:lnTo>
                  <a:lnTo>
                    <a:pt x="538" y="1007"/>
                  </a:lnTo>
                  <a:lnTo>
                    <a:pt x="539" y="1014"/>
                  </a:lnTo>
                  <a:lnTo>
                    <a:pt x="539" y="1021"/>
                  </a:lnTo>
                  <a:lnTo>
                    <a:pt x="539" y="1027"/>
                  </a:lnTo>
                  <a:lnTo>
                    <a:pt x="539" y="1033"/>
                  </a:lnTo>
                  <a:lnTo>
                    <a:pt x="539" y="1038"/>
                  </a:lnTo>
                  <a:lnTo>
                    <a:pt x="539" y="1044"/>
                  </a:lnTo>
                  <a:lnTo>
                    <a:pt x="539" y="1050"/>
                  </a:lnTo>
                  <a:lnTo>
                    <a:pt x="539" y="1056"/>
                  </a:lnTo>
                  <a:lnTo>
                    <a:pt x="539" y="1062"/>
                  </a:lnTo>
                  <a:lnTo>
                    <a:pt x="539" y="1067"/>
                  </a:lnTo>
                  <a:lnTo>
                    <a:pt x="539" y="1073"/>
                  </a:lnTo>
                  <a:lnTo>
                    <a:pt x="539" y="1080"/>
                  </a:lnTo>
                  <a:lnTo>
                    <a:pt x="539" y="1086"/>
                  </a:lnTo>
                  <a:lnTo>
                    <a:pt x="539" y="1092"/>
                  </a:lnTo>
                  <a:lnTo>
                    <a:pt x="538" y="1099"/>
                  </a:lnTo>
                  <a:lnTo>
                    <a:pt x="538" y="1105"/>
                  </a:lnTo>
                  <a:lnTo>
                    <a:pt x="538" y="1111"/>
                  </a:lnTo>
                  <a:lnTo>
                    <a:pt x="538" y="1117"/>
                  </a:lnTo>
                  <a:lnTo>
                    <a:pt x="538" y="1120"/>
                  </a:lnTo>
                  <a:lnTo>
                    <a:pt x="537" y="1122"/>
                  </a:lnTo>
                  <a:lnTo>
                    <a:pt x="537" y="1123"/>
                  </a:lnTo>
                  <a:lnTo>
                    <a:pt x="537" y="1126"/>
                  </a:lnTo>
                  <a:lnTo>
                    <a:pt x="537" y="1128"/>
                  </a:lnTo>
                  <a:lnTo>
                    <a:pt x="537" y="1130"/>
                  </a:lnTo>
                  <a:lnTo>
                    <a:pt x="537" y="1132"/>
                  </a:lnTo>
                  <a:lnTo>
                    <a:pt x="536" y="1134"/>
                  </a:lnTo>
                  <a:lnTo>
                    <a:pt x="536" y="1139"/>
                  </a:lnTo>
                  <a:lnTo>
                    <a:pt x="539" y="1139"/>
                  </a:lnTo>
                  <a:lnTo>
                    <a:pt x="541" y="1138"/>
                  </a:lnTo>
                  <a:lnTo>
                    <a:pt x="544" y="1138"/>
                  </a:lnTo>
                  <a:lnTo>
                    <a:pt x="547" y="1138"/>
                  </a:lnTo>
                  <a:lnTo>
                    <a:pt x="549" y="1138"/>
                  </a:lnTo>
                  <a:lnTo>
                    <a:pt x="552" y="1138"/>
                  </a:lnTo>
                  <a:lnTo>
                    <a:pt x="554" y="1138"/>
                  </a:lnTo>
                  <a:lnTo>
                    <a:pt x="557" y="1138"/>
                  </a:lnTo>
                  <a:lnTo>
                    <a:pt x="560" y="1138"/>
                  </a:lnTo>
                  <a:lnTo>
                    <a:pt x="562" y="1138"/>
                  </a:lnTo>
                  <a:lnTo>
                    <a:pt x="565" y="1138"/>
                  </a:lnTo>
                  <a:lnTo>
                    <a:pt x="567" y="1138"/>
                  </a:lnTo>
                  <a:lnTo>
                    <a:pt x="570" y="1138"/>
                  </a:lnTo>
                  <a:lnTo>
                    <a:pt x="572" y="1138"/>
                  </a:lnTo>
                  <a:lnTo>
                    <a:pt x="575" y="1139"/>
                  </a:lnTo>
                  <a:lnTo>
                    <a:pt x="577" y="1139"/>
                  </a:lnTo>
                  <a:lnTo>
                    <a:pt x="577" y="1136"/>
                  </a:lnTo>
                  <a:lnTo>
                    <a:pt x="577" y="1132"/>
                  </a:lnTo>
                  <a:lnTo>
                    <a:pt x="577" y="1129"/>
                  </a:lnTo>
                  <a:lnTo>
                    <a:pt x="577" y="1125"/>
                  </a:lnTo>
                  <a:lnTo>
                    <a:pt x="576" y="1122"/>
                  </a:lnTo>
                  <a:lnTo>
                    <a:pt x="576" y="1119"/>
                  </a:lnTo>
                  <a:lnTo>
                    <a:pt x="576" y="1116"/>
                  </a:lnTo>
                  <a:lnTo>
                    <a:pt x="576" y="1112"/>
                  </a:lnTo>
                  <a:lnTo>
                    <a:pt x="576" y="1111"/>
                  </a:lnTo>
                  <a:lnTo>
                    <a:pt x="576" y="1110"/>
                  </a:lnTo>
                  <a:lnTo>
                    <a:pt x="576" y="1110"/>
                  </a:lnTo>
                  <a:lnTo>
                    <a:pt x="576" y="1109"/>
                  </a:lnTo>
                  <a:lnTo>
                    <a:pt x="576" y="1108"/>
                  </a:lnTo>
                  <a:lnTo>
                    <a:pt x="576" y="1107"/>
                  </a:lnTo>
                  <a:lnTo>
                    <a:pt x="575" y="1106"/>
                  </a:lnTo>
                  <a:lnTo>
                    <a:pt x="575" y="1105"/>
                  </a:lnTo>
                  <a:lnTo>
                    <a:pt x="575" y="1100"/>
                  </a:lnTo>
                  <a:lnTo>
                    <a:pt x="575" y="1094"/>
                  </a:lnTo>
                  <a:lnTo>
                    <a:pt x="575" y="1088"/>
                  </a:lnTo>
                  <a:lnTo>
                    <a:pt x="575" y="1083"/>
                  </a:lnTo>
                  <a:lnTo>
                    <a:pt x="575" y="1077"/>
                  </a:lnTo>
                  <a:lnTo>
                    <a:pt x="575" y="1071"/>
                  </a:lnTo>
                  <a:lnTo>
                    <a:pt x="575" y="1066"/>
                  </a:lnTo>
                  <a:lnTo>
                    <a:pt x="575" y="1060"/>
                  </a:lnTo>
                  <a:lnTo>
                    <a:pt x="575" y="1060"/>
                  </a:lnTo>
                  <a:lnTo>
                    <a:pt x="575" y="1059"/>
                  </a:lnTo>
                  <a:lnTo>
                    <a:pt x="575" y="1059"/>
                  </a:lnTo>
                  <a:lnTo>
                    <a:pt x="576" y="1059"/>
                  </a:lnTo>
                  <a:lnTo>
                    <a:pt x="576" y="1058"/>
                  </a:lnTo>
                  <a:lnTo>
                    <a:pt x="577" y="1059"/>
                  </a:lnTo>
                  <a:lnTo>
                    <a:pt x="577" y="1059"/>
                  </a:lnTo>
                  <a:lnTo>
                    <a:pt x="577" y="1059"/>
                  </a:lnTo>
                  <a:lnTo>
                    <a:pt x="578" y="1060"/>
                  </a:lnTo>
                  <a:lnTo>
                    <a:pt x="578" y="1060"/>
                  </a:lnTo>
                  <a:lnTo>
                    <a:pt x="579" y="1062"/>
                  </a:lnTo>
                  <a:lnTo>
                    <a:pt x="580" y="1063"/>
                  </a:lnTo>
                  <a:lnTo>
                    <a:pt x="581" y="1065"/>
                  </a:lnTo>
                  <a:lnTo>
                    <a:pt x="582" y="1067"/>
                  </a:lnTo>
                  <a:lnTo>
                    <a:pt x="583" y="1068"/>
                  </a:lnTo>
                  <a:lnTo>
                    <a:pt x="584" y="1070"/>
                  </a:lnTo>
                  <a:lnTo>
                    <a:pt x="584" y="1071"/>
                  </a:lnTo>
                  <a:lnTo>
                    <a:pt x="585" y="1073"/>
                  </a:lnTo>
                  <a:lnTo>
                    <a:pt x="593" y="1087"/>
                  </a:lnTo>
                  <a:lnTo>
                    <a:pt x="623" y="1139"/>
                  </a:lnTo>
                  <a:lnTo>
                    <a:pt x="625" y="1139"/>
                  </a:lnTo>
                  <a:lnTo>
                    <a:pt x="629" y="1138"/>
                  </a:lnTo>
                  <a:lnTo>
                    <a:pt x="631" y="1138"/>
                  </a:lnTo>
                  <a:lnTo>
                    <a:pt x="634" y="1138"/>
                  </a:lnTo>
                  <a:lnTo>
                    <a:pt x="637" y="1138"/>
                  </a:lnTo>
                  <a:lnTo>
                    <a:pt x="640" y="1138"/>
                  </a:lnTo>
                  <a:lnTo>
                    <a:pt x="643" y="1138"/>
                  </a:lnTo>
                  <a:lnTo>
                    <a:pt x="646" y="1138"/>
                  </a:lnTo>
                  <a:lnTo>
                    <a:pt x="649" y="1138"/>
                  </a:lnTo>
                  <a:lnTo>
                    <a:pt x="651" y="1138"/>
                  </a:lnTo>
                  <a:lnTo>
                    <a:pt x="654" y="1138"/>
                  </a:lnTo>
                  <a:lnTo>
                    <a:pt x="657" y="1138"/>
                  </a:lnTo>
                  <a:lnTo>
                    <a:pt x="660" y="1138"/>
                  </a:lnTo>
                  <a:lnTo>
                    <a:pt x="663" y="1138"/>
                  </a:lnTo>
                  <a:lnTo>
                    <a:pt x="666" y="1139"/>
                  </a:lnTo>
                  <a:lnTo>
                    <a:pt x="669" y="1139"/>
                  </a:lnTo>
                  <a:lnTo>
                    <a:pt x="660" y="1125"/>
                  </a:lnTo>
                  <a:lnTo>
                    <a:pt x="654" y="1116"/>
                  </a:lnTo>
                  <a:lnTo>
                    <a:pt x="648" y="1107"/>
                  </a:lnTo>
                  <a:lnTo>
                    <a:pt x="642" y="1098"/>
                  </a:lnTo>
                  <a:lnTo>
                    <a:pt x="636" y="1089"/>
                  </a:lnTo>
                  <a:lnTo>
                    <a:pt x="631" y="1080"/>
                  </a:lnTo>
                  <a:lnTo>
                    <a:pt x="625" y="1071"/>
                  </a:lnTo>
                  <a:lnTo>
                    <a:pt x="620" y="1062"/>
                  </a:lnTo>
                  <a:lnTo>
                    <a:pt x="615" y="1053"/>
                  </a:lnTo>
                  <a:lnTo>
                    <a:pt x="619" y="1052"/>
                  </a:lnTo>
                  <a:lnTo>
                    <a:pt x="623" y="1050"/>
                  </a:lnTo>
                  <a:lnTo>
                    <a:pt x="627" y="1049"/>
                  </a:lnTo>
                  <a:lnTo>
                    <a:pt x="631" y="1047"/>
                  </a:lnTo>
                  <a:lnTo>
                    <a:pt x="634" y="1045"/>
                  </a:lnTo>
                  <a:lnTo>
                    <a:pt x="638" y="1043"/>
                  </a:lnTo>
                  <a:lnTo>
                    <a:pt x="640" y="1040"/>
                  </a:lnTo>
                  <a:lnTo>
                    <a:pt x="643" y="1037"/>
                  </a:lnTo>
                  <a:lnTo>
                    <a:pt x="646" y="1034"/>
                  </a:lnTo>
                  <a:lnTo>
                    <a:pt x="648" y="1031"/>
                  </a:lnTo>
                  <a:lnTo>
                    <a:pt x="650" y="1028"/>
                  </a:lnTo>
                  <a:lnTo>
                    <a:pt x="651" y="1024"/>
                  </a:lnTo>
                  <a:lnTo>
                    <a:pt x="653" y="1020"/>
                  </a:lnTo>
                  <a:lnTo>
                    <a:pt x="653" y="1016"/>
                  </a:lnTo>
                  <a:lnTo>
                    <a:pt x="654" y="1012"/>
                  </a:lnTo>
                  <a:lnTo>
                    <a:pt x="654" y="1007"/>
                  </a:lnTo>
                  <a:lnTo>
                    <a:pt x="654" y="1001"/>
                  </a:lnTo>
                  <a:lnTo>
                    <a:pt x="653" y="995"/>
                  </a:lnTo>
                  <a:lnTo>
                    <a:pt x="652" y="992"/>
                  </a:lnTo>
                  <a:lnTo>
                    <a:pt x="651" y="990"/>
                  </a:lnTo>
                  <a:lnTo>
                    <a:pt x="650" y="987"/>
                  </a:lnTo>
                  <a:lnTo>
                    <a:pt x="649" y="985"/>
                  </a:lnTo>
                  <a:lnTo>
                    <a:pt x="646" y="981"/>
                  </a:lnTo>
                  <a:lnTo>
                    <a:pt x="642" y="977"/>
                  </a:lnTo>
                  <a:lnTo>
                    <a:pt x="637" y="973"/>
                  </a:lnTo>
                  <a:lnTo>
                    <a:pt x="632" y="970"/>
                  </a:lnTo>
                  <a:lnTo>
                    <a:pt x="628" y="968"/>
                  </a:lnTo>
                  <a:lnTo>
                    <a:pt x="623" y="966"/>
                  </a:lnTo>
                  <a:lnTo>
                    <a:pt x="618" y="966"/>
                  </a:lnTo>
                  <a:lnTo>
                    <a:pt x="612" y="965"/>
                  </a:lnTo>
                  <a:lnTo>
                    <a:pt x="607" y="965"/>
                  </a:lnTo>
                  <a:lnTo>
                    <a:pt x="601" y="964"/>
                  </a:lnTo>
                  <a:lnTo>
                    <a:pt x="596" y="964"/>
                  </a:lnTo>
                  <a:lnTo>
                    <a:pt x="591" y="964"/>
                  </a:lnTo>
                  <a:lnTo>
                    <a:pt x="586" y="964"/>
                  </a:lnTo>
                  <a:close/>
                  <a:moveTo>
                    <a:pt x="797" y="964"/>
                  </a:moveTo>
                  <a:lnTo>
                    <a:pt x="795" y="965"/>
                  </a:lnTo>
                  <a:lnTo>
                    <a:pt x="792" y="965"/>
                  </a:lnTo>
                  <a:lnTo>
                    <a:pt x="790" y="966"/>
                  </a:lnTo>
                  <a:lnTo>
                    <a:pt x="788" y="966"/>
                  </a:lnTo>
                  <a:lnTo>
                    <a:pt x="785" y="966"/>
                  </a:lnTo>
                  <a:lnTo>
                    <a:pt x="782" y="966"/>
                  </a:lnTo>
                  <a:lnTo>
                    <a:pt x="780" y="966"/>
                  </a:lnTo>
                  <a:lnTo>
                    <a:pt x="778" y="966"/>
                  </a:lnTo>
                  <a:lnTo>
                    <a:pt x="775" y="966"/>
                  </a:lnTo>
                  <a:lnTo>
                    <a:pt x="772" y="966"/>
                  </a:lnTo>
                  <a:lnTo>
                    <a:pt x="770" y="966"/>
                  </a:lnTo>
                  <a:lnTo>
                    <a:pt x="767" y="966"/>
                  </a:lnTo>
                  <a:lnTo>
                    <a:pt x="764" y="965"/>
                  </a:lnTo>
                  <a:lnTo>
                    <a:pt x="762" y="965"/>
                  </a:lnTo>
                  <a:lnTo>
                    <a:pt x="759" y="965"/>
                  </a:lnTo>
                  <a:lnTo>
                    <a:pt x="757" y="965"/>
                  </a:lnTo>
                  <a:lnTo>
                    <a:pt x="758" y="1017"/>
                  </a:lnTo>
                  <a:lnTo>
                    <a:pt x="758" y="1093"/>
                  </a:lnTo>
                  <a:lnTo>
                    <a:pt x="756" y="1139"/>
                  </a:lnTo>
                  <a:lnTo>
                    <a:pt x="759" y="1139"/>
                  </a:lnTo>
                  <a:lnTo>
                    <a:pt x="761" y="1138"/>
                  </a:lnTo>
                  <a:lnTo>
                    <a:pt x="764" y="1138"/>
                  </a:lnTo>
                  <a:lnTo>
                    <a:pt x="766" y="1138"/>
                  </a:lnTo>
                  <a:lnTo>
                    <a:pt x="769" y="1138"/>
                  </a:lnTo>
                  <a:lnTo>
                    <a:pt x="771" y="1138"/>
                  </a:lnTo>
                  <a:lnTo>
                    <a:pt x="773" y="1138"/>
                  </a:lnTo>
                  <a:lnTo>
                    <a:pt x="776" y="1138"/>
                  </a:lnTo>
                  <a:lnTo>
                    <a:pt x="778" y="1138"/>
                  </a:lnTo>
                  <a:lnTo>
                    <a:pt x="781" y="1138"/>
                  </a:lnTo>
                  <a:lnTo>
                    <a:pt x="784" y="1138"/>
                  </a:lnTo>
                  <a:lnTo>
                    <a:pt x="786" y="1138"/>
                  </a:lnTo>
                  <a:lnTo>
                    <a:pt x="789" y="1138"/>
                  </a:lnTo>
                  <a:lnTo>
                    <a:pt x="791" y="1138"/>
                  </a:lnTo>
                  <a:lnTo>
                    <a:pt x="794" y="1139"/>
                  </a:lnTo>
                  <a:lnTo>
                    <a:pt x="797" y="1139"/>
                  </a:lnTo>
                  <a:lnTo>
                    <a:pt x="795" y="1059"/>
                  </a:lnTo>
                  <a:lnTo>
                    <a:pt x="799" y="1064"/>
                  </a:lnTo>
                  <a:lnTo>
                    <a:pt x="802" y="1069"/>
                  </a:lnTo>
                  <a:lnTo>
                    <a:pt x="805" y="1075"/>
                  </a:lnTo>
                  <a:lnTo>
                    <a:pt x="809" y="1080"/>
                  </a:lnTo>
                  <a:lnTo>
                    <a:pt x="812" y="1085"/>
                  </a:lnTo>
                  <a:lnTo>
                    <a:pt x="816" y="1090"/>
                  </a:lnTo>
                  <a:lnTo>
                    <a:pt x="819" y="1095"/>
                  </a:lnTo>
                  <a:lnTo>
                    <a:pt x="822" y="1100"/>
                  </a:lnTo>
                  <a:lnTo>
                    <a:pt x="847" y="1139"/>
                  </a:lnTo>
                  <a:lnTo>
                    <a:pt x="849" y="1139"/>
                  </a:lnTo>
                  <a:lnTo>
                    <a:pt x="852" y="1138"/>
                  </a:lnTo>
                  <a:lnTo>
                    <a:pt x="855" y="1138"/>
                  </a:lnTo>
                  <a:lnTo>
                    <a:pt x="858" y="1138"/>
                  </a:lnTo>
                  <a:lnTo>
                    <a:pt x="860" y="1138"/>
                  </a:lnTo>
                  <a:lnTo>
                    <a:pt x="863" y="1138"/>
                  </a:lnTo>
                  <a:lnTo>
                    <a:pt x="866" y="1138"/>
                  </a:lnTo>
                  <a:lnTo>
                    <a:pt x="869" y="1138"/>
                  </a:lnTo>
                  <a:lnTo>
                    <a:pt x="872" y="1138"/>
                  </a:lnTo>
                  <a:lnTo>
                    <a:pt x="874" y="1138"/>
                  </a:lnTo>
                  <a:lnTo>
                    <a:pt x="877" y="1138"/>
                  </a:lnTo>
                  <a:lnTo>
                    <a:pt x="880" y="1138"/>
                  </a:lnTo>
                  <a:lnTo>
                    <a:pt x="883" y="1138"/>
                  </a:lnTo>
                  <a:lnTo>
                    <a:pt x="885" y="1138"/>
                  </a:lnTo>
                  <a:lnTo>
                    <a:pt x="888" y="1139"/>
                  </a:lnTo>
                  <a:lnTo>
                    <a:pt x="891" y="1139"/>
                  </a:lnTo>
                  <a:lnTo>
                    <a:pt x="891" y="1136"/>
                  </a:lnTo>
                  <a:lnTo>
                    <a:pt x="824" y="1037"/>
                  </a:lnTo>
                  <a:lnTo>
                    <a:pt x="827" y="1034"/>
                  </a:lnTo>
                  <a:lnTo>
                    <a:pt x="830" y="1031"/>
                  </a:lnTo>
                  <a:lnTo>
                    <a:pt x="832" y="1028"/>
                  </a:lnTo>
                  <a:lnTo>
                    <a:pt x="835" y="1024"/>
                  </a:lnTo>
                  <a:lnTo>
                    <a:pt x="838" y="1021"/>
                  </a:lnTo>
                  <a:lnTo>
                    <a:pt x="841" y="1018"/>
                  </a:lnTo>
                  <a:lnTo>
                    <a:pt x="844" y="1015"/>
                  </a:lnTo>
                  <a:lnTo>
                    <a:pt x="847" y="1011"/>
                  </a:lnTo>
                  <a:lnTo>
                    <a:pt x="888" y="967"/>
                  </a:lnTo>
                  <a:lnTo>
                    <a:pt x="888" y="965"/>
                  </a:lnTo>
                  <a:lnTo>
                    <a:pt x="887" y="965"/>
                  </a:lnTo>
                  <a:lnTo>
                    <a:pt x="885" y="965"/>
                  </a:lnTo>
                  <a:lnTo>
                    <a:pt x="883" y="966"/>
                  </a:lnTo>
                  <a:lnTo>
                    <a:pt x="881" y="966"/>
                  </a:lnTo>
                  <a:lnTo>
                    <a:pt x="880" y="966"/>
                  </a:lnTo>
                  <a:lnTo>
                    <a:pt x="878" y="966"/>
                  </a:lnTo>
                  <a:lnTo>
                    <a:pt x="876" y="966"/>
                  </a:lnTo>
                  <a:lnTo>
                    <a:pt x="874" y="966"/>
                  </a:lnTo>
                  <a:lnTo>
                    <a:pt x="873" y="966"/>
                  </a:lnTo>
                  <a:lnTo>
                    <a:pt x="871" y="966"/>
                  </a:lnTo>
                  <a:lnTo>
                    <a:pt x="870" y="966"/>
                  </a:lnTo>
                  <a:lnTo>
                    <a:pt x="868" y="966"/>
                  </a:lnTo>
                  <a:lnTo>
                    <a:pt x="866" y="966"/>
                  </a:lnTo>
                  <a:lnTo>
                    <a:pt x="864" y="965"/>
                  </a:lnTo>
                  <a:lnTo>
                    <a:pt x="862" y="965"/>
                  </a:lnTo>
                  <a:lnTo>
                    <a:pt x="860" y="965"/>
                  </a:lnTo>
                  <a:lnTo>
                    <a:pt x="853" y="975"/>
                  </a:lnTo>
                  <a:lnTo>
                    <a:pt x="845" y="985"/>
                  </a:lnTo>
                  <a:lnTo>
                    <a:pt x="837" y="996"/>
                  </a:lnTo>
                  <a:lnTo>
                    <a:pt x="829" y="1005"/>
                  </a:lnTo>
                  <a:lnTo>
                    <a:pt x="820" y="1016"/>
                  </a:lnTo>
                  <a:lnTo>
                    <a:pt x="812" y="1026"/>
                  </a:lnTo>
                  <a:lnTo>
                    <a:pt x="804" y="1035"/>
                  </a:lnTo>
                  <a:lnTo>
                    <a:pt x="795" y="1045"/>
                  </a:lnTo>
                  <a:lnTo>
                    <a:pt x="795" y="1042"/>
                  </a:lnTo>
                  <a:lnTo>
                    <a:pt x="795" y="1039"/>
                  </a:lnTo>
                  <a:lnTo>
                    <a:pt x="795" y="1036"/>
                  </a:lnTo>
                  <a:lnTo>
                    <a:pt x="795" y="1033"/>
                  </a:lnTo>
                  <a:lnTo>
                    <a:pt x="795" y="1030"/>
                  </a:lnTo>
                  <a:lnTo>
                    <a:pt x="795" y="1028"/>
                  </a:lnTo>
                  <a:lnTo>
                    <a:pt x="795" y="1024"/>
                  </a:lnTo>
                  <a:lnTo>
                    <a:pt x="795" y="1022"/>
                  </a:lnTo>
                  <a:lnTo>
                    <a:pt x="796" y="1015"/>
                  </a:lnTo>
                  <a:lnTo>
                    <a:pt x="796" y="1007"/>
                  </a:lnTo>
                  <a:lnTo>
                    <a:pt x="796" y="1000"/>
                  </a:lnTo>
                  <a:lnTo>
                    <a:pt x="796" y="993"/>
                  </a:lnTo>
                  <a:lnTo>
                    <a:pt x="796" y="986"/>
                  </a:lnTo>
                  <a:lnTo>
                    <a:pt x="797" y="979"/>
                  </a:lnTo>
                  <a:lnTo>
                    <a:pt x="797" y="972"/>
                  </a:lnTo>
                  <a:lnTo>
                    <a:pt x="797" y="964"/>
                  </a:lnTo>
                  <a:close/>
                  <a:moveTo>
                    <a:pt x="2239" y="964"/>
                  </a:moveTo>
                  <a:lnTo>
                    <a:pt x="2234" y="965"/>
                  </a:lnTo>
                  <a:lnTo>
                    <a:pt x="2230" y="965"/>
                  </a:lnTo>
                  <a:lnTo>
                    <a:pt x="2225" y="965"/>
                  </a:lnTo>
                  <a:lnTo>
                    <a:pt x="2221" y="965"/>
                  </a:lnTo>
                  <a:lnTo>
                    <a:pt x="2216" y="965"/>
                  </a:lnTo>
                  <a:lnTo>
                    <a:pt x="2212" y="965"/>
                  </a:lnTo>
                  <a:lnTo>
                    <a:pt x="2207" y="965"/>
                  </a:lnTo>
                  <a:lnTo>
                    <a:pt x="2189" y="965"/>
                  </a:lnTo>
                  <a:lnTo>
                    <a:pt x="2189" y="972"/>
                  </a:lnTo>
                  <a:lnTo>
                    <a:pt x="2190" y="979"/>
                  </a:lnTo>
                  <a:lnTo>
                    <a:pt x="2190" y="986"/>
                  </a:lnTo>
                  <a:lnTo>
                    <a:pt x="2191" y="993"/>
                  </a:lnTo>
                  <a:lnTo>
                    <a:pt x="2191" y="1000"/>
                  </a:lnTo>
                  <a:lnTo>
                    <a:pt x="2191" y="1007"/>
                  </a:lnTo>
                  <a:lnTo>
                    <a:pt x="2191" y="1014"/>
                  </a:lnTo>
                  <a:lnTo>
                    <a:pt x="2191" y="1021"/>
                  </a:lnTo>
                  <a:lnTo>
                    <a:pt x="2191" y="1027"/>
                  </a:lnTo>
                  <a:lnTo>
                    <a:pt x="2191" y="1033"/>
                  </a:lnTo>
                  <a:lnTo>
                    <a:pt x="2191" y="1038"/>
                  </a:lnTo>
                  <a:lnTo>
                    <a:pt x="2191" y="1044"/>
                  </a:lnTo>
                  <a:lnTo>
                    <a:pt x="2191" y="1050"/>
                  </a:lnTo>
                  <a:lnTo>
                    <a:pt x="2191" y="1056"/>
                  </a:lnTo>
                  <a:lnTo>
                    <a:pt x="2191" y="1062"/>
                  </a:lnTo>
                  <a:lnTo>
                    <a:pt x="2191" y="1067"/>
                  </a:lnTo>
                  <a:lnTo>
                    <a:pt x="2191" y="1073"/>
                  </a:lnTo>
                  <a:lnTo>
                    <a:pt x="2191" y="1080"/>
                  </a:lnTo>
                  <a:lnTo>
                    <a:pt x="2191" y="1086"/>
                  </a:lnTo>
                  <a:lnTo>
                    <a:pt x="2191" y="1092"/>
                  </a:lnTo>
                  <a:lnTo>
                    <a:pt x="2191" y="1099"/>
                  </a:lnTo>
                  <a:lnTo>
                    <a:pt x="2191" y="1105"/>
                  </a:lnTo>
                  <a:lnTo>
                    <a:pt x="2190" y="1111"/>
                  </a:lnTo>
                  <a:lnTo>
                    <a:pt x="2190" y="1117"/>
                  </a:lnTo>
                  <a:lnTo>
                    <a:pt x="2190" y="1120"/>
                  </a:lnTo>
                  <a:lnTo>
                    <a:pt x="2190" y="1122"/>
                  </a:lnTo>
                  <a:lnTo>
                    <a:pt x="2189" y="1123"/>
                  </a:lnTo>
                  <a:lnTo>
                    <a:pt x="2189" y="1126"/>
                  </a:lnTo>
                  <a:lnTo>
                    <a:pt x="2189" y="1128"/>
                  </a:lnTo>
                  <a:lnTo>
                    <a:pt x="2189" y="1130"/>
                  </a:lnTo>
                  <a:lnTo>
                    <a:pt x="2189" y="1132"/>
                  </a:lnTo>
                  <a:lnTo>
                    <a:pt x="2189" y="1134"/>
                  </a:lnTo>
                  <a:lnTo>
                    <a:pt x="2189" y="1139"/>
                  </a:lnTo>
                  <a:lnTo>
                    <a:pt x="2191" y="1139"/>
                  </a:lnTo>
                  <a:lnTo>
                    <a:pt x="2194" y="1138"/>
                  </a:lnTo>
                  <a:lnTo>
                    <a:pt x="2197" y="1138"/>
                  </a:lnTo>
                  <a:lnTo>
                    <a:pt x="2199" y="1138"/>
                  </a:lnTo>
                  <a:lnTo>
                    <a:pt x="2202" y="1138"/>
                  </a:lnTo>
                  <a:lnTo>
                    <a:pt x="2204" y="1138"/>
                  </a:lnTo>
                  <a:lnTo>
                    <a:pt x="2207" y="1138"/>
                  </a:lnTo>
                  <a:lnTo>
                    <a:pt x="2209" y="1138"/>
                  </a:lnTo>
                  <a:lnTo>
                    <a:pt x="2212" y="1138"/>
                  </a:lnTo>
                  <a:lnTo>
                    <a:pt x="2215" y="1138"/>
                  </a:lnTo>
                  <a:lnTo>
                    <a:pt x="2217" y="1138"/>
                  </a:lnTo>
                  <a:lnTo>
                    <a:pt x="2220" y="1138"/>
                  </a:lnTo>
                  <a:lnTo>
                    <a:pt x="2222" y="1138"/>
                  </a:lnTo>
                  <a:lnTo>
                    <a:pt x="2225" y="1138"/>
                  </a:lnTo>
                  <a:lnTo>
                    <a:pt x="2227" y="1139"/>
                  </a:lnTo>
                  <a:lnTo>
                    <a:pt x="2230" y="1139"/>
                  </a:lnTo>
                  <a:lnTo>
                    <a:pt x="2230" y="1136"/>
                  </a:lnTo>
                  <a:lnTo>
                    <a:pt x="2230" y="1132"/>
                  </a:lnTo>
                  <a:lnTo>
                    <a:pt x="2229" y="1129"/>
                  </a:lnTo>
                  <a:lnTo>
                    <a:pt x="2229" y="1125"/>
                  </a:lnTo>
                  <a:lnTo>
                    <a:pt x="2229" y="1122"/>
                  </a:lnTo>
                  <a:lnTo>
                    <a:pt x="2228" y="1119"/>
                  </a:lnTo>
                  <a:lnTo>
                    <a:pt x="2228" y="1116"/>
                  </a:lnTo>
                  <a:lnTo>
                    <a:pt x="2228" y="1112"/>
                  </a:lnTo>
                  <a:lnTo>
                    <a:pt x="2228" y="1111"/>
                  </a:lnTo>
                  <a:lnTo>
                    <a:pt x="2228" y="1110"/>
                  </a:lnTo>
                  <a:lnTo>
                    <a:pt x="2228" y="1110"/>
                  </a:lnTo>
                  <a:lnTo>
                    <a:pt x="2228" y="1109"/>
                  </a:lnTo>
                  <a:lnTo>
                    <a:pt x="2228" y="1108"/>
                  </a:lnTo>
                  <a:lnTo>
                    <a:pt x="2228" y="1107"/>
                  </a:lnTo>
                  <a:lnTo>
                    <a:pt x="2228" y="1106"/>
                  </a:lnTo>
                  <a:lnTo>
                    <a:pt x="2228" y="1105"/>
                  </a:lnTo>
                  <a:lnTo>
                    <a:pt x="2228" y="1100"/>
                  </a:lnTo>
                  <a:lnTo>
                    <a:pt x="2228" y="1094"/>
                  </a:lnTo>
                  <a:lnTo>
                    <a:pt x="2228" y="1088"/>
                  </a:lnTo>
                  <a:lnTo>
                    <a:pt x="2228" y="1083"/>
                  </a:lnTo>
                  <a:lnTo>
                    <a:pt x="2228" y="1077"/>
                  </a:lnTo>
                  <a:lnTo>
                    <a:pt x="2227" y="1071"/>
                  </a:lnTo>
                  <a:lnTo>
                    <a:pt x="2227" y="1066"/>
                  </a:lnTo>
                  <a:lnTo>
                    <a:pt x="2227" y="1060"/>
                  </a:lnTo>
                  <a:lnTo>
                    <a:pt x="2227" y="1060"/>
                  </a:lnTo>
                  <a:lnTo>
                    <a:pt x="2228" y="1059"/>
                  </a:lnTo>
                  <a:lnTo>
                    <a:pt x="2228" y="1059"/>
                  </a:lnTo>
                  <a:lnTo>
                    <a:pt x="2228" y="1059"/>
                  </a:lnTo>
                  <a:lnTo>
                    <a:pt x="2228" y="1059"/>
                  </a:lnTo>
                  <a:lnTo>
                    <a:pt x="2228" y="1058"/>
                  </a:lnTo>
                  <a:lnTo>
                    <a:pt x="2229" y="1058"/>
                  </a:lnTo>
                  <a:lnTo>
                    <a:pt x="2229" y="1059"/>
                  </a:lnTo>
                  <a:lnTo>
                    <a:pt x="2230" y="1059"/>
                  </a:lnTo>
                  <a:lnTo>
                    <a:pt x="2230" y="1059"/>
                  </a:lnTo>
                  <a:lnTo>
                    <a:pt x="2230" y="1059"/>
                  </a:lnTo>
                  <a:lnTo>
                    <a:pt x="2230" y="1060"/>
                  </a:lnTo>
                  <a:lnTo>
                    <a:pt x="2230" y="1060"/>
                  </a:lnTo>
                  <a:lnTo>
                    <a:pt x="2231" y="1062"/>
                  </a:lnTo>
                  <a:lnTo>
                    <a:pt x="2232" y="1063"/>
                  </a:lnTo>
                  <a:lnTo>
                    <a:pt x="2233" y="1065"/>
                  </a:lnTo>
                  <a:lnTo>
                    <a:pt x="2234" y="1067"/>
                  </a:lnTo>
                  <a:lnTo>
                    <a:pt x="2235" y="1068"/>
                  </a:lnTo>
                  <a:lnTo>
                    <a:pt x="2236" y="1070"/>
                  </a:lnTo>
                  <a:lnTo>
                    <a:pt x="2237" y="1071"/>
                  </a:lnTo>
                  <a:lnTo>
                    <a:pt x="2238" y="1073"/>
                  </a:lnTo>
                  <a:lnTo>
                    <a:pt x="2246" y="1087"/>
                  </a:lnTo>
                  <a:lnTo>
                    <a:pt x="2275" y="1139"/>
                  </a:lnTo>
                  <a:lnTo>
                    <a:pt x="2278" y="1139"/>
                  </a:lnTo>
                  <a:lnTo>
                    <a:pt x="2281" y="1138"/>
                  </a:lnTo>
                  <a:lnTo>
                    <a:pt x="2284" y="1138"/>
                  </a:lnTo>
                  <a:lnTo>
                    <a:pt x="2287" y="1138"/>
                  </a:lnTo>
                  <a:lnTo>
                    <a:pt x="2290" y="1138"/>
                  </a:lnTo>
                  <a:lnTo>
                    <a:pt x="2292" y="1138"/>
                  </a:lnTo>
                  <a:lnTo>
                    <a:pt x="2295" y="1138"/>
                  </a:lnTo>
                  <a:lnTo>
                    <a:pt x="2298" y="1138"/>
                  </a:lnTo>
                  <a:lnTo>
                    <a:pt x="2301" y="1138"/>
                  </a:lnTo>
                  <a:lnTo>
                    <a:pt x="2304" y="1138"/>
                  </a:lnTo>
                  <a:lnTo>
                    <a:pt x="2307" y="1138"/>
                  </a:lnTo>
                  <a:lnTo>
                    <a:pt x="2310" y="1138"/>
                  </a:lnTo>
                  <a:lnTo>
                    <a:pt x="2312" y="1138"/>
                  </a:lnTo>
                  <a:lnTo>
                    <a:pt x="2316" y="1138"/>
                  </a:lnTo>
                  <a:lnTo>
                    <a:pt x="2318" y="1139"/>
                  </a:lnTo>
                  <a:lnTo>
                    <a:pt x="2321" y="1139"/>
                  </a:lnTo>
                  <a:lnTo>
                    <a:pt x="2312" y="1125"/>
                  </a:lnTo>
                  <a:lnTo>
                    <a:pt x="2307" y="1116"/>
                  </a:lnTo>
                  <a:lnTo>
                    <a:pt x="2301" y="1107"/>
                  </a:lnTo>
                  <a:lnTo>
                    <a:pt x="2295" y="1098"/>
                  </a:lnTo>
                  <a:lnTo>
                    <a:pt x="2289" y="1089"/>
                  </a:lnTo>
                  <a:lnTo>
                    <a:pt x="2283" y="1080"/>
                  </a:lnTo>
                  <a:lnTo>
                    <a:pt x="2278" y="1071"/>
                  </a:lnTo>
                  <a:lnTo>
                    <a:pt x="2272" y="1062"/>
                  </a:lnTo>
                  <a:lnTo>
                    <a:pt x="2267" y="1053"/>
                  </a:lnTo>
                  <a:lnTo>
                    <a:pt x="2271" y="1052"/>
                  </a:lnTo>
                  <a:lnTo>
                    <a:pt x="2276" y="1050"/>
                  </a:lnTo>
                  <a:lnTo>
                    <a:pt x="2280" y="1049"/>
                  </a:lnTo>
                  <a:lnTo>
                    <a:pt x="2283" y="1047"/>
                  </a:lnTo>
                  <a:lnTo>
                    <a:pt x="2287" y="1045"/>
                  </a:lnTo>
                  <a:lnTo>
                    <a:pt x="2290" y="1043"/>
                  </a:lnTo>
                  <a:lnTo>
                    <a:pt x="2293" y="1040"/>
                  </a:lnTo>
                  <a:lnTo>
                    <a:pt x="2296" y="1037"/>
                  </a:lnTo>
                  <a:lnTo>
                    <a:pt x="2298" y="1034"/>
                  </a:lnTo>
                  <a:lnTo>
                    <a:pt x="2301" y="1031"/>
                  </a:lnTo>
                  <a:lnTo>
                    <a:pt x="2302" y="1028"/>
                  </a:lnTo>
                  <a:lnTo>
                    <a:pt x="2304" y="1024"/>
                  </a:lnTo>
                  <a:lnTo>
                    <a:pt x="2305" y="1020"/>
                  </a:lnTo>
                  <a:lnTo>
                    <a:pt x="2306" y="1016"/>
                  </a:lnTo>
                  <a:lnTo>
                    <a:pt x="2307" y="1012"/>
                  </a:lnTo>
                  <a:lnTo>
                    <a:pt x="2307" y="1007"/>
                  </a:lnTo>
                  <a:lnTo>
                    <a:pt x="2307" y="1001"/>
                  </a:lnTo>
                  <a:lnTo>
                    <a:pt x="2305" y="995"/>
                  </a:lnTo>
                  <a:lnTo>
                    <a:pt x="2305" y="992"/>
                  </a:lnTo>
                  <a:lnTo>
                    <a:pt x="2304" y="990"/>
                  </a:lnTo>
                  <a:lnTo>
                    <a:pt x="2303" y="987"/>
                  </a:lnTo>
                  <a:lnTo>
                    <a:pt x="2301" y="985"/>
                  </a:lnTo>
                  <a:lnTo>
                    <a:pt x="2298" y="981"/>
                  </a:lnTo>
                  <a:lnTo>
                    <a:pt x="2294" y="977"/>
                  </a:lnTo>
                  <a:lnTo>
                    <a:pt x="2290" y="973"/>
                  </a:lnTo>
                  <a:lnTo>
                    <a:pt x="2284" y="970"/>
                  </a:lnTo>
                  <a:lnTo>
                    <a:pt x="2280" y="968"/>
                  </a:lnTo>
                  <a:lnTo>
                    <a:pt x="2275" y="966"/>
                  </a:lnTo>
                  <a:lnTo>
                    <a:pt x="2270" y="966"/>
                  </a:lnTo>
                  <a:lnTo>
                    <a:pt x="2264" y="965"/>
                  </a:lnTo>
                  <a:lnTo>
                    <a:pt x="2259" y="965"/>
                  </a:lnTo>
                  <a:lnTo>
                    <a:pt x="2253" y="964"/>
                  </a:lnTo>
                  <a:lnTo>
                    <a:pt x="2248" y="964"/>
                  </a:lnTo>
                  <a:lnTo>
                    <a:pt x="2243" y="964"/>
                  </a:lnTo>
                  <a:lnTo>
                    <a:pt x="2239" y="964"/>
                  </a:lnTo>
                  <a:close/>
                  <a:moveTo>
                    <a:pt x="3272" y="964"/>
                  </a:moveTo>
                  <a:lnTo>
                    <a:pt x="3267" y="965"/>
                  </a:lnTo>
                  <a:lnTo>
                    <a:pt x="3262" y="965"/>
                  </a:lnTo>
                  <a:lnTo>
                    <a:pt x="3258" y="965"/>
                  </a:lnTo>
                  <a:lnTo>
                    <a:pt x="3253" y="965"/>
                  </a:lnTo>
                  <a:lnTo>
                    <a:pt x="3249" y="965"/>
                  </a:lnTo>
                  <a:lnTo>
                    <a:pt x="3244" y="965"/>
                  </a:lnTo>
                  <a:lnTo>
                    <a:pt x="3240" y="965"/>
                  </a:lnTo>
                  <a:lnTo>
                    <a:pt x="3222" y="965"/>
                  </a:lnTo>
                  <a:lnTo>
                    <a:pt x="3222" y="972"/>
                  </a:lnTo>
                  <a:lnTo>
                    <a:pt x="3223" y="979"/>
                  </a:lnTo>
                  <a:lnTo>
                    <a:pt x="3223" y="986"/>
                  </a:lnTo>
                  <a:lnTo>
                    <a:pt x="3223" y="993"/>
                  </a:lnTo>
                  <a:lnTo>
                    <a:pt x="3223" y="1000"/>
                  </a:lnTo>
                  <a:lnTo>
                    <a:pt x="3224" y="1007"/>
                  </a:lnTo>
                  <a:lnTo>
                    <a:pt x="3224" y="1014"/>
                  </a:lnTo>
                  <a:lnTo>
                    <a:pt x="3224" y="1021"/>
                  </a:lnTo>
                  <a:lnTo>
                    <a:pt x="3224" y="1027"/>
                  </a:lnTo>
                  <a:lnTo>
                    <a:pt x="3224" y="1033"/>
                  </a:lnTo>
                  <a:lnTo>
                    <a:pt x="3224" y="1038"/>
                  </a:lnTo>
                  <a:lnTo>
                    <a:pt x="3224" y="1044"/>
                  </a:lnTo>
                  <a:lnTo>
                    <a:pt x="3224" y="1050"/>
                  </a:lnTo>
                  <a:lnTo>
                    <a:pt x="3224" y="1056"/>
                  </a:lnTo>
                  <a:lnTo>
                    <a:pt x="3224" y="1062"/>
                  </a:lnTo>
                  <a:lnTo>
                    <a:pt x="3224" y="1067"/>
                  </a:lnTo>
                  <a:lnTo>
                    <a:pt x="3224" y="1073"/>
                  </a:lnTo>
                  <a:lnTo>
                    <a:pt x="3224" y="1080"/>
                  </a:lnTo>
                  <a:lnTo>
                    <a:pt x="3224" y="1086"/>
                  </a:lnTo>
                  <a:lnTo>
                    <a:pt x="3224" y="1092"/>
                  </a:lnTo>
                  <a:lnTo>
                    <a:pt x="3224" y="1099"/>
                  </a:lnTo>
                  <a:lnTo>
                    <a:pt x="3223" y="1105"/>
                  </a:lnTo>
                  <a:lnTo>
                    <a:pt x="3223" y="1111"/>
                  </a:lnTo>
                  <a:lnTo>
                    <a:pt x="3223" y="1117"/>
                  </a:lnTo>
                  <a:lnTo>
                    <a:pt x="3223" y="1120"/>
                  </a:lnTo>
                  <a:lnTo>
                    <a:pt x="3222" y="1122"/>
                  </a:lnTo>
                  <a:lnTo>
                    <a:pt x="3222" y="1123"/>
                  </a:lnTo>
                  <a:lnTo>
                    <a:pt x="3222" y="1126"/>
                  </a:lnTo>
                  <a:lnTo>
                    <a:pt x="3222" y="1128"/>
                  </a:lnTo>
                  <a:lnTo>
                    <a:pt x="3222" y="1130"/>
                  </a:lnTo>
                  <a:lnTo>
                    <a:pt x="3222" y="1132"/>
                  </a:lnTo>
                  <a:lnTo>
                    <a:pt x="3222" y="1134"/>
                  </a:lnTo>
                  <a:lnTo>
                    <a:pt x="3221" y="1139"/>
                  </a:lnTo>
                  <a:lnTo>
                    <a:pt x="3224" y="1139"/>
                  </a:lnTo>
                  <a:lnTo>
                    <a:pt x="3227" y="1138"/>
                  </a:lnTo>
                  <a:lnTo>
                    <a:pt x="3229" y="1138"/>
                  </a:lnTo>
                  <a:lnTo>
                    <a:pt x="3232" y="1138"/>
                  </a:lnTo>
                  <a:lnTo>
                    <a:pt x="3234" y="1138"/>
                  </a:lnTo>
                  <a:lnTo>
                    <a:pt x="3237" y="1138"/>
                  </a:lnTo>
                  <a:lnTo>
                    <a:pt x="3240" y="1138"/>
                  </a:lnTo>
                  <a:lnTo>
                    <a:pt x="3242" y="1138"/>
                  </a:lnTo>
                  <a:lnTo>
                    <a:pt x="3245" y="1138"/>
                  </a:lnTo>
                  <a:lnTo>
                    <a:pt x="3247" y="1138"/>
                  </a:lnTo>
                  <a:lnTo>
                    <a:pt x="3250" y="1138"/>
                  </a:lnTo>
                  <a:lnTo>
                    <a:pt x="3253" y="1138"/>
                  </a:lnTo>
                  <a:lnTo>
                    <a:pt x="3255" y="1138"/>
                  </a:lnTo>
                  <a:lnTo>
                    <a:pt x="3258" y="1138"/>
                  </a:lnTo>
                  <a:lnTo>
                    <a:pt x="3260" y="1139"/>
                  </a:lnTo>
                  <a:lnTo>
                    <a:pt x="3263" y="1139"/>
                  </a:lnTo>
                  <a:lnTo>
                    <a:pt x="3262" y="1136"/>
                  </a:lnTo>
                  <a:lnTo>
                    <a:pt x="3262" y="1132"/>
                  </a:lnTo>
                  <a:lnTo>
                    <a:pt x="3262" y="1129"/>
                  </a:lnTo>
                  <a:lnTo>
                    <a:pt x="3262" y="1125"/>
                  </a:lnTo>
                  <a:lnTo>
                    <a:pt x="3262" y="1122"/>
                  </a:lnTo>
                  <a:lnTo>
                    <a:pt x="3261" y="1119"/>
                  </a:lnTo>
                  <a:lnTo>
                    <a:pt x="3261" y="1116"/>
                  </a:lnTo>
                  <a:lnTo>
                    <a:pt x="3261" y="1112"/>
                  </a:lnTo>
                  <a:lnTo>
                    <a:pt x="3261" y="1111"/>
                  </a:lnTo>
                  <a:lnTo>
                    <a:pt x="3261" y="1110"/>
                  </a:lnTo>
                  <a:lnTo>
                    <a:pt x="3261" y="1110"/>
                  </a:lnTo>
                  <a:lnTo>
                    <a:pt x="3261" y="1109"/>
                  </a:lnTo>
                  <a:lnTo>
                    <a:pt x="3261" y="1108"/>
                  </a:lnTo>
                  <a:lnTo>
                    <a:pt x="3261" y="1107"/>
                  </a:lnTo>
                  <a:lnTo>
                    <a:pt x="3261" y="1106"/>
                  </a:lnTo>
                  <a:lnTo>
                    <a:pt x="3261" y="1105"/>
                  </a:lnTo>
                  <a:lnTo>
                    <a:pt x="3261" y="1100"/>
                  </a:lnTo>
                  <a:lnTo>
                    <a:pt x="3260" y="1094"/>
                  </a:lnTo>
                  <a:lnTo>
                    <a:pt x="3260" y="1088"/>
                  </a:lnTo>
                  <a:lnTo>
                    <a:pt x="3260" y="1083"/>
                  </a:lnTo>
                  <a:lnTo>
                    <a:pt x="3260" y="1077"/>
                  </a:lnTo>
                  <a:lnTo>
                    <a:pt x="3260" y="1071"/>
                  </a:lnTo>
                  <a:lnTo>
                    <a:pt x="3260" y="1066"/>
                  </a:lnTo>
                  <a:lnTo>
                    <a:pt x="3260" y="1060"/>
                  </a:lnTo>
                  <a:lnTo>
                    <a:pt x="3260" y="1060"/>
                  </a:lnTo>
                  <a:lnTo>
                    <a:pt x="3260" y="1059"/>
                  </a:lnTo>
                  <a:lnTo>
                    <a:pt x="3260" y="1059"/>
                  </a:lnTo>
                  <a:lnTo>
                    <a:pt x="3261" y="1059"/>
                  </a:lnTo>
                  <a:lnTo>
                    <a:pt x="3261" y="1058"/>
                  </a:lnTo>
                  <a:lnTo>
                    <a:pt x="3262" y="1059"/>
                  </a:lnTo>
                  <a:lnTo>
                    <a:pt x="3262" y="1059"/>
                  </a:lnTo>
                  <a:lnTo>
                    <a:pt x="3262" y="1059"/>
                  </a:lnTo>
                  <a:lnTo>
                    <a:pt x="3263" y="1059"/>
                  </a:lnTo>
                  <a:lnTo>
                    <a:pt x="3263" y="1060"/>
                  </a:lnTo>
                  <a:lnTo>
                    <a:pt x="3263" y="1060"/>
                  </a:lnTo>
                  <a:lnTo>
                    <a:pt x="3264" y="1062"/>
                  </a:lnTo>
                  <a:lnTo>
                    <a:pt x="3265" y="1063"/>
                  </a:lnTo>
                  <a:lnTo>
                    <a:pt x="3266" y="1065"/>
                  </a:lnTo>
                  <a:lnTo>
                    <a:pt x="3267" y="1067"/>
                  </a:lnTo>
                  <a:lnTo>
                    <a:pt x="3268" y="1068"/>
                  </a:lnTo>
                  <a:lnTo>
                    <a:pt x="3269" y="1070"/>
                  </a:lnTo>
                  <a:lnTo>
                    <a:pt x="3270" y="1071"/>
                  </a:lnTo>
                  <a:lnTo>
                    <a:pt x="3271" y="1073"/>
                  </a:lnTo>
                  <a:lnTo>
                    <a:pt x="3279" y="1087"/>
                  </a:lnTo>
                  <a:lnTo>
                    <a:pt x="3308" y="1139"/>
                  </a:lnTo>
                  <a:lnTo>
                    <a:pt x="3311" y="1139"/>
                  </a:lnTo>
                  <a:lnTo>
                    <a:pt x="3314" y="1138"/>
                  </a:lnTo>
                  <a:lnTo>
                    <a:pt x="3316" y="1138"/>
                  </a:lnTo>
                  <a:lnTo>
                    <a:pt x="3320" y="1138"/>
                  </a:lnTo>
                  <a:lnTo>
                    <a:pt x="3322" y="1138"/>
                  </a:lnTo>
                  <a:lnTo>
                    <a:pt x="3325" y="1138"/>
                  </a:lnTo>
                  <a:lnTo>
                    <a:pt x="3328" y="1138"/>
                  </a:lnTo>
                  <a:lnTo>
                    <a:pt x="3331" y="1138"/>
                  </a:lnTo>
                  <a:lnTo>
                    <a:pt x="3334" y="1138"/>
                  </a:lnTo>
                  <a:lnTo>
                    <a:pt x="3337" y="1138"/>
                  </a:lnTo>
                  <a:lnTo>
                    <a:pt x="3340" y="1138"/>
                  </a:lnTo>
                  <a:lnTo>
                    <a:pt x="3343" y="1138"/>
                  </a:lnTo>
                  <a:lnTo>
                    <a:pt x="3345" y="1138"/>
                  </a:lnTo>
                  <a:lnTo>
                    <a:pt x="3348" y="1138"/>
                  </a:lnTo>
                  <a:lnTo>
                    <a:pt x="3351" y="1139"/>
                  </a:lnTo>
                  <a:lnTo>
                    <a:pt x="3354" y="1139"/>
                  </a:lnTo>
                  <a:lnTo>
                    <a:pt x="3345" y="1125"/>
                  </a:lnTo>
                  <a:lnTo>
                    <a:pt x="3339" y="1116"/>
                  </a:lnTo>
                  <a:lnTo>
                    <a:pt x="3333" y="1107"/>
                  </a:lnTo>
                  <a:lnTo>
                    <a:pt x="3328" y="1098"/>
                  </a:lnTo>
                  <a:lnTo>
                    <a:pt x="3322" y="1089"/>
                  </a:lnTo>
                  <a:lnTo>
                    <a:pt x="3316" y="1080"/>
                  </a:lnTo>
                  <a:lnTo>
                    <a:pt x="3311" y="1071"/>
                  </a:lnTo>
                  <a:lnTo>
                    <a:pt x="3305" y="1062"/>
                  </a:lnTo>
                  <a:lnTo>
                    <a:pt x="3300" y="1053"/>
                  </a:lnTo>
                  <a:lnTo>
                    <a:pt x="3304" y="1052"/>
                  </a:lnTo>
                  <a:lnTo>
                    <a:pt x="3308" y="1050"/>
                  </a:lnTo>
                  <a:lnTo>
                    <a:pt x="3312" y="1049"/>
                  </a:lnTo>
                  <a:lnTo>
                    <a:pt x="3316" y="1047"/>
                  </a:lnTo>
                  <a:lnTo>
                    <a:pt x="3320" y="1045"/>
                  </a:lnTo>
                  <a:lnTo>
                    <a:pt x="3323" y="1043"/>
                  </a:lnTo>
                  <a:lnTo>
                    <a:pt x="3326" y="1040"/>
                  </a:lnTo>
                  <a:lnTo>
                    <a:pt x="3329" y="1037"/>
                  </a:lnTo>
                  <a:lnTo>
                    <a:pt x="3331" y="1034"/>
                  </a:lnTo>
                  <a:lnTo>
                    <a:pt x="3333" y="1031"/>
                  </a:lnTo>
                  <a:lnTo>
                    <a:pt x="3335" y="1028"/>
                  </a:lnTo>
                  <a:lnTo>
                    <a:pt x="3337" y="1024"/>
                  </a:lnTo>
                  <a:lnTo>
                    <a:pt x="3338" y="1020"/>
                  </a:lnTo>
                  <a:lnTo>
                    <a:pt x="3339" y="1016"/>
                  </a:lnTo>
                  <a:lnTo>
                    <a:pt x="3339" y="1012"/>
                  </a:lnTo>
                  <a:lnTo>
                    <a:pt x="3340" y="1007"/>
                  </a:lnTo>
                  <a:lnTo>
                    <a:pt x="3339" y="1001"/>
                  </a:lnTo>
                  <a:lnTo>
                    <a:pt x="3338" y="995"/>
                  </a:lnTo>
                  <a:lnTo>
                    <a:pt x="3337" y="992"/>
                  </a:lnTo>
                  <a:lnTo>
                    <a:pt x="3336" y="990"/>
                  </a:lnTo>
                  <a:lnTo>
                    <a:pt x="3335" y="987"/>
                  </a:lnTo>
                  <a:lnTo>
                    <a:pt x="3334" y="985"/>
                  </a:lnTo>
                  <a:lnTo>
                    <a:pt x="3331" y="981"/>
                  </a:lnTo>
                  <a:lnTo>
                    <a:pt x="3327" y="977"/>
                  </a:lnTo>
                  <a:lnTo>
                    <a:pt x="3322" y="973"/>
                  </a:lnTo>
                  <a:lnTo>
                    <a:pt x="3317" y="970"/>
                  </a:lnTo>
                  <a:lnTo>
                    <a:pt x="3313" y="968"/>
                  </a:lnTo>
                  <a:lnTo>
                    <a:pt x="3308" y="966"/>
                  </a:lnTo>
                  <a:lnTo>
                    <a:pt x="3303" y="966"/>
                  </a:lnTo>
                  <a:lnTo>
                    <a:pt x="3297" y="965"/>
                  </a:lnTo>
                  <a:lnTo>
                    <a:pt x="3292" y="965"/>
                  </a:lnTo>
                  <a:lnTo>
                    <a:pt x="3286" y="964"/>
                  </a:lnTo>
                  <a:lnTo>
                    <a:pt x="3281" y="964"/>
                  </a:lnTo>
                  <a:lnTo>
                    <a:pt x="3276" y="964"/>
                  </a:lnTo>
                  <a:lnTo>
                    <a:pt x="3272" y="964"/>
                  </a:lnTo>
                  <a:close/>
                  <a:moveTo>
                    <a:pt x="4556" y="964"/>
                  </a:moveTo>
                  <a:lnTo>
                    <a:pt x="4556" y="967"/>
                  </a:lnTo>
                  <a:lnTo>
                    <a:pt x="4556" y="970"/>
                  </a:lnTo>
                  <a:lnTo>
                    <a:pt x="4556" y="973"/>
                  </a:lnTo>
                  <a:lnTo>
                    <a:pt x="4556" y="976"/>
                  </a:lnTo>
                  <a:lnTo>
                    <a:pt x="4556" y="979"/>
                  </a:lnTo>
                  <a:lnTo>
                    <a:pt x="4557" y="981"/>
                  </a:lnTo>
                  <a:lnTo>
                    <a:pt x="4557" y="984"/>
                  </a:lnTo>
                  <a:lnTo>
                    <a:pt x="4557" y="987"/>
                  </a:lnTo>
                  <a:lnTo>
                    <a:pt x="4557" y="992"/>
                  </a:lnTo>
                  <a:lnTo>
                    <a:pt x="4557" y="996"/>
                  </a:lnTo>
                  <a:lnTo>
                    <a:pt x="4557" y="1001"/>
                  </a:lnTo>
                  <a:lnTo>
                    <a:pt x="4557" y="1005"/>
                  </a:lnTo>
                  <a:lnTo>
                    <a:pt x="4558" y="1010"/>
                  </a:lnTo>
                  <a:lnTo>
                    <a:pt x="4558" y="1015"/>
                  </a:lnTo>
                  <a:lnTo>
                    <a:pt x="4558" y="1019"/>
                  </a:lnTo>
                  <a:lnTo>
                    <a:pt x="4558" y="1024"/>
                  </a:lnTo>
                  <a:lnTo>
                    <a:pt x="4558" y="1027"/>
                  </a:lnTo>
                  <a:lnTo>
                    <a:pt x="4558" y="1030"/>
                  </a:lnTo>
                  <a:lnTo>
                    <a:pt x="4558" y="1033"/>
                  </a:lnTo>
                  <a:lnTo>
                    <a:pt x="4558" y="1037"/>
                  </a:lnTo>
                  <a:lnTo>
                    <a:pt x="4558" y="1040"/>
                  </a:lnTo>
                  <a:lnTo>
                    <a:pt x="4558" y="1043"/>
                  </a:lnTo>
                  <a:lnTo>
                    <a:pt x="4558" y="1047"/>
                  </a:lnTo>
                  <a:lnTo>
                    <a:pt x="4558" y="1050"/>
                  </a:lnTo>
                  <a:lnTo>
                    <a:pt x="4558" y="1061"/>
                  </a:lnTo>
                  <a:lnTo>
                    <a:pt x="4558" y="1072"/>
                  </a:lnTo>
                  <a:lnTo>
                    <a:pt x="4558" y="1083"/>
                  </a:lnTo>
                  <a:lnTo>
                    <a:pt x="4557" y="1094"/>
                  </a:lnTo>
                  <a:lnTo>
                    <a:pt x="4557" y="1106"/>
                  </a:lnTo>
                  <a:lnTo>
                    <a:pt x="4557" y="1117"/>
                  </a:lnTo>
                  <a:lnTo>
                    <a:pt x="4556" y="1128"/>
                  </a:lnTo>
                  <a:lnTo>
                    <a:pt x="4556" y="1139"/>
                  </a:lnTo>
                  <a:lnTo>
                    <a:pt x="4559" y="1139"/>
                  </a:lnTo>
                  <a:lnTo>
                    <a:pt x="4561" y="1139"/>
                  </a:lnTo>
                  <a:lnTo>
                    <a:pt x="4564" y="1139"/>
                  </a:lnTo>
                  <a:lnTo>
                    <a:pt x="4567" y="1138"/>
                  </a:lnTo>
                  <a:lnTo>
                    <a:pt x="4570" y="1138"/>
                  </a:lnTo>
                  <a:lnTo>
                    <a:pt x="4572" y="1138"/>
                  </a:lnTo>
                  <a:lnTo>
                    <a:pt x="4575" y="1138"/>
                  </a:lnTo>
                  <a:lnTo>
                    <a:pt x="4578" y="1138"/>
                  </a:lnTo>
                  <a:lnTo>
                    <a:pt x="4579" y="1138"/>
                  </a:lnTo>
                  <a:lnTo>
                    <a:pt x="4580" y="1138"/>
                  </a:lnTo>
                  <a:lnTo>
                    <a:pt x="4580" y="1138"/>
                  </a:lnTo>
                  <a:lnTo>
                    <a:pt x="4581" y="1138"/>
                  </a:lnTo>
                  <a:lnTo>
                    <a:pt x="4582" y="1138"/>
                  </a:lnTo>
                  <a:lnTo>
                    <a:pt x="4583" y="1138"/>
                  </a:lnTo>
                  <a:lnTo>
                    <a:pt x="4584" y="1138"/>
                  </a:lnTo>
                  <a:lnTo>
                    <a:pt x="4584" y="1138"/>
                  </a:lnTo>
                  <a:lnTo>
                    <a:pt x="4589" y="1139"/>
                  </a:lnTo>
                  <a:lnTo>
                    <a:pt x="4595" y="1139"/>
                  </a:lnTo>
                  <a:lnTo>
                    <a:pt x="4600" y="1139"/>
                  </a:lnTo>
                  <a:lnTo>
                    <a:pt x="4605" y="1139"/>
                  </a:lnTo>
                  <a:lnTo>
                    <a:pt x="4610" y="1139"/>
                  </a:lnTo>
                  <a:lnTo>
                    <a:pt x="4615" y="1139"/>
                  </a:lnTo>
                  <a:lnTo>
                    <a:pt x="4621" y="1139"/>
                  </a:lnTo>
                  <a:lnTo>
                    <a:pt x="4626" y="1139"/>
                  </a:lnTo>
                  <a:lnTo>
                    <a:pt x="4635" y="1139"/>
                  </a:lnTo>
                  <a:lnTo>
                    <a:pt x="4644" y="1138"/>
                  </a:lnTo>
                  <a:lnTo>
                    <a:pt x="4653" y="1137"/>
                  </a:lnTo>
                  <a:lnTo>
                    <a:pt x="4660" y="1135"/>
                  </a:lnTo>
                  <a:lnTo>
                    <a:pt x="4664" y="1133"/>
                  </a:lnTo>
                  <a:lnTo>
                    <a:pt x="4668" y="1132"/>
                  </a:lnTo>
                  <a:lnTo>
                    <a:pt x="4672" y="1130"/>
                  </a:lnTo>
                  <a:lnTo>
                    <a:pt x="4676" y="1128"/>
                  </a:lnTo>
                  <a:lnTo>
                    <a:pt x="4680" y="1126"/>
                  </a:lnTo>
                  <a:lnTo>
                    <a:pt x="4684" y="1123"/>
                  </a:lnTo>
                  <a:lnTo>
                    <a:pt x="4687" y="1120"/>
                  </a:lnTo>
                  <a:lnTo>
                    <a:pt x="4691" y="1117"/>
                  </a:lnTo>
                  <a:lnTo>
                    <a:pt x="4695" y="1114"/>
                  </a:lnTo>
                  <a:lnTo>
                    <a:pt x="4698" y="1110"/>
                  </a:lnTo>
                  <a:lnTo>
                    <a:pt x="4702" y="1106"/>
                  </a:lnTo>
                  <a:lnTo>
                    <a:pt x="4705" y="1102"/>
                  </a:lnTo>
                  <a:lnTo>
                    <a:pt x="4707" y="1098"/>
                  </a:lnTo>
                  <a:lnTo>
                    <a:pt x="4710" y="1094"/>
                  </a:lnTo>
                  <a:lnTo>
                    <a:pt x="4712" y="1090"/>
                  </a:lnTo>
                  <a:lnTo>
                    <a:pt x="4714" y="1086"/>
                  </a:lnTo>
                  <a:lnTo>
                    <a:pt x="4716" y="1081"/>
                  </a:lnTo>
                  <a:lnTo>
                    <a:pt x="4717" y="1077"/>
                  </a:lnTo>
                  <a:lnTo>
                    <a:pt x="4718" y="1072"/>
                  </a:lnTo>
                  <a:lnTo>
                    <a:pt x="4720" y="1067"/>
                  </a:lnTo>
                  <a:lnTo>
                    <a:pt x="4720" y="1063"/>
                  </a:lnTo>
                  <a:lnTo>
                    <a:pt x="4721" y="1058"/>
                  </a:lnTo>
                  <a:lnTo>
                    <a:pt x="4721" y="1052"/>
                  </a:lnTo>
                  <a:lnTo>
                    <a:pt x="4721" y="1047"/>
                  </a:lnTo>
                  <a:lnTo>
                    <a:pt x="4721" y="1039"/>
                  </a:lnTo>
                  <a:lnTo>
                    <a:pt x="4720" y="1032"/>
                  </a:lnTo>
                  <a:lnTo>
                    <a:pt x="4718" y="1024"/>
                  </a:lnTo>
                  <a:lnTo>
                    <a:pt x="4716" y="1017"/>
                  </a:lnTo>
                  <a:lnTo>
                    <a:pt x="4713" y="1009"/>
                  </a:lnTo>
                  <a:lnTo>
                    <a:pt x="4710" y="1002"/>
                  </a:lnTo>
                  <a:lnTo>
                    <a:pt x="4706" y="996"/>
                  </a:lnTo>
                  <a:lnTo>
                    <a:pt x="4701" y="989"/>
                  </a:lnTo>
                  <a:lnTo>
                    <a:pt x="4698" y="986"/>
                  </a:lnTo>
                  <a:lnTo>
                    <a:pt x="4695" y="983"/>
                  </a:lnTo>
                  <a:lnTo>
                    <a:pt x="4693" y="981"/>
                  </a:lnTo>
                  <a:lnTo>
                    <a:pt x="4690" y="979"/>
                  </a:lnTo>
                  <a:lnTo>
                    <a:pt x="4687" y="977"/>
                  </a:lnTo>
                  <a:lnTo>
                    <a:pt x="4684" y="975"/>
                  </a:lnTo>
                  <a:lnTo>
                    <a:pt x="4681" y="974"/>
                  </a:lnTo>
                  <a:lnTo>
                    <a:pt x="4677" y="972"/>
                  </a:lnTo>
                  <a:lnTo>
                    <a:pt x="4672" y="970"/>
                  </a:lnTo>
                  <a:lnTo>
                    <a:pt x="4668" y="969"/>
                  </a:lnTo>
                  <a:lnTo>
                    <a:pt x="4664" y="968"/>
                  </a:lnTo>
                  <a:lnTo>
                    <a:pt x="4660" y="967"/>
                  </a:lnTo>
                  <a:lnTo>
                    <a:pt x="4655" y="967"/>
                  </a:lnTo>
                  <a:lnTo>
                    <a:pt x="4651" y="966"/>
                  </a:lnTo>
                  <a:lnTo>
                    <a:pt x="4647" y="966"/>
                  </a:lnTo>
                  <a:lnTo>
                    <a:pt x="4642" y="965"/>
                  </a:lnTo>
                  <a:lnTo>
                    <a:pt x="4638" y="965"/>
                  </a:lnTo>
                  <a:lnTo>
                    <a:pt x="4634" y="965"/>
                  </a:lnTo>
                  <a:lnTo>
                    <a:pt x="4631" y="965"/>
                  </a:lnTo>
                  <a:lnTo>
                    <a:pt x="4628" y="965"/>
                  </a:lnTo>
                  <a:lnTo>
                    <a:pt x="4624" y="965"/>
                  </a:lnTo>
                  <a:lnTo>
                    <a:pt x="4621" y="965"/>
                  </a:lnTo>
                  <a:lnTo>
                    <a:pt x="4617" y="965"/>
                  </a:lnTo>
                  <a:lnTo>
                    <a:pt x="4614" y="965"/>
                  </a:lnTo>
                  <a:lnTo>
                    <a:pt x="4610" y="965"/>
                  </a:lnTo>
                  <a:lnTo>
                    <a:pt x="4607" y="965"/>
                  </a:lnTo>
                  <a:lnTo>
                    <a:pt x="4604" y="965"/>
                  </a:lnTo>
                  <a:lnTo>
                    <a:pt x="4600" y="965"/>
                  </a:lnTo>
                  <a:lnTo>
                    <a:pt x="4597" y="965"/>
                  </a:lnTo>
                  <a:lnTo>
                    <a:pt x="4594" y="965"/>
                  </a:lnTo>
                  <a:lnTo>
                    <a:pt x="4590" y="965"/>
                  </a:lnTo>
                  <a:lnTo>
                    <a:pt x="4587" y="965"/>
                  </a:lnTo>
                  <a:lnTo>
                    <a:pt x="4583" y="965"/>
                  </a:lnTo>
                  <a:lnTo>
                    <a:pt x="4579" y="965"/>
                  </a:lnTo>
                  <a:lnTo>
                    <a:pt x="4575" y="965"/>
                  </a:lnTo>
                  <a:lnTo>
                    <a:pt x="4571" y="965"/>
                  </a:lnTo>
                  <a:lnTo>
                    <a:pt x="4567" y="965"/>
                  </a:lnTo>
                  <a:lnTo>
                    <a:pt x="4564" y="965"/>
                  </a:lnTo>
                  <a:lnTo>
                    <a:pt x="4560" y="965"/>
                  </a:lnTo>
                  <a:lnTo>
                    <a:pt x="4556" y="964"/>
                  </a:lnTo>
                  <a:close/>
                  <a:moveTo>
                    <a:pt x="5987" y="964"/>
                  </a:moveTo>
                  <a:lnTo>
                    <a:pt x="5984" y="965"/>
                  </a:lnTo>
                  <a:lnTo>
                    <a:pt x="5981" y="965"/>
                  </a:lnTo>
                  <a:lnTo>
                    <a:pt x="5979" y="966"/>
                  </a:lnTo>
                  <a:lnTo>
                    <a:pt x="5976" y="966"/>
                  </a:lnTo>
                  <a:lnTo>
                    <a:pt x="5974" y="966"/>
                  </a:lnTo>
                  <a:lnTo>
                    <a:pt x="5971" y="966"/>
                  </a:lnTo>
                  <a:lnTo>
                    <a:pt x="5968" y="966"/>
                  </a:lnTo>
                  <a:lnTo>
                    <a:pt x="5966" y="966"/>
                  </a:lnTo>
                  <a:lnTo>
                    <a:pt x="5963" y="966"/>
                  </a:lnTo>
                  <a:lnTo>
                    <a:pt x="5961" y="966"/>
                  </a:lnTo>
                  <a:lnTo>
                    <a:pt x="5958" y="966"/>
                  </a:lnTo>
                  <a:lnTo>
                    <a:pt x="5955" y="966"/>
                  </a:lnTo>
                  <a:lnTo>
                    <a:pt x="5953" y="965"/>
                  </a:lnTo>
                  <a:lnTo>
                    <a:pt x="5950" y="965"/>
                  </a:lnTo>
                  <a:lnTo>
                    <a:pt x="5948" y="965"/>
                  </a:lnTo>
                  <a:lnTo>
                    <a:pt x="5945" y="965"/>
                  </a:lnTo>
                  <a:lnTo>
                    <a:pt x="5945" y="966"/>
                  </a:lnTo>
                  <a:lnTo>
                    <a:pt x="5945" y="968"/>
                  </a:lnTo>
                  <a:lnTo>
                    <a:pt x="5945" y="969"/>
                  </a:lnTo>
                  <a:lnTo>
                    <a:pt x="5945" y="970"/>
                  </a:lnTo>
                  <a:lnTo>
                    <a:pt x="5945" y="972"/>
                  </a:lnTo>
                  <a:lnTo>
                    <a:pt x="5946" y="973"/>
                  </a:lnTo>
                  <a:lnTo>
                    <a:pt x="5946" y="974"/>
                  </a:lnTo>
                  <a:lnTo>
                    <a:pt x="5946" y="975"/>
                  </a:lnTo>
                  <a:lnTo>
                    <a:pt x="5946" y="979"/>
                  </a:lnTo>
                  <a:lnTo>
                    <a:pt x="5946" y="983"/>
                  </a:lnTo>
                  <a:lnTo>
                    <a:pt x="5946" y="987"/>
                  </a:lnTo>
                  <a:lnTo>
                    <a:pt x="5946" y="990"/>
                  </a:lnTo>
                  <a:lnTo>
                    <a:pt x="5946" y="994"/>
                  </a:lnTo>
                  <a:lnTo>
                    <a:pt x="5946" y="998"/>
                  </a:lnTo>
                  <a:lnTo>
                    <a:pt x="5946" y="1001"/>
                  </a:lnTo>
                  <a:lnTo>
                    <a:pt x="5946" y="1005"/>
                  </a:lnTo>
                  <a:lnTo>
                    <a:pt x="5946" y="1009"/>
                  </a:lnTo>
                  <a:lnTo>
                    <a:pt x="5946" y="1013"/>
                  </a:lnTo>
                  <a:lnTo>
                    <a:pt x="5946" y="1017"/>
                  </a:lnTo>
                  <a:lnTo>
                    <a:pt x="5946" y="1021"/>
                  </a:lnTo>
                  <a:lnTo>
                    <a:pt x="5946" y="1025"/>
                  </a:lnTo>
                  <a:lnTo>
                    <a:pt x="5946" y="1029"/>
                  </a:lnTo>
                  <a:lnTo>
                    <a:pt x="5946" y="1033"/>
                  </a:lnTo>
                  <a:lnTo>
                    <a:pt x="5946" y="1037"/>
                  </a:lnTo>
                  <a:lnTo>
                    <a:pt x="5946" y="1041"/>
                  </a:lnTo>
                  <a:lnTo>
                    <a:pt x="5946" y="1045"/>
                  </a:lnTo>
                  <a:lnTo>
                    <a:pt x="5946" y="1048"/>
                  </a:lnTo>
                  <a:lnTo>
                    <a:pt x="5946" y="1052"/>
                  </a:lnTo>
                  <a:lnTo>
                    <a:pt x="5946" y="1056"/>
                  </a:lnTo>
                  <a:lnTo>
                    <a:pt x="5946" y="1060"/>
                  </a:lnTo>
                  <a:lnTo>
                    <a:pt x="5946" y="1064"/>
                  </a:lnTo>
                  <a:lnTo>
                    <a:pt x="5946" y="1068"/>
                  </a:lnTo>
                  <a:lnTo>
                    <a:pt x="5946" y="1071"/>
                  </a:lnTo>
                  <a:lnTo>
                    <a:pt x="5946" y="1073"/>
                  </a:lnTo>
                  <a:lnTo>
                    <a:pt x="5946" y="1075"/>
                  </a:lnTo>
                  <a:lnTo>
                    <a:pt x="5946" y="1077"/>
                  </a:lnTo>
                  <a:lnTo>
                    <a:pt x="5946" y="1079"/>
                  </a:lnTo>
                  <a:lnTo>
                    <a:pt x="5947" y="1082"/>
                  </a:lnTo>
                  <a:lnTo>
                    <a:pt x="5947" y="1084"/>
                  </a:lnTo>
                  <a:lnTo>
                    <a:pt x="5947" y="1086"/>
                  </a:lnTo>
                  <a:lnTo>
                    <a:pt x="5947" y="1088"/>
                  </a:lnTo>
                  <a:lnTo>
                    <a:pt x="5948" y="1089"/>
                  </a:lnTo>
                  <a:lnTo>
                    <a:pt x="5948" y="1091"/>
                  </a:lnTo>
                  <a:lnTo>
                    <a:pt x="5948" y="1093"/>
                  </a:lnTo>
                  <a:lnTo>
                    <a:pt x="5948" y="1094"/>
                  </a:lnTo>
                  <a:lnTo>
                    <a:pt x="5948" y="1096"/>
                  </a:lnTo>
                  <a:lnTo>
                    <a:pt x="5949" y="1098"/>
                  </a:lnTo>
                  <a:lnTo>
                    <a:pt x="5949" y="1099"/>
                  </a:lnTo>
                  <a:lnTo>
                    <a:pt x="5952" y="1105"/>
                  </a:lnTo>
                  <a:lnTo>
                    <a:pt x="5954" y="1111"/>
                  </a:lnTo>
                  <a:lnTo>
                    <a:pt x="5957" y="1116"/>
                  </a:lnTo>
                  <a:lnTo>
                    <a:pt x="5961" y="1120"/>
                  </a:lnTo>
                  <a:lnTo>
                    <a:pt x="5965" y="1124"/>
                  </a:lnTo>
                  <a:lnTo>
                    <a:pt x="5968" y="1128"/>
                  </a:lnTo>
                  <a:lnTo>
                    <a:pt x="5973" y="1131"/>
                  </a:lnTo>
                  <a:lnTo>
                    <a:pt x="5978" y="1133"/>
                  </a:lnTo>
                  <a:lnTo>
                    <a:pt x="5983" y="1136"/>
                  </a:lnTo>
                  <a:lnTo>
                    <a:pt x="5989" y="1138"/>
                  </a:lnTo>
                  <a:lnTo>
                    <a:pt x="5994" y="1139"/>
                  </a:lnTo>
                  <a:lnTo>
                    <a:pt x="6000" y="1140"/>
                  </a:lnTo>
                  <a:lnTo>
                    <a:pt x="6006" y="1141"/>
                  </a:lnTo>
                  <a:lnTo>
                    <a:pt x="6011" y="1142"/>
                  </a:lnTo>
                  <a:lnTo>
                    <a:pt x="6017" y="1142"/>
                  </a:lnTo>
                  <a:lnTo>
                    <a:pt x="6023" y="1142"/>
                  </a:lnTo>
                  <a:lnTo>
                    <a:pt x="6029" y="1142"/>
                  </a:lnTo>
                  <a:lnTo>
                    <a:pt x="6036" y="1142"/>
                  </a:lnTo>
                  <a:lnTo>
                    <a:pt x="6042" y="1141"/>
                  </a:lnTo>
                  <a:lnTo>
                    <a:pt x="6048" y="1139"/>
                  </a:lnTo>
                  <a:lnTo>
                    <a:pt x="6054" y="1137"/>
                  </a:lnTo>
                  <a:lnTo>
                    <a:pt x="6060" y="1135"/>
                  </a:lnTo>
                  <a:lnTo>
                    <a:pt x="6066" y="1132"/>
                  </a:lnTo>
                  <a:lnTo>
                    <a:pt x="6071" y="1129"/>
                  </a:lnTo>
                  <a:lnTo>
                    <a:pt x="6076" y="1125"/>
                  </a:lnTo>
                  <a:lnTo>
                    <a:pt x="6080" y="1122"/>
                  </a:lnTo>
                  <a:lnTo>
                    <a:pt x="6083" y="1118"/>
                  </a:lnTo>
                  <a:lnTo>
                    <a:pt x="6086" y="1114"/>
                  </a:lnTo>
                  <a:lnTo>
                    <a:pt x="6089" y="1109"/>
                  </a:lnTo>
                  <a:lnTo>
                    <a:pt x="6091" y="1105"/>
                  </a:lnTo>
                  <a:lnTo>
                    <a:pt x="6093" y="1101"/>
                  </a:lnTo>
                  <a:lnTo>
                    <a:pt x="6094" y="1096"/>
                  </a:lnTo>
                  <a:lnTo>
                    <a:pt x="6095" y="1091"/>
                  </a:lnTo>
                  <a:lnTo>
                    <a:pt x="6096" y="1086"/>
                  </a:lnTo>
                  <a:lnTo>
                    <a:pt x="6097" y="1081"/>
                  </a:lnTo>
                  <a:lnTo>
                    <a:pt x="6097" y="1076"/>
                  </a:lnTo>
                  <a:lnTo>
                    <a:pt x="6097" y="1066"/>
                  </a:lnTo>
                  <a:lnTo>
                    <a:pt x="6098" y="1055"/>
                  </a:lnTo>
                  <a:lnTo>
                    <a:pt x="6098" y="1052"/>
                  </a:lnTo>
                  <a:lnTo>
                    <a:pt x="6098" y="1048"/>
                  </a:lnTo>
                  <a:lnTo>
                    <a:pt x="6098" y="1045"/>
                  </a:lnTo>
                  <a:lnTo>
                    <a:pt x="6098" y="1041"/>
                  </a:lnTo>
                  <a:lnTo>
                    <a:pt x="6098" y="1037"/>
                  </a:lnTo>
                  <a:lnTo>
                    <a:pt x="6098" y="1034"/>
                  </a:lnTo>
                  <a:lnTo>
                    <a:pt x="6098" y="1030"/>
                  </a:lnTo>
                  <a:lnTo>
                    <a:pt x="6099" y="1027"/>
                  </a:lnTo>
                  <a:lnTo>
                    <a:pt x="6099" y="1024"/>
                  </a:lnTo>
                  <a:lnTo>
                    <a:pt x="6099" y="1020"/>
                  </a:lnTo>
                  <a:lnTo>
                    <a:pt x="6099" y="1017"/>
                  </a:lnTo>
                  <a:lnTo>
                    <a:pt x="6099" y="1015"/>
                  </a:lnTo>
                  <a:lnTo>
                    <a:pt x="6099" y="1011"/>
                  </a:lnTo>
                  <a:lnTo>
                    <a:pt x="6099" y="1008"/>
                  </a:lnTo>
                  <a:lnTo>
                    <a:pt x="6099" y="1005"/>
                  </a:lnTo>
                  <a:lnTo>
                    <a:pt x="6099" y="1002"/>
                  </a:lnTo>
                  <a:lnTo>
                    <a:pt x="6099" y="997"/>
                  </a:lnTo>
                  <a:lnTo>
                    <a:pt x="6099" y="992"/>
                  </a:lnTo>
                  <a:lnTo>
                    <a:pt x="6100" y="988"/>
                  </a:lnTo>
                  <a:lnTo>
                    <a:pt x="6100" y="983"/>
                  </a:lnTo>
                  <a:lnTo>
                    <a:pt x="6100" y="979"/>
                  </a:lnTo>
                  <a:lnTo>
                    <a:pt x="6101" y="974"/>
                  </a:lnTo>
                  <a:lnTo>
                    <a:pt x="6101" y="969"/>
                  </a:lnTo>
                  <a:lnTo>
                    <a:pt x="6101" y="965"/>
                  </a:lnTo>
                  <a:lnTo>
                    <a:pt x="6100" y="965"/>
                  </a:lnTo>
                  <a:lnTo>
                    <a:pt x="6098" y="965"/>
                  </a:lnTo>
                  <a:lnTo>
                    <a:pt x="6097" y="966"/>
                  </a:lnTo>
                  <a:lnTo>
                    <a:pt x="6095" y="966"/>
                  </a:lnTo>
                  <a:lnTo>
                    <a:pt x="6094" y="966"/>
                  </a:lnTo>
                  <a:lnTo>
                    <a:pt x="6092" y="966"/>
                  </a:lnTo>
                  <a:lnTo>
                    <a:pt x="6090" y="966"/>
                  </a:lnTo>
                  <a:lnTo>
                    <a:pt x="6088" y="966"/>
                  </a:lnTo>
                  <a:lnTo>
                    <a:pt x="6087" y="966"/>
                  </a:lnTo>
                  <a:lnTo>
                    <a:pt x="6085" y="966"/>
                  </a:lnTo>
                  <a:lnTo>
                    <a:pt x="6084" y="966"/>
                  </a:lnTo>
                  <a:lnTo>
                    <a:pt x="6082" y="966"/>
                  </a:lnTo>
                  <a:lnTo>
                    <a:pt x="6080" y="966"/>
                  </a:lnTo>
                  <a:lnTo>
                    <a:pt x="6079" y="965"/>
                  </a:lnTo>
                  <a:lnTo>
                    <a:pt x="6077" y="965"/>
                  </a:lnTo>
                  <a:lnTo>
                    <a:pt x="6076" y="965"/>
                  </a:lnTo>
                  <a:lnTo>
                    <a:pt x="6076" y="974"/>
                  </a:lnTo>
                  <a:lnTo>
                    <a:pt x="6077" y="984"/>
                  </a:lnTo>
                  <a:lnTo>
                    <a:pt x="6077" y="994"/>
                  </a:lnTo>
                  <a:lnTo>
                    <a:pt x="6077" y="1003"/>
                  </a:lnTo>
                  <a:lnTo>
                    <a:pt x="6077" y="1013"/>
                  </a:lnTo>
                  <a:lnTo>
                    <a:pt x="6078" y="1022"/>
                  </a:lnTo>
                  <a:lnTo>
                    <a:pt x="6078" y="1032"/>
                  </a:lnTo>
                  <a:lnTo>
                    <a:pt x="6078" y="1041"/>
                  </a:lnTo>
                  <a:lnTo>
                    <a:pt x="6078" y="1047"/>
                  </a:lnTo>
                  <a:lnTo>
                    <a:pt x="6078" y="1053"/>
                  </a:lnTo>
                  <a:lnTo>
                    <a:pt x="6077" y="1061"/>
                  </a:lnTo>
                  <a:lnTo>
                    <a:pt x="6077" y="1068"/>
                  </a:lnTo>
                  <a:lnTo>
                    <a:pt x="6077" y="1076"/>
                  </a:lnTo>
                  <a:lnTo>
                    <a:pt x="6076" y="1083"/>
                  </a:lnTo>
                  <a:lnTo>
                    <a:pt x="6075" y="1089"/>
                  </a:lnTo>
                  <a:lnTo>
                    <a:pt x="6073" y="1094"/>
                  </a:lnTo>
                  <a:lnTo>
                    <a:pt x="6071" y="1098"/>
                  </a:lnTo>
                  <a:lnTo>
                    <a:pt x="6069" y="1102"/>
                  </a:lnTo>
                  <a:lnTo>
                    <a:pt x="6067" y="1105"/>
                  </a:lnTo>
                  <a:lnTo>
                    <a:pt x="6066" y="1108"/>
                  </a:lnTo>
                  <a:lnTo>
                    <a:pt x="6064" y="1111"/>
                  </a:lnTo>
                  <a:lnTo>
                    <a:pt x="6061" y="1114"/>
                  </a:lnTo>
                  <a:lnTo>
                    <a:pt x="6058" y="1116"/>
                  </a:lnTo>
                  <a:lnTo>
                    <a:pt x="6056" y="1118"/>
                  </a:lnTo>
                  <a:lnTo>
                    <a:pt x="6053" y="1120"/>
                  </a:lnTo>
                  <a:lnTo>
                    <a:pt x="6050" y="1121"/>
                  </a:lnTo>
                  <a:lnTo>
                    <a:pt x="6047" y="1122"/>
                  </a:lnTo>
                  <a:lnTo>
                    <a:pt x="6043" y="1123"/>
                  </a:lnTo>
                  <a:lnTo>
                    <a:pt x="6040" y="1124"/>
                  </a:lnTo>
                  <a:lnTo>
                    <a:pt x="6036" y="1125"/>
                  </a:lnTo>
                  <a:lnTo>
                    <a:pt x="6032" y="1125"/>
                  </a:lnTo>
                  <a:lnTo>
                    <a:pt x="6028" y="1125"/>
                  </a:lnTo>
                  <a:lnTo>
                    <a:pt x="6024" y="1125"/>
                  </a:lnTo>
                  <a:lnTo>
                    <a:pt x="6020" y="1124"/>
                  </a:lnTo>
                  <a:lnTo>
                    <a:pt x="6016" y="1123"/>
                  </a:lnTo>
                  <a:lnTo>
                    <a:pt x="6012" y="1122"/>
                  </a:lnTo>
                  <a:lnTo>
                    <a:pt x="6008" y="1121"/>
                  </a:lnTo>
                  <a:lnTo>
                    <a:pt x="6005" y="1119"/>
                  </a:lnTo>
                  <a:lnTo>
                    <a:pt x="6002" y="1117"/>
                  </a:lnTo>
                  <a:lnTo>
                    <a:pt x="5999" y="1114"/>
                  </a:lnTo>
                  <a:lnTo>
                    <a:pt x="5996" y="1111"/>
                  </a:lnTo>
                  <a:lnTo>
                    <a:pt x="5993" y="1107"/>
                  </a:lnTo>
                  <a:lnTo>
                    <a:pt x="5991" y="1104"/>
                  </a:lnTo>
                  <a:lnTo>
                    <a:pt x="5989" y="1101"/>
                  </a:lnTo>
                  <a:lnTo>
                    <a:pt x="5988" y="1097"/>
                  </a:lnTo>
                  <a:lnTo>
                    <a:pt x="5987" y="1093"/>
                  </a:lnTo>
                  <a:lnTo>
                    <a:pt x="5986" y="1089"/>
                  </a:lnTo>
                  <a:lnTo>
                    <a:pt x="5985" y="1085"/>
                  </a:lnTo>
                  <a:lnTo>
                    <a:pt x="5985" y="1079"/>
                  </a:lnTo>
                  <a:lnTo>
                    <a:pt x="5984" y="1074"/>
                  </a:lnTo>
                  <a:lnTo>
                    <a:pt x="5983" y="1067"/>
                  </a:lnTo>
                  <a:lnTo>
                    <a:pt x="5983" y="1061"/>
                  </a:lnTo>
                  <a:lnTo>
                    <a:pt x="5983" y="1054"/>
                  </a:lnTo>
                  <a:lnTo>
                    <a:pt x="5983" y="1048"/>
                  </a:lnTo>
                  <a:lnTo>
                    <a:pt x="5983" y="1042"/>
                  </a:lnTo>
                  <a:lnTo>
                    <a:pt x="5983" y="1037"/>
                  </a:lnTo>
                  <a:lnTo>
                    <a:pt x="5983" y="1029"/>
                  </a:lnTo>
                  <a:lnTo>
                    <a:pt x="5983" y="1022"/>
                  </a:lnTo>
                  <a:lnTo>
                    <a:pt x="5984" y="1014"/>
                  </a:lnTo>
                  <a:lnTo>
                    <a:pt x="5984" y="1007"/>
                  </a:lnTo>
                  <a:lnTo>
                    <a:pt x="5984" y="1000"/>
                  </a:lnTo>
                  <a:lnTo>
                    <a:pt x="5985" y="992"/>
                  </a:lnTo>
                  <a:lnTo>
                    <a:pt x="5985" y="985"/>
                  </a:lnTo>
                  <a:lnTo>
                    <a:pt x="5985" y="977"/>
                  </a:lnTo>
                  <a:lnTo>
                    <a:pt x="5985" y="975"/>
                  </a:lnTo>
                  <a:lnTo>
                    <a:pt x="5986" y="974"/>
                  </a:lnTo>
                  <a:lnTo>
                    <a:pt x="5986" y="972"/>
                  </a:lnTo>
                  <a:lnTo>
                    <a:pt x="5986" y="971"/>
                  </a:lnTo>
                  <a:lnTo>
                    <a:pt x="5986" y="969"/>
                  </a:lnTo>
                  <a:lnTo>
                    <a:pt x="5987" y="968"/>
                  </a:lnTo>
                  <a:lnTo>
                    <a:pt x="5987" y="966"/>
                  </a:lnTo>
                  <a:lnTo>
                    <a:pt x="5987" y="964"/>
                  </a:lnTo>
                  <a:close/>
                  <a:moveTo>
                    <a:pt x="26" y="965"/>
                  </a:moveTo>
                  <a:lnTo>
                    <a:pt x="16" y="1041"/>
                  </a:lnTo>
                  <a:lnTo>
                    <a:pt x="15" y="1047"/>
                  </a:lnTo>
                  <a:lnTo>
                    <a:pt x="14" y="1054"/>
                  </a:lnTo>
                  <a:lnTo>
                    <a:pt x="13" y="1060"/>
                  </a:lnTo>
                  <a:lnTo>
                    <a:pt x="12" y="1066"/>
                  </a:lnTo>
                  <a:lnTo>
                    <a:pt x="11" y="1072"/>
                  </a:lnTo>
                  <a:lnTo>
                    <a:pt x="11" y="1078"/>
                  </a:lnTo>
                  <a:lnTo>
                    <a:pt x="10" y="1085"/>
                  </a:lnTo>
                  <a:lnTo>
                    <a:pt x="9" y="1091"/>
                  </a:lnTo>
                  <a:lnTo>
                    <a:pt x="8" y="1096"/>
                  </a:lnTo>
                  <a:lnTo>
                    <a:pt x="7" y="1101"/>
                  </a:lnTo>
                  <a:lnTo>
                    <a:pt x="6" y="1105"/>
                  </a:lnTo>
                  <a:lnTo>
                    <a:pt x="6" y="1110"/>
                  </a:lnTo>
                  <a:lnTo>
                    <a:pt x="5" y="1115"/>
                  </a:lnTo>
                  <a:lnTo>
                    <a:pt x="4" y="1120"/>
                  </a:lnTo>
                  <a:lnTo>
                    <a:pt x="3" y="1125"/>
                  </a:lnTo>
                  <a:lnTo>
                    <a:pt x="2" y="1129"/>
                  </a:lnTo>
                  <a:lnTo>
                    <a:pt x="2" y="1131"/>
                  </a:lnTo>
                  <a:lnTo>
                    <a:pt x="1" y="1131"/>
                  </a:lnTo>
                  <a:lnTo>
                    <a:pt x="1" y="1133"/>
                  </a:lnTo>
                  <a:lnTo>
                    <a:pt x="1" y="1134"/>
                  </a:lnTo>
                  <a:lnTo>
                    <a:pt x="0" y="1135"/>
                  </a:lnTo>
                  <a:lnTo>
                    <a:pt x="0" y="1137"/>
                  </a:lnTo>
                  <a:lnTo>
                    <a:pt x="0" y="1138"/>
                  </a:lnTo>
                  <a:lnTo>
                    <a:pt x="0" y="1139"/>
                  </a:lnTo>
                  <a:lnTo>
                    <a:pt x="2" y="1139"/>
                  </a:lnTo>
                  <a:lnTo>
                    <a:pt x="3" y="1138"/>
                  </a:lnTo>
                  <a:lnTo>
                    <a:pt x="4" y="1138"/>
                  </a:lnTo>
                  <a:lnTo>
                    <a:pt x="6" y="1138"/>
                  </a:lnTo>
                  <a:lnTo>
                    <a:pt x="7" y="1138"/>
                  </a:lnTo>
                  <a:lnTo>
                    <a:pt x="9" y="1138"/>
                  </a:lnTo>
                  <a:lnTo>
                    <a:pt x="10" y="1138"/>
                  </a:lnTo>
                  <a:lnTo>
                    <a:pt x="12" y="1138"/>
                  </a:lnTo>
                  <a:lnTo>
                    <a:pt x="13" y="1138"/>
                  </a:lnTo>
                  <a:lnTo>
                    <a:pt x="15" y="1138"/>
                  </a:lnTo>
                  <a:lnTo>
                    <a:pt x="16" y="1138"/>
                  </a:lnTo>
                  <a:lnTo>
                    <a:pt x="18" y="1138"/>
                  </a:lnTo>
                  <a:lnTo>
                    <a:pt x="19" y="1138"/>
                  </a:lnTo>
                  <a:lnTo>
                    <a:pt x="21" y="1138"/>
                  </a:lnTo>
                  <a:lnTo>
                    <a:pt x="22" y="1139"/>
                  </a:lnTo>
                  <a:lnTo>
                    <a:pt x="24" y="1139"/>
                  </a:lnTo>
                  <a:lnTo>
                    <a:pt x="24" y="1137"/>
                  </a:lnTo>
                  <a:lnTo>
                    <a:pt x="24" y="1135"/>
                  </a:lnTo>
                  <a:lnTo>
                    <a:pt x="24" y="1133"/>
                  </a:lnTo>
                  <a:lnTo>
                    <a:pt x="24" y="1131"/>
                  </a:lnTo>
                  <a:lnTo>
                    <a:pt x="24" y="1129"/>
                  </a:lnTo>
                  <a:lnTo>
                    <a:pt x="24" y="1127"/>
                  </a:lnTo>
                  <a:lnTo>
                    <a:pt x="24" y="1125"/>
                  </a:lnTo>
                  <a:lnTo>
                    <a:pt x="25" y="1123"/>
                  </a:lnTo>
                  <a:lnTo>
                    <a:pt x="25" y="1120"/>
                  </a:lnTo>
                  <a:lnTo>
                    <a:pt x="25" y="1117"/>
                  </a:lnTo>
                  <a:lnTo>
                    <a:pt x="25" y="1114"/>
                  </a:lnTo>
                  <a:lnTo>
                    <a:pt x="26" y="1111"/>
                  </a:lnTo>
                  <a:lnTo>
                    <a:pt x="26" y="1108"/>
                  </a:lnTo>
                  <a:lnTo>
                    <a:pt x="26" y="1105"/>
                  </a:lnTo>
                  <a:lnTo>
                    <a:pt x="26" y="1101"/>
                  </a:lnTo>
                  <a:lnTo>
                    <a:pt x="26" y="1098"/>
                  </a:lnTo>
                  <a:lnTo>
                    <a:pt x="27" y="1095"/>
                  </a:lnTo>
                  <a:lnTo>
                    <a:pt x="27" y="1091"/>
                  </a:lnTo>
                  <a:lnTo>
                    <a:pt x="27" y="1088"/>
                  </a:lnTo>
                  <a:lnTo>
                    <a:pt x="28" y="1084"/>
                  </a:lnTo>
                  <a:lnTo>
                    <a:pt x="28" y="1080"/>
                  </a:lnTo>
                  <a:lnTo>
                    <a:pt x="28" y="1077"/>
                  </a:lnTo>
                  <a:lnTo>
                    <a:pt x="29" y="1073"/>
                  </a:lnTo>
                  <a:lnTo>
                    <a:pt x="29" y="1069"/>
                  </a:lnTo>
                  <a:lnTo>
                    <a:pt x="30" y="1064"/>
                  </a:lnTo>
                  <a:lnTo>
                    <a:pt x="30" y="1058"/>
                  </a:lnTo>
                  <a:lnTo>
                    <a:pt x="31" y="1052"/>
                  </a:lnTo>
                  <a:lnTo>
                    <a:pt x="32" y="1047"/>
                  </a:lnTo>
                  <a:lnTo>
                    <a:pt x="32" y="1041"/>
                  </a:lnTo>
                  <a:lnTo>
                    <a:pt x="33" y="1035"/>
                  </a:lnTo>
                  <a:lnTo>
                    <a:pt x="34" y="1030"/>
                  </a:lnTo>
                  <a:lnTo>
                    <a:pt x="34" y="1024"/>
                  </a:lnTo>
                  <a:lnTo>
                    <a:pt x="39" y="1033"/>
                  </a:lnTo>
                  <a:lnTo>
                    <a:pt x="43" y="1043"/>
                  </a:lnTo>
                  <a:lnTo>
                    <a:pt x="48" y="1052"/>
                  </a:lnTo>
                  <a:lnTo>
                    <a:pt x="52" y="1061"/>
                  </a:lnTo>
                  <a:lnTo>
                    <a:pt x="57" y="1071"/>
                  </a:lnTo>
                  <a:lnTo>
                    <a:pt x="62" y="1080"/>
                  </a:lnTo>
                  <a:lnTo>
                    <a:pt x="66" y="1089"/>
                  </a:lnTo>
                  <a:lnTo>
                    <a:pt x="71" y="1098"/>
                  </a:lnTo>
                  <a:lnTo>
                    <a:pt x="90" y="1139"/>
                  </a:lnTo>
                  <a:lnTo>
                    <a:pt x="91" y="1139"/>
                  </a:lnTo>
                  <a:lnTo>
                    <a:pt x="93" y="1138"/>
                  </a:lnTo>
                  <a:lnTo>
                    <a:pt x="94" y="1138"/>
                  </a:lnTo>
                  <a:lnTo>
                    <a:pt x="95" y="1138"/>
                  </a:lnTo>
                  <a:lnTo>
                    <a:pt x="96" y="1138"/>
                  </a:lnTo>
                  <a:lnTo>
                    <a:pt x="97" y="1139"/>
                  </a:lnTo>
                  <a:lnTo>
                    <a:pt x="99" y="1139"/>
                  </a:lnTo>
                  <a:lnTo>
                    <a:pt x="100" y="1139"/>
                  </a:lnTo>
                  <a:lnTo>
                    <a:pt x="106" y="1124"/>
                  </a:lnTo>
                  <a:lnTo>
                    <a:pt x="114" y="1110"/>
                  </a:lnTo>
                  <a:lnTo>
                    <a:pt x="121" y="1095"/>
                  </a:lnTo>
                  <a:lnTo>
                    <a:pt x="127" y="1080"/>
                  </a:lnTo>
                  <a:lnTo>
                    <a:pt x="134" y="1065"/>
                  </a:lnTo>
                  <a:lnTo>
                    <a:pt x="142" y="1051"/>
                  </a:lnTo>
                  <a:lnTo>
                    <a:pt x="149" y="1036"/>
                  </a:lnTo>
                  <a:lnTo>
                    <a:pt x="156" y="1022"/>
                  </a:lnTo>
                  <a:lnTo>
                    <a:pt x="158" y="1036"/>
                  </a:lnTo>
                  <a:lnTo>
                    <a:pt x="159" y="1051"/>
                  </a:lnTo>
                  <a:lnTo>
                    <a:pt x="161" y="1065"/>
                  </a:lnTo>
                  <a:lnTo>
                    <a:pt x="162" y="1080"/>
                  </a:lnTo>
                  <a:lnTo>
                    <a:pt x="164" y="1095"/>
                  </a:lnTo>
                  <a:lnTo>
                    <a:pt x="165" y="1110"/>
                  </a:lnTo>
                  <a:lnTo>
                    <a:pt x="166" y="1124"/>
                  </a:lnTo>
                  <a:lnTo>
                    <a:pt x="167" y="1139"/>
                  </a:lnTo>
                  <a:lnTo>
                    <a:pt x="170" y="1139"/>
                  </a:lnTo>
                  <a:lnTo>
                    <a:pt x="172" y="1138"/>
                  </a:lnTo>
                  <a:lnTo>
                    <a:pt x="175" y="1138"/>
                  </a:lnTo>
                  <a:lnTo>
                    <a:pt x="177" y="1138"/>
                  </a:lnTo>
                  <a:lnTo>
                    <a:pt x="180" y="1138"/>
                  </a:lnTo>
                  <a:lnTo>
                    <a:pt x="183" y="1138"/>
                  </a:lnTo>
                  <a:lnTo>
                    <a:pt x="185" y="1138"/>
                  </a:lnTo>
                  <a:lnTo>
                    <a:pt x="188" y="1138"/>
                  </a:lnTo>
                  <a:lnTo>
                    <a:pt x="190" y="1138"/>
                  </a:lnTo>
                  <a:lnTo>
                    <a:pt x="193" y="1138"/>
                  </a:lnTo>
                  <a:lnTo>
                    <a:pt x="195" y="1138"/>
                  </a:lnTo>
                  <a:lnTo>
                    <a:pt x="198" y="1138"/>
                  </a:lnTo>
                  <a:lnTo>
                    <a:pt x="201" y="1138"/>
                  </a:lnTo>
                  <a:lnTo>
                    <a:pt x="203" y="1138"/>
                  </a:lnTo>
                  <a:lnTo>
                    <a:pt x="206" y="1139"/>
                  </a:lnTo>
                  <a:lnTo>
                    <a:pt x="209" y="1139"/>
                  </a:lnTo>
                  <a:lnTo>
                    <a:pt x="208" y="1138"/>
                  </a:lnTo>
                  <a:lnTo>
                    <a:pt x="208" y="1136"/>
                  </a:lnTo>
                  <a:lnTo>
                    <a:pt x="208" y="1135"/>
                  </a:lnTo>
                  <a:lnTo>
                    <a:pt x="208" y="1133"/>
                  </a:lnTo>
                  <a:lnTo>
                    <a:pt x="207" y="1132"/>
                  </a:lnTo>
                  <a:lnTo>
                    <a:pt x="207" y="1131"/>
                  </a:lnTo>
                  <a:lnTo>
                    <a:pt x="207" y="1129"/>
                  </a:lnTo>
                  <a:lnTo>
                    <a:pt x="207" y="1128"/>
                  </a:lnTo>
                  <a:lnTo>
                    <a:pt x="206" y="1123"/>
                  </a:lnTo>
                  <a:lnTo>
                    <a:pt x="205" y="1117"/>
                  </a:lnTo>
                  <a:lnTo>
                    <a:pt x="204" y="1112"/>
                  </a:lnTo>
                  <a:lnTo>
                    <a:pt x="203" y="1106"/>
                  </a:lnTo>
                  <a:lnTo>
                    <a:pt x="203" y="1101"/>
                  </a:lnTo>
                  <a:lnTo>
                    <a:pt x="202" y="1095"/>
                  </a:lnTo>
                  <a:lnTo>
                    <a:pt x="201" y="1090"/>
                  </a:lnTo>
                  <a:lnTo>
                    <a:pt x="201" y="1084"/>
                  </a:lnTo>
                  <a:lnTo>
                    <a:pt x="199" y="1069"/>
                  </a:lnTo>
                  <a:lnTo>
                    <a:pt x="197" y="1054"/>
                  </a:lnTo>
                  <a:lnTo>
                    <a:pt x="195" y="1039"/>
                  </a:lnTo>
                  <a:lnTo>
                    <a:pt x="193" y="1024"/>
                  </a:lnTo>
                  <a:lnTo>
                    <a:pt x="192" y="1009"/>
                  </a:lnTo>
                  <a:lnTo>
                    <a:pt x="190" y="994"/>
                  </a:lnTo>
                  <a:lnTo>
                    <a:pt x="188" y="980"/>
                  </a:lnTo>
                  <a:lnTo>
                    <a:pt x="187" y="965"/>
                  </a:lnTo>
                  <a:lnTo>
                    <a:pt x="184" y="965"/>
                  </a:lnTo>
                  <a:lnTo>
                    <a:pt x="182" y="966"/>
                  </a:lnTo>
                  <a:lnTo>
                    <a:pt x="179" y="966"/>
                  </a:lnTo>
                  <a:lnTo>
                    <a:pt x="177" y="966"/>
                  </a:lnTo>
                  <a:lnTo>
                    <a:pt x="175" y="966"/>
                  </a:lnTo>
                  <a:lnTo>
                    <a:pt x="172" y="966"/>
                  </a:lnTo>
                  <a:lnTo>
                    <a:pt x="170" y="966"/>
                  </a:lnTo>
                  <a:lnTo>
                    <a:pt x="168" y="965"/>
                  </a:lnTo>
                  <a:lnTo>
                    <a:pt x="167" y="965"/>
                  </a:lnTo>
                  <a:lnTo>
                    <a:pt x="167" y="965"/>
                  </a:lnTo>
                  <a:lnTo>
                    <a:pt x="166" y="965"/>
                  </a:lnTo>
                  <a:lnTo>
                    <a:pt x="166" y="965"/>
                  </a:lnTo>
                  <a:lnTo>
                    <a:pt x="166" y="965"/>
                  </a:lnTo>
                  <a:lnTo>
                    <a:pt x="165" y="965"/>
                  </a:lnTo>
                  <a:lnTo>
                    <a:pt x="165" y="965"/>
                  </a:lnTo>
                  <a:lnTo>
                    <a:pt x="160" y="976"/>
                  </a:lnTo>
                  <a:lnTo>
                    <a:pt x="154" y="988"/>
                  </a:lnTo>
                  <a:lnTo>
                    <a:pt x="149" y="999"/>
                  </a:lnTo>
                  <a:lnTo>
                    <a:pt x="143" y="1011"/>
                  </a:lnTo>
                  <a:lnTo>
                    <a:pt x="138" y="1022"/>
                  </a:lnTo>
                  <a:lnTo>
                    <a:pt x="132" y="1033"/>
                  </a:lnTo>
                  <a:lnTo>
                    <a:pt x="127" y="1045"/>
                  </a:lnTo>
                  <a:lnTo>
                    <a:pt x="121" y="1056"/>
                  </a:lnTo>
                  <a:lnTo>
                    <a:pt x="106" y="1085"/>
                  </a:lnTo>
                  <a:lnTo>
                    <a:pt x="98" y="1070"/>
                  </a:lnTo>
                  <a:lnTo>
                    <a:pt x="91" y="1055"/>
                  </a:lnTo>
                  <a:lnTo>
                    <a:pt x="83" y="1040"/>
                  </a:lnTo>
                  <a:lnTo>
                    <a:pt x="76" y="1025"/>
                  </a:lnTo>
                  <a:lnTo>
                    <a:pt x="68" y="1010"/>
                  </a:lnTo>
                  <a:lnTo>
                    <a:pt x="61" y="995"/>
                  </a:lnTo>
                  <a:lnTo>
                    <a:pt x="54" y="980"/>
                  </a:lnTo>
                  <a:lnTo>
                    <a:pt x="47" y="965"/>
                  </a:lnTo>
                  <a:lnTo>
                    <a:pt x="46" y="965"/>
                  </a:lnTo>
                  <a:lnTo>
                    <a:pt x="44" y="965"/>
                  </a:lnTo>
                  <a:lnTo>
                    <a:pt x="43" y="965"/>
                  </a:lnTo>
                  <a:lnTo>
                    <a:pt x="42" y="966"/>
                  </a:lnTo>
                  <a:lnTo>
                    <a:pt x="40" y="966"/>
                  </a:lnTo>
                  <a:lnTo>
                    <a:pt x="39" y="966"/>
                  </a:lnTo>
                  <a:lnTo>
                    <a:pt x="38" y="966"/>
                  </a:lnTo>
                  <a:lnTo>
                    <a:pt x="36" y="966"/>
                  </a:lnTo>
                  <a:lnTo>
                    <a:pt x="35" y="966"/>
                  </a:lnTo>
                  <a:lnTo>
                    <a:pt x="34" y="966"/>
                  </a:lnTo>
                  <a:lnTo>
                    <a:pt x="33" y="966"/>
                  </a:lnTo>
                  <a:lnTo>
                    <a:pt x="31" y="966"/>
                  </a:lnTo>
                  <a:lnTo>
                    <a:pt x="30" y="965"/>
                  </a:lnTo>
                  <a:lnTo>
                    <a:pt x="29" y="965"/>
                  </a:lnTo>
                  <a:lnTo>
                    <a:pt x="28" y="965"/>
                  </a:lnTo>
                  <a:lnTo>
                    <a:pt x="26" y="965"/>
                  </a:lnTo>
                  <a:close/>
                  <a:moveTo>
                    <a:pt x="978" y="965"/>
                  </a:moveTo>
                  <a:lnTo>
                    <a:pt x="978" y="968"/>
                  </a:lnTo>
                  <a:lnTo>
                    <a:pt x="978" y="973"/>
                  </a:lnTo>
                  <a:lnTo>
                    <a:pt x="978" y="978"/>
                  </a:lnTo>
                  <a:lnTo>
                    <a:pt x="978" y="983"/>
                  </a:lnTo>
                  <a:lnTo>
                    <a:pt x="979" y="988"/>
                  </a:lnTo>
                  <a:lnTo>
                    <a:pt x="979" y="993"/>
                  </a:lnTo>
                  <a:lnTo>
                    <a:pt x="979" y="998"/>
                  </a:lnTo>
                  <a:lnTo>
                    <a:pt x="979" y="1004"/>
                  </a:lnTo>
                  <a:lnTo>
                    <a:pt x="979" y="1008"/>
                  </a:lnTo>
                  <a:lnTo>
                    <a:pt x="979" y="1012"/>
                  </a:lnTo>
                  <a:lnTo>
                    <a:pt x="979" y="1016"/>
                  </a:lnTo>
                  <a:lnTo>
                    <a:pt x="979" y="1020"/>
                  </a:lnTo>
                  <a:lnTo>
                    <a:pt x="979" y="1023"/>
                  </a:lnTo>
                  <a:lnTo>
                    <a:pt x="979" y="1027"/>
                  </a:lnTo>
                  <a:lnTo>
                    <a:pt x="979" y="1031"/>
                  </a:lnTo>
                  <a:lnTo>
                    <a:pt x="979" y="1034"/>
                  </a:lnTo>
                  <a:lnTo>
                    <a:pt x="979" y="1038"/>
                  </a:lnTo>
                  <a:lnTo>
                    <a:pt x="979" y="1043"/>
                  </a:lnTo>
                  <a:lnTo>
                    <a:pt x="979" y="1048"/>
                  </a:lnTo>
                  <a:lnTo>
                    <a:pt x="979" y="1053"/>
                  </a:lnTo>
                  <a:lnTo>
                    <a:pt x="979" y="1058"/>
                  </a:lnTo>
                  <a:lnTo>
                    <a:pt x="979" y="1062"/>
                  </a:lnTo>
                  <a:lnTo>
                    <a:pt x="979" y="1067"/>
                  </a:lnTo>
                  <a:lnTo>
                    <a:pt x="979" y="1072"/>
                  </a:lnTo>
                  <a:lnTo>
                    <a:pt x="979" y="1077"/>
                  </a:lnTo>
                  <a:lnTo>
                    <a:pt x="979" y="1083"/>
                  </a:lnTo>
                  <a:lnTo>
                    <a:pt x="979" y="1089"/>
                  </a:lnTo>
                  <a:lnTo>
                    <a:pt x="979" y="1095"/>
                  </a:lnTo>
                  <a:lnTo>
                    <a:pt x="978" y="1101"/>
                  </a:lnTo>
                  <a:lnTo>
                    <a:pt x="978" y="1107"/>
                  </a:lnTo>
                  <a:lnTo>
                    <a:pt x="978" y="1113"/>
                  </a:lnTo>
                  <a:lnTo>
                    <a:pt x="978" y="1119"/>
                  </a:lnTo>
                  <a:lnTo>
                    <a:pt x="978" y="1125"/>
                  </a:lnTo>
                  <a:lnTo>
                    <a:pt x="978" y="1126"/>
                  </a:lnTo>
                  <a:lnTo>
                    <a:pt x="978" y="1128"/>
                  </a:lnTo>
                  <a:lnTo>
                    <a:pt x="978" y="1130"/>
                  </a:lnTo>
                  <a:lnTo>
                    <a:pt x="978" y="1132"/>
                  </a:lnTo>
                  <a:lnTo>
                    <a:pt x="978" y="1134"/>
                  </a:lnTo>
                  <a:lnTo>
                    <a:pt x="977" y="1135"/>
                  </a:lnTo>
                  <a:lnTo>
                    <a:pt x="977" y="1137"/>
                  </a:lnTo>
                  <a:lnTo>
                    <a:pt x="977" y="1139"/>
                  </a:lnTo>
                  <a:lnTo>
                    <a:pt x="980" y="1139"/>
                  </a:lnTo>
                  <a:lnTo>
                    <a:pt x="983" y="1139"/>
                  </a:lnTo>
                  <a:lnTo>
                    <a:pt x="985" y="1138"/>
                  </a:lnTo>
                  <a:lnTo>
                    <a:pt x="988" y="1138"/>
                  </a:lnTo>
                  <a:lnTo>
                    <a:pt x="991" y="1138"/>
                  </a:lnTo>
                  <a:lnTo>
                    <a:pt x="994" y="1138"/>
                  </a:lnTo>
                  <a:lnTo>
                    <a:pt x="997" y="1138"/>
                  </a:lnTo>
                  <a:lnTo>
                    <a:pt x="1000" y="1138"/>
                  </a:lnTo>
                  <a:lnTo>
                    <a:pt x="1003" y="1138"/>
                  </a:lnTo>
                  <a:lnTo>
                    <a:pt x="1007" y="1138"/>
                  </a:lnTo>
                  <a:lnTo>
                    <a:pt x="1011" y="1138"/>
                  </a:lnTo>
                  <a:lnTo>
                    <a:pt x="1015" y="1138"/>
                  </a:lnTo>
                  <a:lnTo>
                    <a:pt x="1019" y="1138"/>
                  </a:lnTo>
                  <a:lnTo>
                    <a:pt x="1022" y="1138"/>
                  </a:lnTo>
                  <a:lnTo>
                    <a:pt x="1026" y="1138"/>
                  </a:lnTo>
                  <a:lnTo>
                    <a:pt x="1030" y="1138"/>
                  </a:lnTo>
                  <a:lnTo>
                    <a:pt x="1036" y="1138"/>
                  </a:lnTo>
                  <a:lnTo>
                    <a:pt x="1041" y="1138"/>
                  </a:lnTo>
                  <a:lnTo>
                    <a:pt x="1047" y="1138"/>
                  </a:lnTo>
                  <a:lnTo>
                    <a:pt x="1053" y="1138"/>
                  </a:lnTo>
                  <a:lnTo>
                    <a:pt x="1058" y="1138"/>
                  </a:lnTo>
                  <a:lnTo>
                    <a:pt x="1064" y="1139"/>
                  </a:lnTo>
                  <a:lnTo>
                    <a:pt x="1070" y="1139"/>
                  </a:lnTo>
                  <a:lnTo>
                    <a:pt x="1076" y="1139"/>
                  </a:lnTo>
                  <a:lnTo>
                    <a:pt x="1076" y="1138"/>
                  </a:lnTo>
                  <a:lnTo>
                    <a:pt x="1076" y="1138"/>
                  </a:lnTo>
                  <a:lnTo>
                    <a:pt x="1075" y="1138"/>
                  </a:lnTo>
                  <a:lnTo>
                    <a:pt x="1075" y="1137"/>
                  </a:lnTo>
                  <a:lnTo>
                    <a:pt x="1075" y="1137"/>
                  </a:lnTo>
                  <a:lnTo>
                    <a:pt x="1075" y="1136"/>
                  </a:lnTo>
                  <a:lnTo>
                    <a:pt x="1075" y="1136"/>
                  </a:lnTo>
                  <a:lnTo>
                    <a:pt x="1075" y="1134"/>
                  </a:lnTo>
                  <a:lnTo>
                    <a:pt x="1075" y="1131"/>
                  </a:lnTo>
                  <a:lnTo>
                    <a:pt x="1075" y="1129"/>
                  </a:lnTo>
                  <a:lnTo>
                    <a:pt x="1075" y="1126"/>
                  </a:lnTo>
                  <a:lnTo>
                    <a:pt x="1075" y="1124"/>
                  </a:lnTo>
                  <a:lnTo>
                    <a:pt x="1075" y="1122"/>
                  </a:lnTo>
                  <a:lnTo>
                    <a:pt x="1075" y="1120"/>
                  </a:lnTo>
                  <a:lnTo>
                    <a:pt x="1076" y="1117"/>
                  </a:lnTo>
                  <a:lnTo>
                    <a:pt x="1068" y="1118"/>
                  </a:lnTo>
                  <a:lnTo>
                    <a:pt x="1061" y="1118"/>
                  </a:lnTo>
                  <a:lnTo>
                    <a:pt x="1054" y="1119"/>
                  </a:lnTo>
                  <a:lnTo>
                    <a:pt x="1046" y="1120"/>
                  </a:lnTo>
                  <a:lnTo>
                    <a:pt x="1039" y="1120"/>
                  </a:lnTo>
                  <a:lnTo>
                    <a:pt x="1032" y="1120"/>
                  </a:lnTo>
                  <a:lnTo>
                    <a:pt x="1025" y="1120"/>
                  </a:lnTo>
                  <a:lnTo>
                    <a:pt x="1017" y="1120"/>
                  </a:lnTo>
                  <a:lnTo>
                    <a:pt x="1017" y="1116"/>
                  </a:lnTo>
                  <a:lnTo>
                    <a:pt x="1017" y="1112"/>
                  </a:lnTo>
                  <a:lnTo>
                    <a:pt x="1017" y="1108"/>
                  </a:lnTo>
                  <a:lnTo>
                    <a:pt x="1017" y="1105"/>
                  </a:lnTo>
                  <a:lnTo>
                    <a:pt x="1017" y="1100"/>
                  </a:lnTo>
                  <a:lnTo>
                    <a:pt x="1017" y="1096"/>
                  </a:lnTo>
                  <a:lnTo>
                    <a:pt x="1017" y="1092"/>
                  </a:lnTo>
                  <a:lnTo>
                    <a:pt x="1017" y="1088"/>
                  </a:lnTo>
                  <a:lnTo>
                    <a:pt x="1017" y="1084"/>
                  </a:lnTo>
                  <a:lnTo>
                    <a:pt x="1017" y="1080"/>
                  </a:lnTo>
                  <a:lnTo>
                    <a:pt x="1017" y="1076"/>
                  </a:lnTo>
                  <a:lnTo>
                    <a:pt x="1017" y="1072"/>
                  </a:lnTo>
                  <a:lnTo>
                    <a:pt x="1017" y="1068"/>
                  </a:lnTo>
                  <a:lnTo>
                    <a:pt x="1017" y="1064"/>
                  </a:lnTo>
                  <a:lnTo>
                    <a:pt x="1017" y="1060"/>
                  </a:lnTo>
                  <a:lnTo>
                    <a:pt x="1017" y="1056"/>
                  </a:lnTo>
                  <a:lnTo>
                    <a:pt x="1019" y="1056"/>
                  </a:lnTo>
                  <a:lnTo>
                    <a:pt x="1020" y="1056"/>
                  </a:lnTo>
                  <a:lnTo>
                    <a:pt x="1022" y="1056"/>
                  </a:lnTo>
                  <a:lnTo>
                    <a:pt x="1023" y="1056"/>
                  </a:lnTo>
                  <a:lnTo>
                    <a:pt x="1025" y="1056"/>
                  </a:lnTo>
                  <a:lnTo>
                    <a:pt x="1026" y="1056"/>
                  </a:lnTo>
                  <a:lnTo>
                    <a:pt x="1028" y="1056"/>
                  </a:lnTo>
                  <a:lnTo>
                    <a:pt x="1029" y="1056"/>
                  </a:lnTo>
                  <a:lnTo>
                    <a:pt x="1035" y="1056"/>
                  </a:lnTo>
                  <a:lnTo>
                    <a:pt x="1041" y="1056"/>
                  </a:lnTo>
                  <a:lnTo>
                    <a:pt x="1047" y="1057"/>
                  </a:lnTo>
                  <a:lnTo>
                    <a:pt x="1052" y="1057"/>
                  </a:lnTo>
                  <a:lnTo>
                    <a:pt x="1058" y="1057"/>
                  </a:lnTo>
                  <a:lnTo>
                    <a:pt x="1064" y="1058"/>
                  </a:lnTo>
                  <a:lnTo>
                    <a:pt x="1069" y="1058"/>
                  </a:lnTo>
                  <a:lnTo>
                    <a:pt x="1075" y="1058"/>
                  </a:lnTo>
                  <a:lnTo>
                    <a:pt x="1075" y="1057"/>
                  </a:lnTo>
                  <a:lnTo>
                    <a:pt x="1074" y="1056"/>
                  </a:lnTo>
                  <a:lnTo>
                    <a:pt x="1074" y="1055"/>
                  </a:lnTo>
                  <a:lnTo>
                    <a:pt x="1074" y="1053"/>
                  </a:lnTo>
                  <a:lnTo>
                    <a:pt x="1074" y="1052"/>
                  </a:lnTo>
                  <a:lnTo>
                    <a:pt x="1073" y="1051"/>
                  </a:lnTo>
                  <a:lnTo>
                    <a:pt x="1073" y="1050"/>
                  </a:lnTo>
                  <a:lnTo>
                    <a:pt x="1073" y="1048"/>
                  </a:lnTo>
                  <a:lnTo>
                    <a:pt x="1073" y="1047"/>
                  </a:lnTo>
                  <a:lnTo>
                    <a:pt x="1073" y="1046"/>
                  </a:lnTo>
                  <a:lnTo>
                    <a:pt x="1074" y="1044"/>
                  </a:lnTo>
                  <a:lnTo>
                    <a:pt x="1074" y="1043"/>
                  </a:lnTo>
                  <a:lnTo>
                    <a:pt x="1074" y="1041"/>
                  </a:lnTo>
                  <a:lnTo>
                    <a:pt x="1074" y="1040"/>
                  </a:lnTo>
                  <a:lnTo>
                    <a:pt x="1075" y="1038"/>
                  </a:lnTo>
                  <a:lnTo>
                    <a:pt x="1075" y="1037"/>
                  </a:lnTo>
                  <a:lnTo>
                    <a:pt x="1017" y="1039"/>
                  </a:lnTo>
                  <a:lnTo>
                    <a:pt x="1017" y="1035"/>
                  </a:lnTo>
                  <a:lnTo>
                    <a:pt x="1017" y="1032"/>
                  </a:lnTo>
                  <a:lnTo>
                    <a:pt x="1017" y="1028"/>
                  </a:lnTo>
                  <a:lnTo>
                    <a:pt x="1017" y="1024"/>
                  </a:lnTo>
                  <a:lnTo>
                    <a:pt x="1017" y="1021"/>
                  </a:lnTo>
                  <a:lnTo>
                    <a:pt x="1017" y="1017"/>
                  </a:lnTo>
                  <a:lnTo>
                    <a:pt x="1017" y="1014"/>
                  </a:lnTo>
                  <a:lnTo>
                    <a:pt x="1017" y="1010"/>
                  </a:lnTo>
                  <a:lnTo>
                    <a:pt x="1017" y="1007"/>
                  </a:lnTo>
                  <a:lnTo>
                    <a:pt x="1017" y="1004"/>
                  </a:lnTo>
                  <a:lnTo>
                    <a:pt x="1017" y="1000"/>
                  </a:lnTo>
                  <a:lnTo>
                    <a:pt x="1017" y="997"/>
                  </a:lnTo>
                  <a:lnTo>
                    <a:pt x="1017" y="994"/>
                  </a:lnTo>
                  <a:lnTo>
                    <a:pt x="1017" y="990"/>
                  </a:lnTo>
                  <a:lnTo>
                    <a:pt x="1018" y="987"/>
                  </a:lnTo>
                  <a:lnTo>
                    <a:pt x="1018" y="984"/>
                  </a:lnTo>
                  <a:lnTo>
                    <a:pt x="1025" y="984"/>
                  </a:lnTo>
                  <a:lnTo>
                    <a:pt x="1032" y="984"/>
                  </a:lnTo>
                  <a:lnTo>
                    <a:pt x="1040" y="984"/>
                  </a:lnTo>
                  <a:lnTo>
                    <a:pt x="1047" y="985"/>
                  </a:lnTo>
                  <a:lnTo>
                    <a:pt x="1054" y="985"/>
                  </a:lnTo>
                  <a:lnTo>
                    <a:pt x="1061" y="986"/>
                  </a:lnTo>
                  <a:lnTo>
                    <a:pt x="1069" y="987"/>
                  </a:lnTo>
                  <a:lnTo>
                    <a:pt x="1076" y="987"/>
                  </a:lnTo>
                  <a:lnTo>
                    <a:pt x="1076" y="987"/>
                  </a:lnTo>
                  <a:lnTo>
                    <a:pt x="1076" y="986"/>
                  </a:lnTo>
                  <a:lnTo>
                    <a:pt x="1075" y="986"/>
                  </a:lnTo>
                  <a:lnTo>
                    <a:pt x="1075" y="985"/>
                  </a:lnTo>
                  <a:lnTo>
                    <a:pt x="1075" y="985"/>
                  </a:lnTo>
                  <a:lnTo>
                    <a:pt x="1075" y="985"/>
                  </a:lnTo>
                  <a:lnTo>
                    <a:pt x="1075" y="984"/>
                  </a:lnTo>
                  <a:lnTo>
                    <a:pt x="1075" y="984"/>
                  </a:lnTo>
                  <a:lnTo>
                    <a:pt x="1075" y="981"/>
                  </a:lnTo>
                  <a:lnTo>
                    <a:pt x="1075" y="979"/>
                  </a:lnTo>
                  <a:lnTo>
                    <a:pt x="1075" y="977"/>
                  </a:lnTo>
                  <a:lnTo>
                    <a:pt x="1075" y="974"/>
                  </a:lnTo>
                  <a:lnTo>
                    <a:pt x="1075" y="972"/>
                  </a:lnTo>
                  <a:lnTo>
                    <a:pt x="1075" y="970"/>
                  </a:lnTo>
                  <a:lnTo>
                    <a:pt x="1075" y="967"/>
                  </a:lnTo>
                  <a:lnTo>
                    <a:pt x="1076" y="965"/>
                  </a:lnTo>
                  <a:lnTo>
                    <a:pt x="1069" y="965"/>
                  </a:lnTo>
                  <a:lnTo>
                    <a:pt x="1062" y="965"/>
                  </a:lnTo>
                  <a:lnTo>
                    <a:pt x="1054" y="966"/>
                  </a:lnTo>
                  <a:lnTo>
                    <a:pt x="1047" y="966"/>
                  </a:lnTo>
                  <a:lnTo>
                    <a:pt x="1040" y="966"/>
                  </a:lnTo>
                  <a:lnTo>
                    <a:pt x="1033" y="966"/>
                  </a:lnTo>
                  <a:lnTo>
                    <a:pt x="1025" y="966"/>
                  </a:lnTo>
                  <a:lnTo>
                    <a:pt x="1018" y="966"/>
                  </a:lnTo>
                  <a:lnTo>
                    <a:pt x="1013" y="966"/>
                  </a:lnTo>
                  <a:lnTo>
                    <a:pt x="1008" y="966"/>
                  </a:lnTo>
                  <a:lnTo>
                    <a:pt x="1003" y="966"/>
                  </a:lnTo>
                  <a:lnTo>
                    <a:pt x="998" y="966"/>
                  </a:lnTo>
                  <a:lnTo>
                    <a:pt x="993" y="965"/>
                  </a:lnTo>
                  <a:lnTo>
                    <a:pt x="988" y="965"/>
                  </a:lnTo>
                  <a:lnTo>
                    <a:pt x="983" y="965"/>
                  </a:lnTo>
                  <a:lnTo>
                    <a:pt x="978" y="965"/>
                  </a:lnTo>
                  <a:close/>
                  <a:moveTo>
                    <a:pt x="1156" y="965"/>
                  </a:moveTo>
                  <a:lnTo>
                    <a:pt x="1156" y="965"/>
                  </a:lnTo>
                  <a:lnTo>
                    <a:pt x="1156" y="966"/>
                  </a:lnTo>
                  <a:lnTo>
                    <a:pt x="1156" y="966"/>
                  </a:lnTo>
                  <a:lnTo>
                    <a:pt x="1156" y="966"/>
                  </a:lnTo>
                  <a:lnTo>
                    <a:pt x="1156" y="966"/>
                  </a:lnTo>
                  <a:lnTo>
                    <a:pt x="1156" y="967"/>
                  </a:lnTo>
                  <a:lnTo>
                    <a:pt x="1156" y="968"/>
                  </a:lnTo>
                  <a:lnTo>
                    <a:pt x="1157" y="968"/>
                  </a:lnTo>
                  <a:lnTo>
                    <a:pt x="1157" y="970"/>
                  </a:lnTo>
                  <a:lnTo>
                    <a:pt x="1157" y="973"/>
                  </a:lnTo>
                  <a:lnTo>
                    <a:pt x="1157" y="975"/>
                  </a:lnTo>
                  <a:lnTo>
                    <a:pt x="1157" y="977"/>
                  </a:lnTo>
                  <a:lnTo>
                    <a:pt x="1157" y="980"/>
                  </a:lnTo>
                  <a:lnTo>
                    <a:pt x="1157" y="983"/>
                  </a:lnTo>
                  <a:lnTo>
                    <a:pt x="1156" y="985"/>
                  </a:lnTo>
                  <a:lnTo>
                    <a:pt x="1156" y="987"/>
                  </a:lnTo>
                  <a:lnTo>
                    <a:pt x="1159" y="987"/>
                  </a:lnTo>
                  <a:lnTo>
                    <a:pt x="1162" y="987"/>
                  </a:lnTo>
                  <a:lnTo>
                    <a:pt x="1165" y="986"/>
                  </a:lnTo>
                  <a:lnTo>
                    <a:pt x="1168" y="986"/>
                  </a:lnTo>
                  <a:lnTo>
                    <a:pt x="1171" y="985"/>
                  </a:lnTo>
                  <a:lnTo>
                    <a:pt x="1174" y="985"/>
                  </a:lnTo>
                  <a:lnTo>
                    <a:pt x="1177" y="985"/>
                  </a:lnTo>
                  <a:lnTo>
                    <a:pt x="1180" y="985"/>
                  </a:lnTo>
                  <a:lnTo>
                    <a:pt x="1183" y="985"/>
                  </a:lnTo>
                  <a:lnTo>
                    <a:pt x="1186" y="984"/>
                  </a:lnTo>
                  <a:lnTo>
                    <a:pt x="1189" y="984"/>
                  </a:lnTo>
                  <a:lnTo>
                    <a:pt x="1191" y="984"/>
                  </a:lnTo>
                  <a:lnTo>
                    <a:pt x="1194" y="984"/>
                  </a:lnTo>
                  <a:lnTo>
                    <a:pt x="1197" y="984"/>
                  </a:lnTo>
                  <a:lnTo>
                    <a:pt x="1200" y="984"/>
                  </a:lnTo>
                  <a:lnTo>
                    <a:pt x="1202" y="984"/>
                  </a:lnTo>
                  <a:lnTo>
                    <a:pt x="1203" y="988"/>
                  </a:lnTo>
                  <a:lnTo>
                    <a:pt x="1203" y="992"/>
                  </a:lnTo>
                  <a:lnTo>
                    <a:pt x="1203" y="996"/>
                  </a:lnTo>
                  <a:lnTo>
                    <a:pt x="1203" y="1000"/>
                  </a:lnTo>
                  <a:lnTo>
                    <a:pt x="1203" y="1004"/>
                  </a:lnTo>
                  <a:lnTo>
                    <a:pt x="1203" y="1008"/>
                  </a:lnTo>
                  <a:lnTo>
                    <a:pt x="1203" y="1013"/>
                  </a:lnTo>
                  <a:lnTo>
                    <a:pt x="1203" y="1017"/>
                  </a:lnTo>
                  <a:lnTo>
                    <a:pt x="1203" y="1027"/>
                  </a:lnTo>
                  <a:lnTo>
                    <a:pt x="1203" y="1038"/>
                  </a:lnTo>
                  <a:lnTo>
                    <a:pt x="1203" y="1049"/>
                  </a:lnTo>
                  <a:lnTo>
                    <a:pt x="1203" y="1060"/>
                  </a:lnTo>
                  <a:lnTo>
                    <a:pt x="1203" y="1071"/>
                  </a:lnTo>
                  <a:lnTo>
                    <a:pt x="1202" y="1081"/>
                  </a:lnTo>
                  <a:lnTo>
                    <a:pt x="1202" y="1092"/>
                  </a:lnTo>
                  <a:lnTo>
                    <a:pt x="1202" y="1103"/>
                  </a:lnTo>
                  <a:lnTo>
                    <a:pt x="1202" y="1107"/>
                  </a:lnTo>
                  <a:lnTo>
                    <a:pt x="1202" y="1112"/>
                  </a:lnTo>
                  <a:lnTo>
                    <a:pt x="1202" y="1116"/>
                  </a:lnTo>
                  <a:lnTo>
                    <a:pt x="1201" y="1121"/>
                  </a:lnTo>
                  <a:lnTo>
                    <a:pt x="1201" y="1125"/>
                  </a:lnTo>
                  <a:lnTo>
                    <a:pt x="1201" y="1130"/>
                  </a:lnTo>
                  <a:lnTo>
                    <a:pt x="1200" y="1135"/>
                  </a:lnTo>
                  <a:lnTo>
                    <a:pt x="1200" y="1139"/>
                  </a:lnTo>
                  <a:lnTo>
                    <a:pt x="1203" y="1139"/>
                  </a:lnTo>
                  <a:lnTo>
                    <a:pt x="1206" y="1139"/>
                  </a:lnTo>
                  <a:lnTo>
                    <a:pt x="1208" y="1138"/>
                  </a:lnTo>
                  <a:lnTo>
                    <a:pt x="1211" y="1138"/>
                  </a:lnTo>
                  <a:lnTo>
                    <a:pt x="1213" y="1138"/>
                  </a:lnTo>
                  <a:lnTo>
                    <a:pt x="1216" y="1138"/>
                  </a:lnTo>
                  <a:lnTo>
                    <a:pt x="1219" y="1138"/>
                  </a:lnTo>
                  <a:lnTo>
                    <a:pt x="1221" y="1138"/>
                  </a:lnTo>
                  <a:lnTo>
                    <a:pt x="1224" y="1138"/>
                  </a:lnTo>
                  <a:lnTo>
                    <a:pt x="1226" y="1138"/>
                  </a:lnTo>
                  <a:lnTo>
                    <a:pt x="1229" y="1138"/>
                  </a:lnTo>
                  <a:lnTo>
                    <a:pt x="1232" y="1138"/>
                  </a:lnTo>
                  <a:lnTo>
                    <a:pt x="1234" y="1138"/>
                  </a:lnTo>
                  <a:lnTo>
                    <a:pt x="1237" y="1138"/>
                  </a:lnTo>
                  <a:lnTo>
                    <a:pt x="1239" y="1139"/>
                  </a:lnTo>
                  <a:lnTo>
                    <a:pt x="1242" y="1139"/>
                  </a:lnTo>
                  <a:lnTo>
                    <a:pt x="1242" y="1134"/>
                  </a:lnTo>
                  <a:lnTo>
                    <a:pt x="1242" y="1129"/>
                  </a:lnTo>
                  <a:lnTo>
                    <a:pt x="1241" y="1124"/>
                  </a:lnTo>
                  <a:lnTo>
                    <a:pt x="1241" y="1119"/>
                  </a:lnTo>
                  <a:lnTo>
                    <a:pt x="1241" y="1114"/>
                  </a:lnTo>
                  <a:lnTo>
                    <a:pt x="1241" y="1108"/>
                  </a:lnTo>
                  <a:lnTo>
                    <a:pt x="1241" y="1103"/>
                  </a:lnTo>
                  <a:lnTo>
                    <a:pt x="1241" y="1098"/>
                  </a:lnTo>
                  <a:lnTo>
                    <a:pt x="1241" y="1094"/>
                  </a:lnTo>
                  <a:lnTo>
                    <a:pt x="1241" y="1090"/>
                  </a:lnTo>
                  <a:lnTo>
                    <a:pt x="1241" y="1086"/>
                  </a:lnTo>
                  <a:lnTo>
                    <a:pt x="1241" y="1082"/>
                  </a:lnTo>
                  <a:lnTo>
                    <a:pt x="1241" y="1078"/>
                  </a:lnTo>
                  <a:lnTo>
                    <a:pt x="1241" y="1074"/>
                  </a:lnTo>
                  <a:lnTo>
                    <a:pt x="1241" y="1070"/>
                  </a:lnTo>
                  <a:lnTo>
                    <a:pt x="1241" y="1065"/>
                  </a:lnTo>
                  <a:lnTo>
                    <a:pt x="1241" y="1058"/>
                  </a:lnTo>
                  <a:lnTo>
                    <a:pt x="1241" y="1050"/>
                  </a:lnTo>
                  <a:lnTo>
                    <a:pt x="1241" y="1042"/>
                  </a:lnTo>
                  <a:lnTo>
                    <a:pt x="1241" y="1034"/>
                  </a:lnTo>
                  <a:lnTo>
                    <a:pt x="1241" y="1026"/>
                  </a:lnTo>
                  <a:lnTo>
                    <a:pt x="1241" y="1018"/>
                  </a:lnTo>
                  <a:lnTo>
                    <a:pt x="1241" y="1010"/>
                  </a:lnTo>
                  <a:lnTo>
                    <a:pt x="1241" y="1002"/>
                  </a:lnTo>
                  <a:lnTo>
                    <a:pt x="1242" y="984"/>
                  </a:lnTo>
                  <a:lnTo>
                    <a:pt x="1247" y="984"/>
                  </a:lnTo>
                  <a:lnTo>
                    <a:pt x="1253" y="984"/>
                  </a:lnTo>
                  <a:lnTo>
                    <a:pt x="1259" y="984"/>
                  </a:lnTo>
                  <a:lnTo>
                    <a:pt x="1264" y="985"/>
                  </a:lnTo>
                  <a:lnTo>
                    <a:pt x="1270" y="985"/>
                  </a:lnTo>
                  <a:lnTo>
                    <a:pt x="1275" y="986"/>
                  </a:lnTo>
                  <a:lnTo>
                    <a:pt x="1281" y="987"/>
                  </a:lnTo>
                  <a:lnTo>
                    <a:pt x="1287" y="987"/>
                  </a:lnTo>
                  <a:lnTo>
                    <a:pt x="1286" y="986"/>
                  </a:lnTo>
                  <a:lnTo>
                    <a:pt x="1286" y="984"/>
                  </a:lnTo>
                  <a:lnTo>
                    <a:pt x="1286" y="983"/>
                  </a:lnTo>
                  <a:lnTo>
                    <a:pt x="1286" y="981"/>
                  </a:lnTo>
                  <a:lnTo>
                    <a:pt x="1286" y="979"/>
                  </a:lnTo>
                  <a:lnTo>
                    <a:pt x="1286" y="978"/>
                  </a:lnTo>
                  <a:lnTo>
                    <a:pt x="1286" y="977"/>
                  </a:lnTo>
                  <a:lnTo>
                    <a:pt x="1286" y="975"/>
                  </a:lnTo>
                  <a:lnTo>
                    <a:pt x="1286" y="974"/>
                  </a:lnTo>
                  <a:lnTo>
                    <a:pt x="1286" y="972"/>
                  </a:lnTo>
                  <a:lnTo>
                    <a:pt x="1286" y="971"/>
                  </a:lnTo>
                  <a:lnTo>
                    <a:pt x="1286" y="970"/>
                  </a:lnTo>
                  <a:lnTo>
                    <a:pt x="1286" y="969"/>
                  </a:lnTo>
                  <a:lnTo>
                    <a:pt x="1286" y="967"/>
                  </a:lnTo>
                  <a:lnTo>
                    <a:pt x="1287" y="966"/>
                  </a:lnTo>
                  <a:lnTo>
                    <a:pt x="1287" y="965"/>
                  </a:lnTo>
                  <a:lnTo>
                    <a:pt x="1282" y="965"/>
                  </a:lnTo>
                  <a:lnTo>
                    <a:pt x="1277" y="965"/>
                  </a:lnTo>
                  <a:lnTo>
                    <a:pt x="1272" y="965"/>
                  </a:lnTo>
                  <a:lnTo>
                    <a:pt x="1267" y="965"/>
                  </a:lnTo>
                  <a:lnTo>
                    <a:pt x="1262" y="966"/>
                  </a:lnTo>
                  <a:lnTo>
                    <a:pt x="1257" y="966"/>
                  </a:lnTo>
                  <a:lnTo>
                    <a:pt x="1252" y="966"/>
                  </a:lnTo>
                  <a:lnTo>
                    <a:pt x="1247" y="966"/>
                  </a:lnTo>
                  <a:lnTo>
                    <a:pt x="1244" y="966"/>
                  </a:lnTo>
                  <a:lnTo>
                    <a:pt x="1241" y="966"/>
                  </a:lnTo>
                  <a:lnTo>
                    <a:pt x="1237" y="966"/>
                  </a:lnTo>
                  <a:lnTo>
                    <a:pt x="1234" y="966"/>
                  </a:lnTo>
                  <a:lnTo>
                    <a:pt x="1231" y="966"/>
                  </a:lnTo>
                  <a:lnTo>
                    <a:pt x="1228" y="966"/>
                  </a:lnTo>
                  <a:lnTo>
                    <a:pt x="1224" y="966"/>
                  </a:lnTo>
                  <a:lnTo>
                    <a:pt x="1221" y="966"/>
                  </a:lnTo>
                  <a:lnTo>
                    <a:pt x="1215" y="966"/>
                  </a:lnTo>
                  <a:lnTo>
                    <a:pt x="1209" y="966"/>
                  </a:lnTo>
                  <a:lnTo>
                    <a:pt x="1204" y="966"/>
                  </a:lnTo>
                  <a:lnTo>
                    <a:pt x="1198" y="966"/>
                  </a:lnTo>
                  <a:lnTo>
                    <a:pt x="1192" y="966"/>
                  </a:lnTo>
                  <a:lnTo>
                    <a:pt x="1186" y="966"/>
                  </a:lnTo>
                  <a:lnTo>
                    <a:pt x="1181" y="966"/>
                  </a:lnTo>
                  <a:lnTo>
                    <a:pt x="1175" y="965"/>
                  </a:lnTo>
                  <a:lnTo>
                    <a:pt x="1172" y="965"/>
                  </a:lnTo>
                  <a:lnTo>
                    <a:pt x="1170" y="965"/>
                  </a:lnTo>
                  <a:lnTo>
                    <a:pt x="1168" y="965"/>
                  </a:lnTo>
                  <a:lnTo>
                    <a:pt x="1165" y="965"/>
                  </a:lnTo>
                  <a:lnTo>
                    <a:pt x="1163" y="965"/>
                  </a:lnTo>
                  <a:lnTo>
                    <a:pt x="1161" y="965"/>
                  </a:lnTo>
                  <a:lnTo>
                    <a:pt x="1158" y="965"/>
                  </a:lnTo>
                  <a:lnTo>
                    <a:pt x="1156" y="965"/>
                  </a:lnTo>
                  <a:close/>
                  <a:moveTo>
                    <a:pt x="1378" y="965"/>
                  </a:moveTo>
                  <a:lnTo>
                    <a:pt x="1379" y="969"/>
                  </a:lnTo>
                  <a:lnTo>
                    <a:pt x="1379" y="974"/>
                  </a:lnTo>
                  <a:lnTo>
                    <a:pt x="1379" y="977"/>
                  </a:lnTo>
                  <a:lnTo>
                    <a:pt x="1379" y="982"/>
                  </a:lnTo>
                  <a:lnTo>
                    <a:pt x="1380" y="986"/>
                  </a:lnTo>
                  <a:lnTo>
                    <a:pt x="1380" y="990"/>
                  </a:lnTo>
                  <a:lnTo>
                    <a:pt x="1380" y="995"/>
                  </a:lnTo>
                  <a:lnTo>
                    <a:pt x="1380" y="999"/>
                  </a:lnTo>
                  <a:lnTo>
                    <a:pt x="1380" y="1003"/>
                  </a:lnTo>
                  <a:lnTo>
                    <a:pt x="1380" y="1007"/>
                  </a:lnTo>
                  <a:lnTo>
                    <a:pt x="1381" y="1011"/>
                  </a:lnTo>
                  <a:lnTo>
                    <a:pt x="1381" y="1015"/>
                  </a:lnTo>
                  <a:lnTo>
                    <a:pt x="1381" y="1019"/>
                  </a:lnTo>
                  <a:lnTo>
                    <a:pt x="1381" y="1024"/>
                  </a:lnTo>
                  <a:lnTo>
                    <a:pt x="1381" y="1028"/>
                  </a:lnTo>
                  <a:lnTo>
                    <a:pt x="1381" y="1032"/>
                  </a:lnTo>
                  <a:lnTo>
                    <a:pt x="1381" y="1033"/>
                  </a:lnTo>
                  <a:lnTo>
                    <a:pt x="1381" y="1035"/>
                  </a:lnTo>
                  <a:lnTo>
                    <a:pt x="1381" y="1037"/>
                  </a:lnTo>
                  <a:lnTo>
                    <a:pt x="1381" y="1039"/>
                  </a:lnTo>
                  <a:lnTo>
                    <a:pt x="1381" y="1040"/>
                  </a:lnTo>
                  <a:lnTo>
                    <a:pt x="1381" y="1042"/>
                  </a:lnTo>
                  <a:lnTo>
                    <a:pt x="1381" y="1044"/>
                  </a:lnTo>
                  <a:lnTo>
                    <a:pt x="1381" y="1045"/>
                  </a:lnTo>
                  <a:lnTo>
                    <a:pt x="1381" y="1057"/>
                  </a:lnTo>
                  <a:lnTo>
                    <a:pt x="1381" y="1069"/>
                  </a:lnTo>
                  <a:lnTo>
                    <a:pt x="1380" y="1081"/>
                  </a:lnTo>
                  <a:lnTo>
                    <a:pt x="1380" y="1092"/>
                  </a:lnTo>
                  <a:lnTo>
                    <a:pt x="1379" y="1104"/>
                  </a:lnTo>
                  <a:lnTo>
                    <a:pt x="1379" y="1116"/>
                  </a:lnTo>
                  <a:lnTo>
                    <a:pt x="1378" y="1127"/>
                  </a:lnTo>
                  <a:lnTo>
                    <a:pt x="1377" y="1139"/>
                  </a:lnTo>
                  <a:lnTo>
                    <a:pt x="1380" y="1139"/>
                  </a:lnTo>
                  <a:lnTo>
                    <a:pt x="1383" y="1138"/>
                  </a:lnTo>
                  <a:lnTo>
                    <a:pt x="1386" y="1138"/>
                  </a:lnTo>
                  <a:lnTo>
                    <a:pt x="1389" y="1138"/>
                  </a:lnTo>
                  <a:lnTo>
                    <a:pt x="1391" y="1138"/>
                  </a:lnTo>
                  <a:lnTo>
                    <a:pt x="1394" y="1138"/>
                  </a:lnTo>
                  <a:lnTo>
                    <a:pt x="1397" y="1138"/>
                  </a:lnTo>
                  <a:lnTo>
                    <a:pt x="1400" y="1138"/>
                  </a:lnTo>
                  <a:lnTo>
                    <a:pt x="1402" y="1138"/>
                  </a:lnTo>
                  <a:lnTo>
                    <a:pt x="1405" y="1138"/>
                  </a:lnTo>
                  <a:lnTo>
                    <a:pt x="1407" y="1138"/>
                  </a:lnTo>
                  <a:lnTo>
                    <a:pt x="1410" y="1138"/>
                  </a:lnTo>
                  <a:lnTo>
                    <a:pt x="1412" y="1138"/>
                  </a:lnTo>
                  <a:lnTo>
                    <a:pt x="1415" y="1138"/>
                  </a:lnTo>
                  <a:lnTo>
                    <a:pt x="1417" y="1139"/>
                  </a:lnTo>
                  <a:lnTo>
                    <a:pt x="1420" y="1139"/>
                  </a:lnTo>
                  <a:lnTo>
                    <a:pt x="1420" y="1135"/>
                  </a:lnTo>
                  <a:lnTo>
                    <a:pt x="1419" y="1130"/>
                  </a:lnTo>
                  <a:lnTo>
                    <a:pt x="1419" y="1125"/>
                  </a:lnTo>
                  <a:lnTo>
                    <a:pt x="1419" y="1120"/>
                  </a:lnTo>
                  <a:lnTo>
                    <a:pt x="1418" y="1116"/>
                  </a:lnTo>
                  <a:lnTo>
                    <a:pt x="1418" y="1111"/>
                  </a:lnTo>
                  <a:lnTo>
                    <a:pt x="1418" y="1106"/>
                  </a:lnTo>
                  <a:lnTo>
                    <a:pt x="1418" y="1101"/>
                  </a:lnTo>
                  <a:lnTo>
                    <a:pt x="1418" y="1095"/>
                  </a:lnTo>
                  <a:lnTo>
                    <a:pt x="1418" y="1088"/>
                  </a:lnTo>
                  <a:lnTo>
                    <a:pt x="1417" y="1082"/>
                  </a:lnTo>
                  <a:lnTo>
                    <a:pt x="1417" y="1075"/>
                  </a:lnTo>
                  <a:lnTo>
                    <a:pt x="1417" y="1068"/>
                  </a:lnTo>
                  <a:lnTo>
                    <a:pt x="1417" y="1062"/>
                  </a:lnTo>
                  <a:lnTo>
                    <a:pt x="1417" y="1055"/>
                  </a:lnTo>
                  <a:lnTo>
                    <a:pt x="1417" y="1048"/>
                  </a:lnTo>
                  <a:lnTo>
                    <a:pt x="1417" y="1042"/>
                  </a:lnTo>
                  <a:lnTo>
                    <a:pt x="1417" y="1036"/>
                  </a:lnTo>
                  <a:lnTo>
                    <a:pt x="1417" y="1030"/>
                  </a:lnTo>
                  <a:lnTo>
                    <a:pt x="1417" y="1024"/>
                  </a:lnTo>
                  <a:lnTo>
                    <a:pt x="1417" y="1017"/>
                  </a:lnTo>
                  <a:lnTo>
                    <a:pt x="1418" y="1011"/>
                  </a:lnTo>
                  <a:lnTo>
                    <a:pt x="1418" y="1005"/>
                  </a:lnTo>
                  <a:lnTo>
                    <a:pt x="1418" y="999"/>
                  </a:lnTo>
                  <a:lnTo>
                    <a:pt x="1418" y="994"/>
                  </a:lnTo>
                  <a:lnTo>
                    <a:pt x="1418" y="990"/>
                  </a:lnTo>
                  <a:lnTo>
                    <a:pt x="1418" y="986"/>
                  </a:lnTo>
                  <a:lnTo>
                    <a:pt x="1419" y="982"/>
                  </a:lnTo>
                  <a:lnTo>
                    <a:pt x="1419" y="977"/>
                  </a:lnTo>
                  <a:lnTo>
                    <a:pt x="1419" y="973"/>
                  </a:lnTo>
                  <a:lnTo>
                    <a:pt x="1420" y="969"/>
                  </a:lnTo>
                  <a:lnTo>
                    <a:pt x="1420" y="965"/>
                  </a:lnTo>
                  <a:lnTo>
                    <a:pt x="1417" y="965"/>
                  </a:lnTo>
                  <a:lnTo>
                    <a:pt x="1415" y="965"/>
                  </a:lnTo>
                  <a:lnTo>
                    <a:pt x="1412" y="965"/>
                  </a:lnTo>
                  <a:lnTo>
                    <a:pt x="1409" y="966"/>
                  </a:lnTo>
                  <a:lnTo>
                    <a:pt x="1407" y="966"/>
                  </a:lnTo>
                  <a:lnTo>
                    <a:pt x="1404" y="966"/>
                  </a:lnTo>
                  <a:lnTo>
                    <a:pt x="1402" y="966"/>
                  </a:lnTo>
                  <a:lnTo>
                    <a:pt x="1399" y="966"/>
                  </a:lnTo>
                  <a:lnTo>
                    <a:pt x="1396" y="966"/>
                  </a:lnTo>
                  <a:lnTo>
                    <a:pt x="1394" y="966"/>
                  </a:lnTo>
                  <a:lnTo>
                    <a:pt x="1391" y="966"/>
                  </a:lnTo>
                  <a:lnTo>
                    <a:pt x="1389" y="966"/>
                  </a:lnTo>
                  <a:lnTo>
                    <a:pt x="1386" y="965"/>
                  </a:lnTo>
                  <a:lnTo>
                    <a:pt x="1383" y="965"/>
                  </a:lnTo>
                  <a:lnTo>
                    <a:pt x="1381" y="965"/>
                  </a:lnTo>
                  <a:lnTo>
                    <a:pt x="1378" y="965"/>
                  </a:lnTo>
                  <a:close/>
                  <a:moveTo>
                    <a:pt x="1532" y="965"/>
                  </a:moveTo>
                  <a:lnTo>
                    <a:pt x="1532" y="966"/>
                  </a:lnTo>
                  <a:lnTo>
                    <a:pt x="1532" y="968"/>
                  </a:lnTo>
                  <a:lnTo>
                    <a:pt x="1532" y="969"/>
                  </a:lnTo>
                  <a:lnTo>
                    <a:pt x="1532" y="971"/>
                  </a:lnTo>
                  <a:lnTo>
                    <a:pt x="1532" y="972"/>
                  </a:lnTo>
                  <a:lnTo>
                    <a:pt x="1532" y="974"/>
                  </a:lnTo>
                  <a:lnTo>
                    <a:pt x="1532" y="975"/>
                  </a:lnTo>
                  <a:lnTo>
                    <a:pt x="1532" y="977"/>
                  </a:lnTo>
                  <a:lnTo>
                    <a:pt x="1532" y="982"/>
                  </a:lnTo>
                  <a:lnTo>
                    <a:pt x="1532" y="987"/>
                  </a:lnTo>
                  <a:lnTo>
                    <a:pt x="1532" y="992"/>
                  </a:lnTo>
                  <a:lnTo>
                    <a:pt x="1532" y="997"/>
                  </a:lnTo>
                  <a:lnTo>
                    <a:pt x="1532" y="1002"/>
                  </a:lnTo>
                  <a:lnTo>
                    <a:pt x="1532" y="1007"/>
                  </a:lnTo>
                  <a:lnTo>
                    <a:pt x="1532" y="1013"/>
                  </a:lnTo>
                  <a:lnTo>
                    <a:pt x="1532" y="1018"/>
                  </a:lnTo>
                  <a:lnTo>
                    <a:pt x="1532" y="1033"/>
                  </a:lnTo>
                  <a:lnTo>
                    <a:pt x="1532" y="1048"/>
                  </a:lnTo>
                  <a:lnTo>
                    <a:pt x="1532" y="1064"/>
                  </a:lnTo>
                  <a:lnTo>
                    <a:pt x="1532" y="1078"/>
                  </a:lnTo>
                  <a:lnTo>
                    <a:pt x="1531" y="1093"/>
                  </a:lnTo>
                  <a:lnTo>
                    <a:pt x="1530" y="1109"/>
                  </a:lnTo>
                  <a:lnTo>
                    <a:pt x="1529" y="1124"/>
                  </a:lnTo>
                  <a:lnTo>
                    <a:pt x="1528" y="1139"/>
                  </a:lnTo>
                  <a:lnTo>
                    <a:pt x="1529" y="1139"/>
                  </a:lnTo>
                  <a:lnTo>
                    <a:pt x="1531" y="1138"/>
                  </a:lnTo>
                  <a:lnTo>
                    <a:pt x="1532" y="1138"/>
                  </a:lnTo>
                  <a:lnTo>
                    <a:pt x="1534" y="1138"/>
                  </a:lnTo>
                  <a:lnTo>
                    <a:pt x="1535" y="1138"/>
                  </a:lnTo>
                  <a:lnTo>
                    <a:pt x="1537" y="1138"/>
                  </a:lnTo>
                  <a:lnTo>
                    <a:pt x="1538" y="1138"/>
                  </a:lnTo>
                  <a:lnTo>
                    <a:pt x="1540" y="1138"/>
                  </a:lnTo>
                  <a:lnTo>
                    <a:pt x="1541" y="1138"/>
                  </a:lnTo>
                  <a:lnTo>
                    <a:pt x="1542" y="1138"/>
                  </a:lnTo>
                  <a:lnTo>
                    <a:pt x="1543" y="1138"/>
                  </a:lnTo>
                  <a:lnTo>
                    <a:pt x="1545" y="1138"/>
                  </a:lnTo>
                  <a:lnTo>
                    <a:pt x="1546" y="1138"/>
                  </a:lnTo>
                  <a:lnTo>
                    <a:pt x="1547" y="1138"/>
                  </a:lnTo>
                  <a:lnTo>
                    <a:pt x="1549" y="1138"/>
                  </a:lnTo>
                  <a:lnTo>
                    <a:pt x="1550" y="1139"/>
                  </a:lnTo>
                  <a:lnTo>
                    <a:pt x="1551" y="1139"/>
                  </a:lnTo>
                  <a:lnTo>
                    <a:pt x="1551" y="1131"/>
                  </a:lnTo>
                  <a:lnTo>
                    <a:pt x="1551" y="1123"/>
                  </a:lnTo>
                  <a:lnTo>
                    <a:pt x="1550" y="1114"/>
                  </a:lnTo>
                  <a:lnTo>
                    <a:pt x="1550" y="1106"/>
                  </a:lnTo>
                  <a:lnTo>
                    <a:pt x="1550" y="1098"/>
                  </a:lnTo>
                  <a:lnTo>
                    <a:pt x="1550" y="1090"/>
                  </a:lnTo>
                  <a:lnTo>
                    <a:pt x="1550" y="1082"/>
                  </a:lnTo>
                  <a:lnTo>
                    <a:pt x="1550" y="1074"/>
                  </a:lnTo>
                  <a:lnTo>
                    <a:pt x="1550" y="1071"/>
                  </a:lnTo>
                  <a:lnTo>
                    <a:pt x="1550" y="1068"/>
                  </a:lnTo>
                  <a:lnTo>
                    <a:pt x="1550" y="1065"/>
                  </a:lnTo>
                  <a:lnTo>
                    <a:pt x="1550" y="1062"/>
                  </a:lnTo>
                  <a:lnTo>
                    <a:pt x="1550" y="1059"/>
                  </a:lnTo>
                  <a:lnTo>
                    <a:pt x="1550" y="1056"/>
                  </a:lnTo>
                  <a:lnTo>
                    <a:pt x="1550" y="1054"/>
                  </a:lnTo>
                  <a:lnTo>
                    <a:pt x="1550" y="1050"/>
                  </a:lnTo>
                  <a:lnTo>
                    <a:pt x="1550" y="1047"/>
                  </a:lnTo>
                  <a:lnTo>
                    <a:pt x="1550" y="1042"/>
                  </a:lnTo>
                  <a:lnTo>
                    <a:pt x="1550" y="1038"/>
                  </a:lnTo>
                  <a:lnTo>
                    <a:pt x="1550" y="1033"/>
                  </a:lnTo>
                  <a:lnTo>
                    <a:pt x="1550" y="1029"/>
                  </a:lnTo>
                  <a:lnTo>
                    <a:pt x="1550" y="1025"/>
                  </a:lnTo>
                  <a:lnTo>
                    <a:pt x="1550" y="1021"/>
                  </a:lnTo>
                  <a:lnTo>
                    <a:pt x="1551" y="1017"/>
                  </a:lnTo>
                  <a:lnTo>
                    <a:pt x="1578" y="1045"/>
                  </a:lnTo>
                  <a:lnTo>
                    <a:pt x="1589" y="1057"/>
                  </a:lnTo>
                  <a:lnTo>
                    <a:pt x="1599" y="1069"/>
                  </a:lnTo>
                  <a:lnTo>
                    <a:pt x="1610" y="1080"/>
                  </a:lnTo>
                  <a:lnTo>
                    <a:pt x="1620" y="1092"/>
                  </a:lnTo>
                  <a:lnTo>
                    <a:pt x="1631" y="1103"/>
                  </a:lnTo>
                  <a:lnTo>
                    <a:pt x="1641" y="1115"/>
                  </a:lnTo>
                  <a:lnTo>
                    <a:pt x="1651" y="1127"/>
                  </a:lnTo>
                  <a:lnTo>
                    <a:pt x="1661" y="1139"/>
                  </a:lnTo>
                  <a:lnTo>
                    <a:pt x="1664" y="1138"/>
                  </a:lnTo>
                  <a:lnTo>
                    <a:pt x="1666" y="1138"/>
                  </a:lnTo>
                  <a:lnTo>
                    <a:pt x="1668" y="1138"/>
                  </a:lnTo>
                  <a:lnTo>
                    <a:pt x="1670" y="1138"/>
                  </a:lnTo>
                  <a:lnTo>
                    <a:pt x="1673" y="1138"/>
                  </a:lnTo>
                  <a:lnTo>
                    <a:pt x="1675" y="1138"/>
                  </a:lnTo>
                  <a:lnTo>
                    <a:pt x="1677" y="1138"/>
                  </a:lnTo>
                  <a:lnTo>
                    <a:pt x="1680" y="1138"/>
                  </a:lnTo>
                  <a:lnTo>
                    <a:pt x="1680" y="1138"/>
                  </a:lnTo>
                  <a:lnTo>
                    <a:pt x="1680" y="1138"/>
                  </a:lnTo>
                  <a:lnTo>
                    <a:pt x="1681" y="1139"/>
                  </a:lnTo>
                  <a:lnTo>
                    <a:pt x="1681" y="1139"/>
                  </a:lnTo>
                  <a:lnTo>
                    <a:pt x="1682" y="1139"/>
                  </a:lnTo>
                  <a:lnTo>
                    <a:pt x="1682" y="1139"/>
                  </a:lnTo>
                  <a:lnTo>
                    <a:pt x="1682" y="1139"/>
                  </a:lnTo>
                  <a:lnTo>
                    <a:pt x="1682" y="1132"/>
                  </a:lnTo>
                  <a:lnTo>
                    <a:pt x="1682" y="1125"/>
                  </a:lnTo>
                  <a:lnTo>
                    <a:pt x="1682" y="1119"/>
                  </a:lnTo>
                  <a:lnTo>
                    <a:pt x="1682" y="1112"/>
                  </a:lnTo>
                  <a:lnTo>
                    <a:pt x="1682" y="1105"/>
                  </a:lnTo>
                  <a:lnTo>
                    <a:pt x="1682" y="1099"/>
                  </a:lnTo>
                  <a:lnTo>
                    <a:pt x="1682" y="1092"/>
                  </a:lnTo>
                  <a:lnTo>
                    <a:pt x="1682" y="1085"/>
                  </a:lnTo>
                  <a:lnTo>
                    <a:pt x="1682" y="1082"/>
                  </a:lnTo>
                  <a:lnTo>
                    <a:pt x="1682" y="1079"/>
                  </a:lnTo>
                  <a:lnTo>
                    <a:pt x="1682" y="1075"/>
                  </a:lnTo>
                  <a:lnTo>
                    <a:pt x="1682" y="1072"/>
                  </a:lnTo>
                  <a:lnTo>
                    <a:pt x="1682" y="1069"/>
                  </a:lnTo>
                  <a:lnTo>
                    <a:pt x="1682" y="1066"/>
                  </a:lnTo>
                  <a:lnTo>
                    <a:pt x="1682" y="1063"/>
                  </a:lnTo>
                  <a:lnTo>
                    <a:pt x="1682" y="1059"/>
                  </a:lnTo>
                  <a:lnTo>
                    <a:pt x="1682" y="1053"/>
                  </a:lnTo>
                  <a:lnTo>
                    <a:pt x="1682" y="1047"/>
                  </a:lnTo>
                  <a:lnTo>
                    <a:pt x="1683" y="1041"/>
                  </a:lnTo>
                  <a:lnTo>
                    <a:pt x="1683" y="1035"/>
                  </a:lnTo>
                  <a:lnTo>
                    <a:pt x="1683" y="1030"/>
                  </a:lnTo>
                  <a:lnTo>
                    <a:pt x="1683" y="1023"/>
                  </a:lnTo>
                  <a:lnTo>
                    <a:pt x="1683" y="1017"/>
                  </a:lnTo>
                  <a:lnTo>
                    <a:pt x="1684" y="1011"/>
                  </a:lnTo>
                  <a:lnTo>
                    <a:pt x="1684" y="1007"/>
                  </a:lnTo>
                  <a:lnTo>
                    <a:pt x="1684" y="1004"/>
                  </a:lnTo>
                  <a:lnTo>
                    <a:pt x="1684" y="999"/>
                  </a:lnTo>
                  <a:lnTo>
                    <a:pt x="1685" y="995"/>
                  </a:lnTo>
                  <a:lnTo>
                    <a:pt x="1685" y="991"/>
                  </a:lnTo>
                  <a:lnTo>
                    <a:pt x="1685" y="987"/>
                  </a:lnTo>
                  <a:lnTo>
                    <a:pt x="1685" y="983"/>
                  </a:lnTo>
                  <a:lnTo>
                    <a:pt x="1685" y="979"/>
                  </a:lnTo>
                  <a:lnTo>
                    <a:pt x="1686" y="977"/>
                  </a:lnTo>
                  <a:lnTo>
                    <a:pt x="1686" y="975"/>
                  </a:lnTo>
                  <a:lnTo>
                    <a:pt x="1686" y="974"/>
                  </a:lnTo>
                  <a:lnTo>
                    <a:pt x="1686" y="972"/>
                  </a:lnTo>
                  <a:lnTo>
                    <a:pt x="1686" y="970"/>
                  </a:lnTo>
                  <a:lnTo>
                    <a:pt x="1686" y="968"/>
                  </a:lnTo>
                  <a:lnTo>
                    <a:pt x="1686" y="967"/>
                  </a:lnTo>
                  <a:lnTo>
                    <a:pt x="1686" y="965"/>
                  </a:lnTo>
                  <a:lnTo>
                    <a:pt x="1685" y="965"/>
                  </a:lnTo>
                  <a:lnTo>
                    <a:pt x="1683" y="965"/>
                  </a:lnTo>
                  <a:lnTo>
                    <a:pt x="1682" y="966"/>
                  </a:lnTo>
                  <a:lnTo>
                    <a:pt x="1681" y="966"/>
                  </a:lnTo>
                  <a:lnTo>
                    <a:pt x="1679" y="966"/>
                  </a:lnTo>
                  <a:lnTo>
                    <a:pt x="1678" y="966"/>
                  </a:lnTo>
                  <a:lnTo>
                    <a:pt x="1676" y="966"/>
                  </a:lnTo>
                  <a:lnTo>
                    <a:pt x="1675" y="966"/>
                  </a:lnTo>
                  <a:lnTo>
                    <a:pt x="1674" y="966"/>
                  </a:lnTo>
                  <a:lnTo>
                    <a:pt x="1672" y="966"/>
                  </a:lnTo>
                  <a:lnTo>
                    <a:pt x="1670" y="966"/>
                  </a:lnTo>
                  <a:lnTo>
                    <a:pt x="1669" y="966"/>
                  </a:lnTo>
                  <a:lnTo>
                    <a:pt x="1668" y="965"/>
                  </a:lnTo>
                  <a:lnTo>
                    <a:pt x="1666" y="965"/>
                  </a:lnTo>
                  <a:lnTo>
                    <a:pt x="1665" y="965"/>
                  </a:lnTo>
                  <a:lnTo>
                    <a:pt x="1663" y="965"/>
                  </a:lnTo>
                  <a:lnTo>
                    <a:pt x="1664" y="970"/>
                  </a:lnTo>
                  <a:lnTo>
                    <a:pt x="1664" y="974"/>
                  </a:lnTo>
                  <a:lnTo>
                    <a:pt x="1664" y="977"/>
                  </a:lnTo>
                  <a:lnTo>
                    <a:pt x="1665" y="981"/>
                  </a:lnTo>
                  <a:lnTo>
                    <a:pt x="1665" y="985"/>
                  </a:lnTo>
                  <a:lnTo>
                    <a:pt x="1665" y="989"/>
                  </a:lnTo>
                  <a:lnTo>
                    <a:pt x="1665" y="993"/>
                  </a:lnTo>
                  <a:lnTo>
                    <a:pt x="1665" y="997"/>
                  </a:lnTo>
                  <a:lnTo>
                    <a:pt x="1665" y="1000"/>
                  </a:lnTo>
                  <a:lnTo>
                    <a:pt x="1665" y="1004"/>
                  </a:lnTo>
                  <a:lnTo>
                    <a:pt x="1665" y="1007"/>
                  </a:lnTo>
                  <a:lnTo>
                    <a:pt x="1665" y="1011"/>
                  </a:lnTo>
                  <a:lnTo>
                    <a:pt x="1665" y="1015"/>
                  </a:lnTo>
                  <a:lnTo>
                    <a:pt x="1665" y="1018"/>
                  </a:lnTo>
                  <a:lnTo>
                    <a:pt x="1665" y="1022"/>
                  </a:lnTo>
                  <a:lnTo>
                    <a:pt x="1665" y="1025"/>
                  </a:lnTo>
                  <a:lnTo>
                    <a:pt x="1665" y="1029"/>
                  </a:lnTo>
                  <a:lnTo>
                    <a:pt x="1665" y="1036"/>
                  </a:lnTo>
                  <a:lnTo>
                    <a:pt x="1665" y="1043"/>
                  </a:lnTo>
                  <a:lnTo>
                    <a:pt x="1665" y="1050"/>
                  </a:lnTo>
                  <a:lnTo>
                    <a:pt x="1665" y="1057"/>
                  </a:lnTo>
                  <a:lnTo>
                    <a:pt x="1665" y="1064"/>
                  </a:lnTo>
                  <a:lnTo>
                    <a:pt x="1665" y="1071"/>
                  </a:lnTo>
                  <a:lnTo>
                    <a:pt x="1665" y="1078"/>
                  </a:lnTo>
                  <a:lnTo>
                    <a:pt x="1665" y="1085"/>
                  </a:lnTo>
                  <a:lnTo>
                    <a:pt x="1652" y="1069"/>
                  </a:lnTo>
                  <a:lnTo>
                    <a:pt x="1638" y="1054"/>
                  </a:lnTo>
                  <a:lnTo>
                    <a:pt x="1624" y="1039"/>
                  </a:lnTo>
                  <a:lnTo>
                    <a:pt x="1610" y="1024"/>
                  </a:lnTo>
                  <a:lnTo>
                    <a:pt x="1596" y="1009"/>
                  </a:lnTo>
                  <a:lnTo>
                    <a:pt x="1583" y="995"/>
                  </a:lnTo>
                  <a:lnTo>
                    <a:pt x="1569" y="980"/>
                  </a:lnTo>
                  <a:lnTo>
                    <a:pt x="1555" y="965"/>
                  </a:lnTo>
                  <a:lnTo>
                    <a:pt x="1553" y="965"/>
                  </a:lnTo>
                  <a:lnTo>
                    <a:pt x="1552" y="965"/>
                  </a:lnTo>
                  <a:lnTo>
                    <a:pt x="1551" y="966"/>
                  </a:lnTo>
                  <a:lnTo>
                    <a:pt x="1549" y="966"/>
                  </a:lnTo>
                  <a:lnTo>
                    <a:pt x="1547" y="966"/>
                  </a:lnTo>
                  <a:lnTo>
                    <a:pt x="1546" y="966"/>
                  </a:lnTo>
                  <a:lnTo>
                    <a:pt x="1545" y="966"/>
                  </a:lnTo>
                  <a:lnTo>
                    <a:pt x="1543" y="966"/>
                  </a:lnTo>
                  <a:lnTo>
                    <a:pt x="1542" y="966"/>
                  </a:lnTo>
                  <a:lnTo>
                    <a:pt x="1540" y="966"/>
                  </a:lnTo>
                  <a:lnTo>
                    <a:pt x="1539" y="966"/>
                  </a:lnTo>
                  <a:lnTo>
                    <a:pt x="1538" y="966"/>
                  </a:lnTo>
                  <a:lnTo>
                    <a:pt x="1536" y="966"/>
                  </a:lnTo>
                  <a:lnTo>
                    <a:pt x="1535" y="965"/>
                  </a:lnTo>
                  <a:lnTo>
                    <a:pt x="1533" y="965"/>
                  </a:lnTo>
                  <a:lnTo>
                    <a:pt x="1532" y="965"/>
                  </a:lnTo>
                  <a:close/>
                  <a:moveTo>
                    <a:pt x="2409" y="965"/>
                  </a:moveTo>
                  <a:lnTo>
                    <a:pt x="2409" y="968"/>
                  </a:lnTo>
                  <a:lnTo>
                    <a:pt x="2410" y="973"/>
                  </a:lnTo>
                  <a:lnTo>
                    <a:pt x="2410" y="978"/>
                  </a:lnTo>
                  <a:lnTo>
                    <a:pt x="2410" y="983"/>
                  </a:lnTo>
                  <a:lnTo>
                    <a:pt x="2411" y="988"/>
                  </a:lnTo>
                  <a:lnTo>
                    <a:pt x="2411" y="993"/>
                  </a:lnTo>
                  <a:lnTo>
                    <a:pt x="2411" y="998"/>
                  </a:lnTo>
                  <a:lnTo>
                    <a:pt x="2411" y="1004"/>
                  </a:lnTo>
                  <a:lnTo>
                    <a:pt x="2411" y="1008"/>
                  </a:lnTo>
                  <a:lnTo>
                    <a:pt x="2411" y="1012"/>
                  </a:lnTo>
                  <a:lnTo>
                    <a:pt x="2411" y="1016"/>
                  </a:lnTo>
                  <a:lnTo>
                    <a:pt x="2411" y="1020"/>
                  </a:lnTo>
                  <a:lnTo>
                    <a:pt x="2411" y="1023"/>
                  </a:lnTo>
                  <a:lnTo>
                    <a:pt x="2411" y="1027"/>
                  </a:lnTo>
                  <a:lnTo>
                    <a:pt x="2411" y="1031"/>
                  </a:lnTo>
                  <a:lnTo>
                    <a:pt x="2411" y="1034"/>
                  </a:lnTo>
                  <a:lnTo>
                    <a:pt x="2411" y="1038"/>
                  </a:lnTo>
                  <a:lnTo>
                    <a:pt x="2411" y="1043"/>
                  </a:lnTo>
                  <a:lnTo>
                    <a:pt x="2411" y="1048"/>
                  </a:lnTo>
                  <a:lnTo>
                    <a:pt x="2411" y="1053"/>
                  </a:lnTo>
                  <a:lnTo>
                    <a:pt x="2411" y="1058"/>
                  </a:lnTo>
                  <a:lnTo>
                    <a:pt x="2411" y="1062"/>
                  </a:lnTo>
                  <a:lnTo>
                    <a:pt x="2411" y="1067"/>
                  </a:lnTo>
                  <a:lnTo>
                    <a:pt x="2411" y="1072"/>
                  </a:lnTo>
                  <a:lnTo>
                    <a:pt x="2411" y="1077"/>
                  </a:lnTo>
                  <a:lnTo>
                    <a:pt x="2411" y="1083"/>
                  </a:lnTo>
                  <a:lnTo>
                    <a:pt x="2411" y="1089"/>
                  </a:lnTo>
                  <a:lnTo>
                    <a:pt x="2411" y="1095"/>
                  </a:lnTo>
                  <a:lnTo>
                    <a:pt x="2410" y="1101"/>
                  </a:lnTo>
                  <a:lnTo>
                    <a:pt x="2410" y="1107"/>
                  </a:lnTo>
                  <a:lnTo>
                    <a:pt x="2410" y="1113"/>
                  </a:lnTo>
                  <a:lnTo>
                    <a:pt x="2410" y="1119"/>
                  </a:lnTo>
                  <a:lnTo>
                    <a:pt x="2409" y="1125"/>
                  </a:lnTo>
                  <a:lnTo>
                    <a:pt x="2409" y="1126"/>
                  </a:lnTo>
                  <a:lnTo>
                    <a:pt x="2409" y="1128"/>
                  </a:lnTo>
                  <a:lnTo>
                    <a:pt x="2409" y="1130"/>
                  </a:lnTo>
                  <a:lnTo>
                    <a:pt x="2409" y="1132"/>
                  </a:lnTo>
                  <a:lnTo>
                    <a:pt x="2409" y="1134"/>
                  </a:lnTo>
                  <a:lnTo>
                    <a:pt x="2409" y="1135"/>
                  </a:lnTo>
                  <a:lnTo>
                    <a:pt x="2409" y="1137"/>
                  </a:lnTo>
                  <a:lnTo>
                    <a:pt x="2409" y="1139"/>
                  </a:lnTo>
                  <a:lnTo>
                    <a:pt x="2412" y="1139"/>
                  </a:lnTo>
                  <a:lnTo>
                    <a:pt x="2415" y="1139"/>
                  </a:lnTo>
                  <a:lnTo>
                    <a:pt x="2417" y="1138"/>
                  </a:lnTo>
                  <a:lnTo>
                    <a:pt x="2420" y="1138"/>
                  </a:lnTo>
                  <a:lnTo>
                    <a:pt x="2423" y="1138"/>
                  </a:lnTo>
                  <a:lnTo>
                    <a:pt x="2426" y="1138"/>
                  </a:lnTo>
                  <a:lnTo>
                    <a:pt x="2429" y="1138"/>
                  </a:lnTo>
                  <a:lnTo>
                    <a:pt x="2432" y="1138"/>
                  </a:lnTo>
                  <a:lnTo>
                    <a:pt x="2435" y="1138"/>
                  </a:lnTo>
                  <a:lnTo>
                    <a:pt x="2439" y="1138"/>
                  </a:lnTo>
                  <a:lnTo>
                    <a:pt x="2443" y="1138"/>
                  </a:lnTo>
                  <a:lnTo>
                    <a:pt x="2447" y="1138"/>
                  </a:lnTo>
                  <a:lnTo>
                    <a:pt x="2450" y="1138"/>
                  </a:lnTo>
                  <a:lnTo>
                    <a:pt x="2454" y="1138"/>
                  </a:lnTo>
                  <a:lnTo>
                    <a:pt x="2458" y="1138"/>
                  </a:lnTo>
                  <a:lnTo>
                    <a:pt x="2462" y="1138"/>
                  </a:lnTo>
                  <a:lnTo>
                    <a:pt x="2467" y="1138"/>
                  </a:lnTo>
                  <a:lnTo>
                    <a:pt x="2473" y="1138"/>
                  </a:lnTo>
                  <a:lnTo>
                    <a:pt x="2479" y="1138"/>
                  </a:lnTo>
                  <a:lnTo>
                    <a:pt x="2484" y="1138"/>
                  </a:lnTo>
                  <a:lnTo>
                    <a:pt x="2490" y="1138"/>
                  </a:lnTo>
                  <a:lnTo>
                    <a:pt x="2496" y="1139"/>
                  </a:lnTo>
                  <a:lnTo>
                    <a:pt x="2502" y="1139"/>
                  </a:lnTo>
                  <a:lnTo>
                    <a:pt x="2508" y="1139"/>
                  </a:lnTo>
                  <a:lnTo>
                    <a:pt x="2508" y="1138"/>
                  </a:lnTo>
                  <a:lnTo>
                    <a:pt x="2507" y="1138"/>
                  </a:lnTo>
                  <a:lnTo>
                    <a:pt x="2507" y="1138"/>
                  </a:lnTo>
                  <a:lnTo>
                    <a:pt x="2507" y="1137"/>
                  </a:lnTo>
                  <a:lnTo>
                    <a:pt x="2507" y="1137"/>
                  </a:lnTo>
                  <a:lnTo>
                    <a:pt x="2507" y="1136"/>
                  </a:lnTo>
                  <a:lnTo>
                    <a:pt x="2507" y="1136"/>
                  </a:lnTo>
                  <a:lnTo>
                    <a:pt x="2507" y="1134"/>
                  </a:lnTo>
                  <a:lnTo>
                    <a:pt x="2506" y="1131"/>
                  </a:lnTo>
                  <a:lnTo>
                    <a:pt x="2506" y="1129"/>
                  </a:lnTo>
                  <a:lnTo>
                    <a:pt x="2506" y="1126"/>
                  </a:lnTo>
                  <a:lnTo>
                    <a:pt x="2506" y="1124"/>
                  </a:lnTo>
                  <a:lnTo>
                    <a:pt x="2507" y="1122"/>
                  </a:lnTo>
                  <a:lnTo>
                    <a:pt x="2507" y="1120"/>
                  </a:lnTo>
                  <a:lnTo>
                    <a:pt x="2508" y="1117"/>
                  </a:lnTo>
                  <a:lnTo>
                    <a:pt x="2500" y="1118"/>
                  </a:lnTo>
                  <a:lnTo>
                    <a:pt x="2493" y="1118"/>
                  </a:lnTo>
                  <a:lnTo>
                    <a:pt x="2486" y="1119"/>
                  </a:lnTo>
                  <a:lnTo>
                    <a:pt x="2478" y="1120"/>
                  </a:lnTo>
                  <a:lnTo>
                    <a:pt x="2471" y="1120"/>
                  </a:lnTo>
                  <a:lnTo>
                    <a:pt x="2464" y="1120"/>
                  </a:lnTo>
                  <a:lnTo>
                    <a:pt x="2456" y="1120"/>
                  </a:lnTo>
                  <a:lnTo>
                    <a:pt x="2449" y="1120"/>
                  </a:lnTo>
                  <a:lnTo>
                    <a:pt x="2449" y="1116"/>
                  </a:lnTo>
                  <a:lnTo>
                    <a:pt x="2449" y="1112"/>
                  </a:lnTo>
                  <a:lnTo>
                    <a:pt x="2449" y="1108"/>
                  </a:lnTo>
                  <a:lnTo>
                    <a:pt x="2449" y="1105"/>
                  </a:lnTo>
                  <a:lnTo>
                    <a:pt x="2449" y="1100"/>
                  </a:lnTo>
                  <a:lnTo>
                    <a:pt x="2449" y="1096"/>
                  </a:lnTo>
                  <a:lnTo>
                    <a:pt x="2449" y="1092"/>
                  </a:lnTo>
                  <a:lnTo>
                    <a:pt x="2449" y="1088"/>
                  </a:lnTo>
                  <a:lnTo>
                    <a:pt x="2449" y="1084"/>
                  </a:lnTo>
                  <a:lnTo>
                    <a:pt x="2449" y="1080"/>
                  </a:lnTo>
                  <a:lnTo>
                    <a:pt x="2449" y="1076"/>
                  </a:lnTo>
                  <a:lnTo>
                    <a:pt x="2449" y="1072"/>
                  </a:lnTo>
                  <a:lnTo>
                    <a:pt x="2449" y="1068"/>
                  </a:lnTo>
                  <a:lnTo>
                    <a:pt x="2449" y="1064"/>
                  </a:lnTo>
                  <a:lnTo>
                    <a:pt x="2449" y="1060"/>
                  </a:lnTo>
                  <a:lnTo>
                    <a:pt x="2449" y="1056"/>
                  </a:lnTo>
                  <a:lnTo>
                    <a:pt x="2450" y="1056"/>
                  </a:lnTo>
                  <a:lnTo>
                    <a:pt x="2452" y="1056"/>
                  </a:lnTo>
                  <a:lnTo>
                    <a:pt x="2454" y="1056"/>
                  </a:lnTo>
                  <a:lnTo>
                    <a:pt x="2455" y="1056"/>
                  </a:lnTo>
                  <a:lnTo>
                    <a:pt x="2457" y="1056"/>
                  </a:lnTo>
                  <a:lnTo>
                    <a:pt x="2458" y="1056"/>
                  </a:lnTo>
                  <a:lnTo>
                    <a:pt x="2460" y="1056"/>
                  </a:lnTo>
                  <a:lnTo>
                    <a:pt x="2461" y="1056"/>
                  </a:lnTo>
                  <a:lnTo>
                    <a:pt x="2467" y="1056"/>
                  </a:lnTo>
                  <a:lnTo>
                    <a:pt x="2473" y="1056"/>
                  </a:lnTo>
                  <a:lnTo>
                    <a:pt x="2478" y="1057"/>
                  </a:lnTo>
                  <a:lnTo>
                    <a:pt x="2484" y="1057"/>
                  </a:lnTo>
                  <a:lnTo>
                    <a:pt x="2490" y="1057"/>
                  </a:lnTo>
                  <a:lnTo>
                    <a:pt x="2495" y="1058"/>
                  </a:lnTo>
                  <a:lnTo>
                    <a:pt x="2501" y="1058"/>
                  </a:lnTo>
                  <a:lnTo>
                    <a:pt x="2506" y="1058"/>
                  </a:lnTo>
                  <a:lnTo>
                    <a:pt x="2506" y="1057"/>
                  </a:lnTo>
                  <a:lnTo>
                    <a:pt x="2506" y="1056"/>
                  </a:lnTo>
                  <a:lnTo>
                    <a:pt x="2506" y="1055"/>
                  </a:lnTo>
                  <a:lnTo>
                    <a:pt x="2506" y="1053"/>
                  </a:lnTo>
                  <a:lnTo>
                    <a:pt x="2506" y="1052"/>
                  </a:lnTo>
                  <a:lnTo>
                    <a:pt x="2505" y="1051"/>
                  </a:lnTo>
                  <a:lnTo>
                    <a:pt x="2505" y="1050"/>
                  </a:lnTo>
                  <a:lnTo>
                    <a:pt x="2505" y="1048"/>
                  </a:lnTo>
                  <a:lnTo>
                    <a:pt x="2505" y="1047"/>
                  </a:lnTo>
                  <a:lnTo>
                    <a:pt x="2505" y="1046"/>
                  </a:lnTo>
                  <a:lnTo>
                    <a:pt x="2506" y="1044"/>
                  </a:lnTo>
                  <a:lnTo>
                    <a:pt x="2506" y="1043"/>
                  </a:lnTo>
                  <a:lnTo>
                    <a:pt x="2506" y="1041"/>
                  </a:lnTo>
                  <a:lnTo>
                    <a:pt x="2506" y="1040"/>
                  </a:lnTo>
                  <a:lnTo>
                    <a:pt x="2506" y="1038"/>
                  </a:lnTo>
                  <a:lnTo>
                    <a:pt x="2506" y="1037"/>
                  </a:lnTo>
                  <a:lnTo>
                    <a:pt x="2449" y="1039"/>
                  </a:lnTo>
                  <a:lnTo>
                    <a:pt x="2449" y="1035"/>
                  </a:lnTo>
                  <a:lnTo>
                    <a:pt x="2449" y="1032"/>
                  </a:lnTo>
                  <a:lnTo>
                    <a:pt x="2449" y="1028"/>
                  </a:lnTo>
                  <a:lnTo>
                    <a:pt x="2449" y="1024"/>
                  </a:lnTo>
                  <a:lnTo>
                    <a:pt x="2449" y="1021"/>
                  </a:lnTo>
                  <a:lnTo>
                    <a:pt x="2449" y="1017"/>
                  </a:lnTo>
                  <a:lnTo>
                    <a:pt x="2449" y="1014"/>
                  </a:lnTo>
                  <a:lnTo>
                    <a:pt x="2449" y="1010"/>
                  </a:lnTo>
                  <a:lnTo>
                    <a:pt x="2449" y="1007"/>
                  </a:lnTo>
                  <a:lnTo>
                    <a:pt x="2449" y="1004"/>
                  </a:lnTo>
                  <a:lnTo>
                    <a:pt x="2449" y="1000"/>
                  </a:lnTo>
                  <a:lnTo>
                    <a:pt x="2449" y="997"/>
                  </a:lnTo>
                  <a:lnTo>
                    <a:pt x="2449" y="994"/>
                  </a:lnTo>
                  <a:lnTo>
                    <a:pt x="2449" y="990"/>
                  </a:lnTo>
                  <a:lnTo>
                    <a:pt x="2449" y="987"/>
                  </a:lnTo>
                  <a:lnTo>
                    <a:pt x="2450" y="984"/>
                  </a:lnTo>
                  <a:lnTo>
                    <a:pt x="2457" y="984"/>
                  </a:lnTo>
                  <a:lnTo>
                    <a:pt x="2464" y="984"/>
                  </a:lnTo>
                  <a:lnTo>
                    <a:pt x="2471" y="984"/>
                  </a:lnTo>
                  <a:lnTo>
                    <a:pt x="2478" y="985"/>
                  </a:lnTo>
                  <a:lnTo>
                    <a:pt x="2486" y="985"/>
                  </a:lnTo>
                  <a:lnTo>
                    <a:pt x="2493" y="986"/>
                  </a:lnTo>
                  <a:lnTo>
                    <a:pt x="2500" y="987"/>
                  </a:lnTo>
                  <a:lnTo>
                    <a:pt x="2508" y="987"/>
                  </a:lnTo>
                  <a:lnTo>
                    <a:pt x="2508" y="987"/>
                  </a:lnTo>
                  <a:lnTo>
                    <a:pt x="2507" y="986"/>
                  </a:lnTo>
                  <a:lnTo>
                    <a:pt x="2507" y="986"/>
                  </a:lnTo>
                  <a:lnTo>
                    <a:pt x="2507" y="985"/>
                  </a:lnTo>
                  <a:lnTo>
                    <a:pt x="2507" y="985"/>
                  </a:lnTo>
                  <a:lnTo>
                    <a:pt x="2507" y="985"/>
                  </a:lnTo>
                  <a:lnTo>
                    <a:pt x="2507" y="984"/>
                  </a:lnTo>
                  <a:lnTo>
                    <a:pt x="2507" y="984"/>
                  </a:lnTo>
                  <a:lnTo>
                    <a:pt x="2507" y="981"/>
                  </a:lnTo>
                  <a:lnTo>
                    <a:pt x="2506" y="979"/>
                  </a:lnTo>
                  <a:lnTo>
                    <a:pt x="2506" y="977"/>
                  </a:lnTo>
                  <a:lnTo>
                    <a:pt x="2506" y="974"/>
                  </a:lnTo>
                  <a:lnTo>
                    <a:pt x="2506" y="972"/>
                  </a:lnTo>
                  <a:lnTo>
                    <a:pt x="2507" y="970"/>
                  </a:lnTo>
                  <a:lnTo>
                    <a:pt x="2507" y="967"/>
                  </a:lnTo>
                  <a:lnTo>
                    <a:pt x="2508" y="965"/>
                  </a:lnTo>
                  <a:lnTo>
                    <a:pt x="2501" y="965"/>
                  </a:lnTo>
                  <a:lnTo>
                    <a:pt x="2493" y="965"/>
                  </a:lnTo>
                  <a:lnTo>
                    <a:pt x="2486" y="966"/>
                  </a:lnTo>
                  <a:lnTo>
                    <a:pt x="2479" y="966"/>
                  </a:lnTo>
                  <a:lnTo>
                    <a:pt x="2472" y="966"/>
                  </a:lnTo>
                  <a:lnTo>
                    <a:pt x="2464" y="966"/>
                  </a:lnTo>
                  <a:lnTo>
                    <a:pt x="2457" y="966"/>
                  </a:lnTo>
                  <a:lnTo>
                    <a:pt x="2450" y="966"/>
                  </a:lnTo>
                  <a:lnTo>
                    <a:pt x="2445" y="966"/>
                  </a:lnTo>
                  <a:lnTo>
                    <a:pt x="2440" y="966"/>
                  </a:lnTo>
                  <a:lnTo>
                    <a:pt x="2435" y="966"/>
                  </a:lnTo>
                  <a:lnTo>
                    <a:pt x="2430" y="966"/>
                  </a:lnTo>
                  <a:lnTo>
                    <a:pt x="2425" y="965"/>
                  </a:lnTo>
                  <a:lnTo>
                    <a:pt x="2420" y="965"/>
                  </a:lnTo>
                  <a:lnTo>
                    <a:pt x="2415" y="965"/>
                  </a:lnTo>
                  <a:lnTo>
                    <a:pt x="2409" y="965"/>
                  </a:lnTo>
                  <a:close/>
                  <a:moveTo>
                    <a:pt x="2794" y="965"/>
                  </a:moveTo>
                  <a:lnTo>
                    <a:pt x="2794" y="968"/>
                  </a:lnTo>
                  <a:lnTo>
                    <a:pt x="2795" y="973"/>
                  </a:lnTo>
                  <a:lnTo>
                    <a:pt x="2795" y="978"/>
                  </a:lnTo>
                  <a:lnTo>
                    <a:pt x="2795" y="983"/>
                  </a:lnTo>
                  <a:lnTo>
                    <a:pt x="2796" y="988"/>
                  </a:lnTo>
                  <a:lnTo>
                    <a:pt x="2796" y="993"/>
                  </a:lnTo>
                  <a:lnTo>
                    <a:pt x="2796" y="998"/>
                  </a:lnTo>
                  <a:lnTo>
                    <a:pt x="2796" y="1004"/>
                  </a:lnTo>
                  <a:lnTo>
                    <a:pt x="2796" y="1008"/>
                  </a:lnTo>
                  <a:lnTo>
                    <a:pt x="2796" y="1012"/>
                  </a:lnTo>
                  <a:lnTo>
                    <a:pt x="2796" y="1016"/>
                  </a:lnTo>
                  <a:lnTo>
                    <a:pt x="2796" y="1020"/>
                  </a:lnTo>
                  <a:lnTo>
                    <a:pt x="2796" y="1023"/>
                  </a:lnTo>
                  <a:lnTo>
                    <a:pt x="2796" y="1027"/>
                  </a:lnTo>
                  <a:lnTo>
                    <a:pt x="2796" y="1031"/>
                  </a:lnTo>
                  <a:lnTo>
                    <a:pt x="2796" y="1034"/>
                  </a:lnTo>
                  <a:lnTo>
                    <a:pt x="2796" y="1038"/>
                  </a:lnTo>
                  <a:lnTo>
                    <a:pt x="2796" y="1043"/>
                  </a:lnTo>
                  <a:lnTo>
                    <a:pt x="2796" y="1048"/>
                  </a:lnTo>
                  <a:lnTo>
                    <a:pt x="2796" y="1053"/>
                  </a:lnTo>
                  <a:lnTo>
                    <a:pt x="2796" y="1058"/>
                  </a:lnTo>
                  <a:lnTo>
                    <a:pt x="2796" y="1062"/>
                  </a:lnTo>
                  <a:lnTo>
                    <a:pt x="2796" y="1067"/>
                  </a:lnTo>
                  <a:lnTo>
                    <a:pt x="2796" y="1072"/>
                  </a:lnTo>
                  <a:lnTo>
                    <a:pt x="2796" y="1077"/>
                  </a:lnTo>
                  <a:lnTo>
                    <a:pt x="2796" y="1083"/>
                  </a:lnTo>
                  <a:lnTo>
                    <a:pt x="2796" y="1089"/>
                  </a:lnTo>
                  <a:lnTo>
                    <a:pt x="2795" y="1095"/>
                  </a:lnTo>
                  <a:lnTo>
                    <a:pt x="2795" y="1101"/>
                  </a:lnTo>
                  <a:lnTo>
                    <a:pt x="2795" y="1107"/>
                  </a:lnTo>
                  <a:lnTo>
                    <a:pt x="2795" y="1113"/>
                  </a:lnTo>
                  <a:lnTo>
                    <a:pt x="2795" y="1119"/>
                  </a:lnTo>
                  <a:lnTo>
                    <a:pt x="2794" y="1125"/>
                  </a:lnTo>
                  <a:lnTo>
                    <a:pt x="2794" y="1126"/>
                  </a:lnTo>
                  <a:lnTo>
                    <a:pt x="2794" y="1128"/>
                  </a:lnTo>
                  <a:lnTo>
                    <a:pt x="2794" y="1130"/>
                  </a:lnTo>
                  <a:lnTo>
                    <a:pt x="2794" y="1132"/>
                  </a:lnTo>
                  <a:lnTo>
                    <a:pt x="2794" y="1134"/>
                  </a:lnTo>
                  <a:lnTo>
                    <a:pt x="2794" y="1135"/>
                  </a:lnTo>
                  <a:lnTo>
                    <a:pt x="2794" y="1137"/>
                  </a:lnTo>
                  <a:lnTo>
                    <a:pt x="2794" y="1139"/>
                  </a:lnTo>
                  <a:lnTo>
                    <a:pt x="2796" y="1139"/>
                  </a:lnTo>
                  <a:lnTo>
                    <a:pt x="2799" y="1139"/>
                  </a:lnTo>
                  <a:lnTo>
                    <a:pt x="2802" y="1138"/>
                  </a:lnTo>
                  <a:lnTo>
                    <a:pt x="2805" y="1138"/>
                  </a:lnTo>
                  <a:lnTo>
                    <a:pt x="2808" y="1138"/>
                  </a:lnTo>
                  <a:lnTo>
                    <a:pt x="2811" y="1138"/>
                  </a:lnTo>
                  <a:lnTo>
                    <a:pt x="2813" y="1138"/>
                  </a:lnTo>
                  <a:lnTo>
                    <a:pt x="2816" y="1138"/>
                  </a:lnTo>
                  <a:lnTo>
                    <a:pt x="2820" y="1138"/>
                  </a:lnTo>
                  <a:lnTo>
                    <a:pt x="2824" y="1138"/>
                  </a:lnTo>
                  <a:lnTo>
                    <a:pt x="2827" y="1138"/>
                  </a:lnTo>
                  <a:lnTo>
                    <a:pt x="2831" y="1138"/>
                  </a:lnTo>
                  <a:lnTo>
                    <a:pt x="2835" y="1138"/>
                  </a:lnTo>
                  <a:lnTo>
                    <a:pt x="2839" y="1138"/>
                  </a:lnTo>
                  <a:lnTo>
                    <a:pt x="2842" y="1138"/>
                  </a:lnTo>
                  <a:lnTo>
                    <a:pt x="2846" y="1138"/>
                  </a:lnTo>
                  <a:lnTo>
                    <a:pt x="2852" y="1138"/>
                  </a:lnTo>
                  <a:lnTo>
                    <a:pt x="2858" y="1138"/>
                  </a:lnTo>
                  <a:lnTo>
                    <a:pt x="2864" y="1138"/>
                  </a:lnTo>
                  <a:lnTo>
                    <a:pt x="2869" y="1138"/>
                  </a:lnTo>
                  <a:lnTo>
                    <a:pt x="2875" y="1138"/>
                  </a:lnTo>
                  <a:lnTo>
                    <a:pt x="2881" y="1139"/>
                  </a:lnTo>
                  <a:lnTo>
                    <a:pt x="2887" y="1139"/>
                  </a:lnTo>
                  <a:lnTo>
                    <a:pt x="2893" y="1139"/>
                  </a:lnTo>
                  <a:lnTo>
                    <a:pt x="2892" y="1138"/>
                  </a:lnTo>
                  <a:lnTo>
                    <a:pt x="2892" y="1138"/>
                  </a:lnTo>
                  <a:lnTo>
                    <a:pt x="2892" y="1138"/>
                  </a:lnTo>
                  <a:lnTo>
                    <a:pt x="2892" y="1137"/>
                  </a:lnTo>
                  <a:lnTo>
                    <a:pt x="2892" y="1137"/>
                  </a:lnTo>
                  <a:lnTo>
                    <a:pt x="2892" y="1136"/>
                  </a:lnTo>
                  <a:lnTo>
                    <a:pt x="2892" y="1136"/>
                  </a:lnTo>
                  <a:lnTo>
                    <a:pt x="2892" y="1134"/>
                  </a:lnTo>
                  <a:lnTo>
                    <a:pt x="2891" y="1131"/>
                  </a:lnTo>
                  <a:lnTo>
                    <a:pt x="2891" y="1129"/>
                  </a:lnTo>
                  <a:lnTo>
                    <a:pt x="2891" y="1126"/>
                  </a:lnTo>
                  <a:lnTo>
                    <a:pt x="2891" y="1124"/>
                  </a:lnTo>
                  <a:lnTo>
                    <a:pt x="2892" y="1122"/>
                  </a:lnTo>
                  <a:lnTo>
                    <a:pt x="2892" y="1120"/>
                  </a:lnTo>
                  <a:lnTo>
                    <a:pt x="2893" y="1117"/>
                  </a:lnTo>
                  <a:lnTo>
                    <a:pt x="2885" y="1118"/>
                  </a:lnTo>
                  <a:lnTo>
                    <a:pt x="2878" y="1118"/>
                  </a:lnTo>
                  <a:lnTo>
                    <a:pt x="2870" y="1119"/>
                  </a:lnTo>
                  <a:lnTo>
                    <a:pt x="2863" y="1120"/>
                  </a:lnTo>
                  <a:lnTo>
                    <a:pt x="2855" y="1120"/>
                  </a:lnTo>
                  <a:lnTo>
                    <a:pt x="2848" y="1120"/>
                  </a:lnTo>
                  <a:lnTo>
                    <a:pt x="2841" y="1120"/>
                  </a:lnTo>
                  <a:lnTo>
                    <a:pt x="2834" y="1120"/>
                  </a:lnTo>
                  <a:lnTo>
                    <a:pt x="2834" y="1116"/>
                  </a:lnTo>
                  <a:lnTo>
                    <a:pt x="2833" y="1112"/>
                  </a:lnTo>
                  <a:lnTo>
                    <a:pt x="2833" y="1108"/>
                  </a:lnTo>
                  <a:lnTo>
                    <a:pt x="2833" y="1105"/>
                  </a:lnTo>
                  <a:lnTo>
                    <a:pt x="2833" y="1100"/>
                  </a:lnTo>
                  <a:lnTo>
                    <a:pt x="2833" y="1096"/>
                  </a:lnTo>
                  <a:lnTo>
                    <a:pt x="2833" y="1092"/>
                  </a:lnTo>
                  <a:lnTo>
                    <a:pt x="2833" y="1088"/>
                  </a:lnTo>
                  <a:lnTo>
                    <a:pt x="2833" y="1084"/>
                  </a:lnTo>
                  <a:lnTo>
                    <a:pt x="2833" y="1080"/>
                  </a:lnTo>
                  <a:lnTo>
                    <a:pt x="2833" y="1076"/>
                  </a:lnTo>
                  <a:lnTo>
                    <a:pt x="2833" y="1072"/>
                  </a:lnTo>
                  <a:lnTo>
                    <a:pt x="2833" y="1068"/>
                  </a:lnTo>
                  <a:lnTo>
                    <a:pt x="2833" y="1064"/>
                  </a:lnTo>
                  <a:lnTo>
                    <a:pt x="2834" y="1060"/>
                  </a:lnTo>
                  <a:lnTo>
                    <a:pt x="2834" y="1056"/>
                  </a:lnTo>
                  <a:lnTo>
                    <a:pt x="2835" y="1056"/>
                  </a:lnTo>
                  <a:lnTo>
                    <a:pt x="2837" y="1056"/>
                  </a:lnTo>
                  <a:lnTo>
                    <a:pt x="2838" y="1056"/>
                  </a:lnTo>
                  <a:lnTo>
                    <a:pt x="2840" y="1056"/>
                  </a:lnTo>
                  <a:lnTo>
                    <a:pt x="2841" y="1056"/>
                  </a:lnTo>
                  <a:lnTo>
                    <a:pt x="2843" y="1056"/>
                  </a:lnTo>
                  <a:lnTo>
                    <a:pt x="2844" y="1056"/>
                  </a:lnTo>
                  <a:lnTo>
                    <a:pt x="2846" y="1056"/>
                  </a:lnTo>
                  <a:lnTo>
                    <a:pt x="2852" y="1056"/>
                  </a:lnTo>
                  <a:lnTo>
                    <a:pt x="2857" y="1056"/>
                  </a:lnTo>
                  <a:lnTo>
                    <a:pt x="2863" y="1057"/>
                  </a:lnTo>
                  <a:lnTo>
                    <a:pt x="2869" y="1057"/>
                  </a:lnTo>
                  <a:lnTo>
                    <a:pt x="2874" y="1057"/>
                  </a:lnTo>
                  <a:lnTo>
                    <a:pt x="2880" y="1058"/>
                  </a:lnTo>
                  <a:lnTo>
                    <a:pt x="2886" y="1058"/>
                  </a:lnTo>
                  <a:lnTo>
                    <a:pt x="2891" y="1058"/>
                  </a:lnTo>
                  <a:lnTo>
                    <a:pt x="2891" y="1057"/>
                  </a:lnTo>
                  <a:lnTo>
                    <a:pt x="2891" y="1056"/>
                  </a:lnTo>
                  <a:lnTo>
                    <a:pt x="2891" y="1055"/>
                  </a:lnTo>
                  <a:lnTo>
                    <a:pt x="2891" y="1053"/>
                  </a:lnTo>
                  <a:lnTo>
                    <a:pt x="2891" y="1052"/>
                  </a:lnTo>
                  <a:lnTo>
                    <a:pt x="2890" y="1051"/>
                  </a:lnTo>
                  <a:lnTo>
                    <a:pt x="2890" y="1050"/>
                  </a:lnTo>
                  <a:lnTo>
                    <a:pt x="2890" y="1048"/>
                  </a:lnTo>
                  <a:lnTo>
                    <a:pt x="2890" y="1047"/>
                  </a:lnTo>
                  <a:lnTo>
                    <a:pt x="2890" y="1046"/>
                  </a:lnTo>
                  <a:lnTo>
                    <a:pt x="2891" y="1044"/>
                  </a:lnTo>
                  <a:lnTo>
                    <a:pt x="2891" y="1043"/>
                  </a:lnTo>
                  <a:lnTo>
                    <a:pt x="2891" y="1041"/>
                  </a:lnTo>
                  <a:lnTo>
                    <a:pt x="2891" y="1040"/>
                  </a:lnTo>
                  <a:lnTo>
                    <a:pt x="2891" y="1038"/>
                  </a:lnTo>
                  <a:lnTo>
                    <a:pt x="2891" y="1037"/>
                  </a:lnTo>
                  <a:lnTo>
                    <a:pt x="2834" y="1039"/>
                  </a:lnTo>
                  <a:lnTo>
                    <a:pt x="2834" y="1035"/>
                  </a:lnTo>
                  <a:lnTo>
                    <a:pt x="2834" y="1032"/>
                  </a:lnTo>
                  <a:lnTo>
                    <a:pt x="2834" y="1028"/>
                  </a:lnTo>
                  <a:lnTo>
                    <a:pt x="2834" y="1024"/>
                  </a:lnTo>
                  <a:lnTo>
                    <a:pt x="2834" y="1021"/>
                  </a:lnTo>
                  <a:lnTo>
                    <a:pt x="2834" y="1017"/>
                  </a:lnTo>
                  <a:lnTo>
                    <a:pt x="2834" y="1014"/>
                  </a:lnTo>
                  <a:lnTo>
                    <a:pt x="2834" y="1010"/>
                  </a:lnTo>
                  <a:lnTo>
                    <a:pt x="2834" y="1007"/>
                  </a:lnTo>
                  <a:lnTo>
                    <a:pt x="2834" y="1004"/>
                  </a:lnTo>
                  <a:lnTo>
                    <a:pt x="2834" y="1000"/>
                  </a:lnTo>
                  <a:lnTo>
                    <a:pt x="2834" y="997"/>
                  </a:lnTo>
                  <a:lnTo>
                    <a:pt x="2834" y="994"/>
                  </a:lnTo>
                  <a:lnTo>
                    <a:pt x="2834" y="990"/>
                  </a:lnTo>
                  <a:lnTo>
                    <a:pt x="2834" y="987"/>
                  </a:lnTo>
                  <a:lnTo>
                    <a:pt x="2835" y="984"/>
                  </a:lnTo>
                  <a:lnTo>
                    <a:pt x="2842" y="984"/>
                  </a:lnTo>
                  <a:lnTo>
                    <a:pt x="2849" y="984"/>
                  </a:lnTo>
                  <a:lnTo>
                    <a:pt x="2856" y="984"/>
                  </a:lnTo>
                  <a:lnTo>
                    <a:pt x="2863" y="985"/>
                  </a:lnTo>
                  <a:lnTo>
                    <a:pt x="2871" y="985"/>
                  </a:lnTo>
                  <a:lnTo>
                    <a:pt x="2878" y="986"/>
                  </a:lnTo>
                  <a:lnTo>
                    <a:pt x="2885" y="987"/>
                  </a:lnTo>
                  <a:lnTo>
                    <a:pt x="2893" y="987"/>
                  </a:lnTo>
                  <a:lnTo>
                    <a:pt x="2892" y="987"/>
                  </a:lnTo>
                  <a:lnTo>
                    <a:pt x="2892" y="986"/>
                  </a:lnTo>
                  <a:lnTo>
                    <a:pt x="2892" y="986"/>
                  </a:lnTo>
                  <a:lnTo>
                    <a:pt x="2892" y="985"/>
                  </a:lnTo>
                  <a:lnTo>
                    <a:pt x="2892" y="985"/>
                  </a:lnTo>
                  <a:lnTo>
                    <a:pt x="2892" y="985"/>
                  </a:lnTo>
                  <a:lnTo>
                    <a:pt x="2892" y="984"/>
                  </a:lnTo>
                  <a:lnTo>
                    <a:pt x="2892" y="984"/>
                  </a:lnTo>
                  <a:lnTo>
                    <a:pt x="2892" y="981"/>
                  </a:lnTo>
                  <a:lnTo>
                    <a:pt x="2891" y="979"/>
                  </a:lnTo>
                  <a:lnTo>
                    <a:pt x="2891" y="977"/>
                  </a:lnTo>
                  <a:lnTo>
                    <a:pt x="2891" y="974"/>
                  </a:lnTo>
                  <a:lnTo>
                    <a:pt x="2891" y="972"/>
                  </a:lnTo>
                  <a:lnTo>
                    <a:pt x="2892" y="970"/>
                  </a:lnTo>
                  <a:lnTo>
                    <a:pt x="2892" y="967"/>
                  </a:lnTo>
                  <a:lnTo>
                    <a:pt x="2893" y="965"/>
                  </a:lnTo>
                  <a:lnTo>
                    <a:pt x="2885" y="965"/>
                  </a:lnTo>
                  <a:lnTo>
                    <a:pt x="2878" y="965"/>
                  </a:lnTo>
                  <a:lnTo>
                    <a:pt x="2871" y="966"/>
                  </a:lnTo>
                  <a:lnTo>
                    <a:pt x="2864" y="966"/>
                  </a:lnTo>
                  <a:lnTo>
                    <a:pt x="2856" y="966"/>
                  </a:lnTo>
                  <a:lnTo>
                    <a:pt x="2849" y="966"/>
                  </a:lnTo>
                  <a:lnTo>
                    <a:pt x="2842" y="966"/>
                  </a:lnTo>
                  <a:lnTo>
                    <a:pt x="2835" y="966"/>
                  </a:lnTo>
                  <a:lnTo>
                    <a:pt x="2830" y="966"/>
                  </a:lnTo>
                  <a:lnTo>
                    <a:pt x="2825" y="966"/>
                  </a:lnTo>
                  <a:lnTo>
                    <a:pt x="2820" y="966"/>
                  </a:lnTo>
                  <a:lnTo>
                    <a:pt x="2815" y="966"/>
                  </a:lnTo>
                  <a:lnTo>
                    <a:pt x="2810" y="965"/>
                  </a:lnTo>
                  <a:lnTo>
                    <a:pt x="2805" y="965"/>
                  </a:lnTo>
                  <a:lnTo>
                    <a:pt x="2799" y="965"/>
                  </a:lnTo>
                  <a:lnTo>
                    <a:pt x="2794" y="965"/>
                  </a:lnTo>
                  <a:close/>
                  <a:moveTo>
                    <a:pt x="3679" y="965"/>
                  </a:moveTo>
                  <a:lnTo>
                    <a:pt x="3680" y="975"/>
                  </a:lnTo>
                  <a:lnTo>
                    <a:pt x="3680" y="985"/>
                  </a:lnTo>
                  <a:lnTo>
                    <a:pt x="3680" y="995"/>
                  </a:lnTo>
                  <a:lnTo>
                    <a:pt x="3681" y="1005"/>
                  </a:lnTo>
                  <a:lnTo>
                    <a:pt x="3681" y="1015"/>
                  </a:lnTo>
                  <a:lnTo>
                    <a:pt x="3681" y="1025"/>
                  </a:lnTo>
                  <a:lnTo>
                    <a:pt x="3681" y="1035"/>
                  </a:lnTo>
                  <a:lnTo>
                    <a:pt x="3681" y="1045"/>
                  </a:lnTo>
                  <a:lnTo>
                    <a:pt x="3681" y="1057"/>
                  </a:lnTo>
                  <a:lnTo>
                    <a:pt x="3681" y="1069"/>
                  </a:lnTo>
                  <a:lnTo>
                    <a:pt x="3681" y="1081"/>
                  </a:lnTo>
                  <a:lnTo>
                    <a:pt x="3680" y="1092"/>
                  </a:lnTo>
                  <a:lnTo>
                    <a:pt x="3680" y="1104"/>
                  </a:lnTo>
                  <a:lnTo>
                    <a:pt x="3679" y="1116"/>
                  </a:lnTo>
                  <a:lnTo>
                    <a:pt x="3679" y="1127"/>
                  </a:lnTo>
                  <a:lnTo>
                    <a:pt x="3678" y="1139"/>
                  </a:lnTo>
                  <a:lnTo>
                    <a:pt x="3680" y="1139"/>
                  </a:lnTo>
                  <a:lnTo>
                    <a:pt x="3683" y="1138"/>
                  </a:lnTo>
                  <a:lnTo>
                    <a:pt x="3686" y="1138"/>
                  </a:lnTo>
                  <a:lnTo>
                    <a:pt x="3689" y="1138"/>
                  </a:lnTo>
                  <a:lnTo>
                    <a:pt x="3692" y="1138"/>
                  </a:lnTo>
                  <a:lnTo>
                    <a:pt x="3695" y="1138"/>
                  </a:lnTo>
                  <a:lnTo>
                    <a:pt x="3697" y="1138"/>
                  </a:lnTo>
                  <a:lnTo>
                    <a:pt x="3700" y="1138"/>
                  </a:lnTo>
                  <a:lnTo>
                    <a:pt x="3703" y="1138"/>
                  </a:lnTo>
                  <a:lnTo>
                    <a:pt x="3705" y="1138"/>
                  </a:lnTo>
                  <a:lnTo>
                    <a:pt x="3708" y="1138"/>
                  </a:lnTo>
                  <a:lnTo>
                    <a:pt x="3710" y="1138"/>
                  </a:lnTo>
                  <a:lnTo>
                    <a:pt x="3713" y="1138"/>
                  </a:lnTo>
                  <a:lnTo>
                    <a:pt x="3715" y="1138"/>
                  </a:lnTo>
                  <a:lnTo>
                    <a:pt x="3718" y="1139"/>
                  </a:lnTo>
                  <a:lnTo>
                    <a:pt x="3720" y="1139"/>
                  </a:lnTo>
                  <a:lnTo>
                    <a:pt x="3720" y="1132"/>
                  </a:lnTo>
                  <a:lnTo>
                    <a:pt x="3720" y="1126"/>
                  </a:lnTo>
                  <a:lnTo>
                    <a:pt x="3720" y="1119"/>
                  </a:lnTo>
                  <a:lnTo>
                    <a:pt x="3719" y="1112"/>
                  </a:lnTo>
                  <a:lnTo>
                    <a:pt x="3719" y="1106"/>
                  </a:lnTo>
                  <a:lnTo>
                    <a:pt x="3719" y="1099"/>
                  </a:lnTo>
                  <a:lnTo>
                    <a:pt x="3719" y="1092"/>
                  </a:lnTo>
                  <a:lnTo>
                    <a:pt x="3719" y="1086"/>
                  </a:lnTo>
                  <a:lnTo>
                    <a:pt x="3719" y="1082"/>
                  </a:lnTo>
                  <a:lnTo>
                    <a:pt x="3719" y="1078"/>
                  </a:lnTo>
                  <a:lnTo>
                    <a:pt x="3719" y="1074"/>
                  </a:lnTo>
                  <a:lnTo>
                    <a:pt x="3719" y="1070"/>
                  </a:lnTo>
                  <a:lnTo>
                    <a:pt x="3719" y="1067"/>
                  </a:lnTo>
                  <a:lnTo>
                    <a:pt x="3719" y="1063"/>
                  </a:lnTo>
                  <a:lnTo>
                    <a:pt x="3719" y="1059"/>
                  </a:lnTo>
                  <a:lnTo>
                    <a:pt x="3719" y="1055"/>
                  </a:lnTo>
                  <a:lnTo>
                    <a:pt x="3723" y="1055"/>
                  </a:lnTo>
                  <a:lnTo>
                    <a:pt x="3728" y="1055"/>
                  </a:lnTo>
                  <a:lnTo>
                    <a:pt x="3733" y="1055"/>
                  </a:lnTo>
                  <a:lnTo>
                    <a:pt x="3738" y="1054"/>
                  </a:lnTo>
                  <a:lnTo>
                    <a:pt x="3743" y="1054"/>
                  </a:lnTo>
                  <a:lnTo>
                    <a:pt x="3748" y="1054"/>
                  </a:lnTo>
                  <a:lnTo>
                    <a:pt x="3753" y="1054"/>
                  </a:lnTo>
                  <a:lnTo>
                    <a:pt x="3757" y="1054"/>
                  </a:lnTo>
                  <a:lnTo>
                    <a:pt x="3763" y="1054"/>
                  </a:lnTo>
                  <a:lnTo>
                    <a:pt x="3767" y="1054"/>
                  </a:lnTo>
                  <a:lnTo>
                    <a:pt x="3772" y="1054"/>
                  </a:lnTo>
                  <a:lnTo>
                    <a:pt x="3777" y="1054"/>
                  </a:lnTo>
                  <a:lnTo>
                    <a:pt x="3782" y="1055"/>
                  </a:lnTo>
                  <a:lnTo>
                    <a:pt x="3787" y="1055"/>
                  </a:lnTo>
                  <a:lnTo>
                    <a:pt x="3792" y="1055"/>
                  </a:lnTo>
                  <a:lnTo>
                    <a:pt x="3796" y="1055"/>
                  </a:lnTo>
                  <a:lnTo>
                    <a:pt x="3796" y="1056"/>
                  </a:lnTo>
                  <a:lnTo>
                    <a:pt x="3796" y="1058"/>
                  </a:lnTo>
                  <a:lnTo>
                    <a:pt x="3796" y="1060"/>
                  </a:lnTo>
                  <a:lnTo>
                    <a:pt x="3796" y="1061"/>
                  </a:lnTo>
                  <a:lnTo>
                    <a:pt x="3796" y="1063"/>
                  </a:lnTo>
                  <a:lnTo>
                    <a:pt x="3796" y="1064"/>
                  </a:lnTo>
                  <a:lnTo>
                    <a:pt x="3796" y="1065"/>
                  </a:lnTo>
                  <a:lnTo>
                    <a:pt x="3796" y="1067"/>
                  </a:lnTo>
                  <a:lnTo>
                    <a:pt x="3796" y="1072"/>
                  </a:lnTo>
                  <a:lnTo>
                    <a:pt x="3796" y="1077"/>
                  </a:lnTo>
                  <a:lnTo>
                    <a:pt x="3796" y="1081"/>
                  </a:lnTo>
                  <a:lnTo>
                    <a:pt x="3796" y="1086"/>
                  </a:lnTo>
                  <a:lnTo>
                    <a:pt x="3796" y="1090"/>
                  </a:lnTo>
                  <a:lnTo>
                    <a:pt x="3796" y="1095"/>
                  </a:lnTo>
                  <a:lnTo>
                    <a:pt x="3796" y="1099"/>
                  </a:lnTo>
                  <a:lnTo>
                    <a:pt x="3795" y="1104"/>
                  </a:lnTo>
                  <a:lnTo>
                    <a:pt x="3795" y="1108"/>
                  </a:lnTo>
                  <a:lnTo>
                    <a:pt x="3795" y="1113"/>
                  </a:lnTo>
                  <a:lnTo>
                    <a:pt x="3795" y="1117"/>
                  </a:lnTo>
                  <a:lnTo>
                    <a:pt x="3794" y="1122"/>
                  </a:lnTo>
                  <a:lnTo>
                    <a:pt x="3794" y="1126"/>
                  </a:lnTo>
                  <a:lnTo>
                    <a:pt x="3794" y="1130"/>
                  </a:lnTo>
                  <a:lnTo>
                    <a:pt x="3793" y="1135"/>
                  </a:lnTo>
                  <a:lnTo>
                    <a:pt x="3793" y="1139"/>
                  </a:lnTo>
                  <a:lnTo>
                    <a:pt x="3796" y="1139"/>
                  </a:lnTo>
                  <a:lnTo>
                    <a:pt x="3799" y="1138"/>
                  </a:lnTo>
                  <a:lnTo>
                    <a:pt x="3802" y="1138"/>
                  </a:lnTo>
                  <a:lnTo>
                    <a:pt x="3804" y="1138"/>
                  </a:lnTo>
                  <a:lnTo>
                    <a:pt x="3807" y="1138"/>
                  </a:lnTo>
                  <a:lnTo>
                    <a:pt x="3810" y="1138"/>
                  </a:lnTo>
                  <a:lnTo>
                    <a:pt x="3813" y="1138"/>
                  </a:lnTo>
                  <a:lnTo>
                    <a:pt x="3816" y="1138"/>
                  </a:lnTo>
                  <a:lnTo>
                    <a:pt x="3818" y="1138"/>
                  </a:lnTo>
                  <a:lnTo>
                    <a:pt x="3821" y="1138"/>
                  </a:lnTo>
                  <a:lnTo>
                    <a:pt x="3823" y="1138"/>
                  </a:lnTo>
                  <a:lnTo>
                    <a:pt x="3826" y="1138"/>
                  </a:lnTo>
                  <a:lnTo>
                    <a:pt x="3828" y="1138"/>
                  </a:lnTo>
                  <a:lnTo>
                    <a:pt x="3831" y="1138"/>
                  </a:lnTo>
                  <a:lnTo>
                    <a:pt x="3833" y="1139"/>
                  </a:lnTo>
                  <a:lnTo>
                    <a:pt x="3836" y="1139"/>
                  </a:lnTo>
                  <a:lnTo>
                    <a:pt x="3835" y="1129"/>
                  </a:lnTo>
                  <a:lnTo>
                    <a:pt x="3835" y="1119"/>
                  </a:lnTo>
                  <a:lnTo>
                    <a:pt x="3835" y="1109"/>
                  </a:lnTo>
                  <a:lnTo>
                    <a:pt x="3834" y="1099"/>
                  </a:lnTo>
                  <a:lnTo>
                    <a:pt x="3834" y="1089"/>
                  </a:lnTo>
                  <a:lnTo>
                    <a:pt x="3834" y="1079"/>
                  </a:lnTo>
                  <a:lnTo>
                    <a:pt x="3834" y="1069"/>
                  </a:lnTo>
                  <a:lnTo>
                    <a:pt x="3834" y="1059"/>
                  </a:lnTo>
                  <a:lnTo>
                    <a:pt x="3834" y="1051"/>
                  </a:lnTo>
                  <a:lnTo>
                    <a:pt x="3834" y="1044"/>
                  </a:lnTo>
                  <a:lnTo>
                    <a:pt x="3834" y="1037"/>
                  </a:lnTo>
                  <a:lnTo>
                    <a:pt x="3834" y="1029"/>
                  </a:lnTo>
                  <a:lnTo>
                    <a:pt x="3834" y="1022"/>
                  </a:lnTo>
                  <a:lnTo>
                    <a:pt x="3834" y="1014"/>
                  </a:lnTo>
                  <a:lnTo>
                    <a:pt x="3835" y="1007"/>
                  </a:lnTo>
                  <a:lnTo>
                    <a:pt x="3835" y="1000"/>
                  </a:lnTo>
                  <a:lnTo>
                    <a:pt x="3835" y="995"/>
                  </a:lnTo>
                  <a:lnTo>
                    <a:pt x="3835" y="991"/>
                  </a:lnTo>
                  <a:lnTo>
                    <a:pt x="3835" y="987"/>
                  </a:lnTo>
                  <a:lnTo>
                    <a:pt x="3835" y="982"/>
                  </a:lnTo>
                  <a:lnTo>
                    <a:pt x="3836" y="978"/>
                  </a:lnTo>
                  <a:lnTo>
                    <a:pt x="3836" y="974"/>
                  </a:lnTo>
                  <a:lnTo>
                    <a:pt x="3837" y="969"/>
                  </a:lnTo>
                  <a:lnTo>
                    <a:pt x="3837" y="965"/>
                  </a:lnTo>
                  <a:lnTo>
                    <a:pt x="3834" y="965"/>
                  </a:lnTo>
                  <a:lnTo>
                    <a:pt x="3831" y="965"/>
                  </a:lnTo>
                  <a:lnTo>
                    <a:pt x="3829" y="965"/>
                  </a:lnTo>
                  <a:lnTo>
                    <a:pt x="3826" y="966"/>
                  </a:lnTo>
                  <a:lnTo>
                    <a:pt x="3824" y="966"/>
                  </a:lnTo>
                  <a:lnTo>
                    <a:pt x="3821" y="966"/>
                  </a:lnTo>
                  <a:lnTo>
                    <a:pt x="3818" y="966"/>
                  </a:lnTo>
                  <a:lnTo>
                    <a:pt x="3816" y="966"/>
                  </a:lnTo>
                  <a:lnTo>
                    <a:pt x="3813" y="966"/>
                  </a:lnTo>
                  <a:lnTo>
                    <a:pt x="3811" y="966"/>
                  </a:lnTo>
                  <a:lnTo>
                    <a:pt x="3808" y="966"/>
                  </a:lnTo>
                  <a:lnTo>
                    <a:pt x="3805" y="966"/>
                  </a:lnTo>
                  <a:lnTo>
                    <a:pt x="3803" y="965"/>
                  </a:lnTo>
                  <a:lnTo>
                    <a:pt x="3800" y="965"/>
                  </a:lnTo>
                  <a:lnTo>
                    <a:pt x="3798" y="965"/>
                  </a:lnTo>
                  <a:lnTo>
                    <a:pt x="3795" y="965"/>
                  </a:lnTo>
                  <a:lnTo>
                    <a:pt x="3795" y="969"/>
                  </a:lnTo>
                  <a:lnTo>
                    <a:pt x="3795" y="973"/>
                  </a:lnTo>
                  <a:lnTo>
                    <a:pt x="3796" y="977"/>
                  </a:lnTo>
                  <a:lnTo>
                    <a:pt x="3796" y="982"/>
                  </a:lnTo>
                  <a:lnTo>
                    <a:pt x="3796" y="986"/>
                  </a:lnTo>
                  <a:lnTo>
                    <a:pt x="3796" y="990"/>
                  </a:lnTo>
                  <a:lnTo>
                    <a:pt x="3796" y="994"/>
                  </a:lnTo>
                  <a:lnTo>
                    <a:pt x="3796" y="999"/>
                  </a:lnTo>
                  <a:lnTo>
                    <a:pt x="3796" y="1003"/>
                  </a:lnTo>
                  <a:lnTo>
                    <a:pt x="3796" y="1007"/>
                  </a:lnTo>
                  <a:lnTo>
                    <a:pt x="3796" y="1012"/>
                  </a:lnTo>
                  <a:lnTo>
                    <a:pt x="3796" y="1017"/>
                  </a:lnTo>
                  <a:lnTo>
                    <a:pt x="3796" y="1021"/>
                  </a:lnTo>
                  <a:lnTo>
                    <a:pt x="3796" y="1026"/>
                  </a:lnTo>
                  <a:lnTo>
                    <a:pt x="3796" y="1030"/>
                  </a:lnTo>
                  <a:lnTo>
                    <a:pt x="3796" y="1035"/>
                  </a:lnTo>
                  <a:lnTo>
                    <a:pt x="3792" y="1035"/>
                  </a:lnTo>
                  <a:lnTo>
                    <a:pt x="3787" y="1035"/>
                  </a:lnTo>
                  <a:lnTo>
                    <a:pt x="3782" y="1035"/>
                  </a:lnTo>
                  <a:lnTo>
                    <a:pt x="3777" y="1035"/>
                  </a:lnTo>
                  <a:lnTo>
                    <a:pt x="3772" y="1035"/>
                  </a:lnTo>
                  <a:lnTo>
                    <a:pt x="3768" y="1035"/>
                  </a:lnTo>
                  <a:lnTo>
                    <a:pt x="3763" y="1035"/>
                  </a:lnTo>
                  <a:lnTo>
                    <a:pt x="3758" y="1035"/>
                  </a:lnTo>
                  <a:lnTo>
                    <a:pt x="3753" y="1035"/>
                  </a:lnTo>
                  <a:lnTo>
                    <a:pt x="3748" y="1035"/>
                  </a:lnTo>
                  <a:lnTo>
                    <a:pt x="3743" y="1035"/>
                  </a:lnTo>
                  <a:lnTo>
                    <a:pt x="3738" y="1035"/>
                  </a:lnTo>
                  <a:lnTo>
                    <a:pt x="3733" y="1035"/>
                  </a:lnTo>
                  <a:lnTo>
                    <a:pt x="3728" y="1035"/>
                  </a:lnTo>
                  <a:lnTo>
                    <a:pt x="3723" y="1035"/>
                  </a:lnTo>
                  <a:lnTo>
                    <a:pt x="3719" y="1035"/>
                  </a:lnTo>
                  <a:lnTo>
                    <a:pt x="3719" y="1032"/>
                  </a:lnTo>
                  <a:lnTo>
                    <a:pt x="3719" y="1029"/>
                  </a:lnTo>
                  <a:lnTo>
                    <a:pt x="3719" y="1026"/>
                  </a:lnTo>
                  <a:lnTo>
                    <a:pt x="3719" y="1023"/>
                  </a:lnTo>
                  <a:lnTo>
                    <a:pt x="3719" y="1020"/>
                  </a:lnTo>
                  <a:lnTo>
                    <a:pt x="3719" y="1017"/>
                  </a:lnTo>
                  <a:lnTo>
                    <a:pt x="3719" y="1014"/>
                  </a:lnTo>
                  <a:lnTo>
                    <a:pt x="3719" y="1011"/>
                  </a:lnTo>
                  <a:lnTo>
                    <a:pt x="3719" y="1010"/>
                  </a:lnTo>
                  <a:lnTo>
                    <a:pt x="3719" y="1008"/>
                  </a:lnTo>
                  <a:lnTo>
                    <a:pt x="3719" y="1007"/>
                  </a:lnTo>
                  <a:lnTo>
                    <a:pt x="3719" y="1005"/>
                  </a:lnTo>
                  <a:lnTo>
                    <a:pt x="3719" y="1004"/>
                  </a:lnTo>
                  <a:lnTo>
                    <a:pt x="3719" y="1003"/>
                  </a:lnTo>
                  <a:lnTo>
                    <a:pt x="3719" y="1002"/>
                  </a:lnTo>
                  <a:lnTo>
                    <a:pt x="3719" y="1000"/>
                  </a:lnTo>
                  <a:lnTo>
                    <a:pt x="3719" y="996"/>
                  </a:lnTo>
                  <a:lnTo>
                    <a:pt x="3719" y="991"/>
                  </a:lnTo>
                  <a:lnTo>
                    <a:pt x="3719" y="987"/>
                  </a:lnTo>
                  <a:lnTo>
                    <a:pt x="3720" y="983"/>
                  </a:lnTo>
                  <a:lnTo>
                    <a:pt x="3720" y="978"/>
                  </a:lnTo>
                  <a:lnTo>
                    <a:pt x="3720" y="974"/>
                  </a:lnTo>
                  <a:lnTo>
                    <a:pt x="3720" y="969"/>
                  </a:lnTo>
                  <a:lnTo>
                    <a:pt x="3720" y="965"/>
                  </a:lnTo>
                  <a:lnTo>
                    <a:pt x="3718" y="965"/>
                  </a:lnTo>
                  <a:lnTo>
                    <a:pt x="3715" y="965"/>
                  </a:lnTo>
                  <a:lnTo>
                    <a:pt x="3712" y="965"/>
                  </a:lnTo>
                  <a:lnTo>
                    <a:pt x="3710" y="966"/>
                  </a:lnTo>
                  <a:lnTo>
                    <a:pt x="3707" y="966"/>
                  </a:lnTo>
                  <a:lnTo>
                    <a:pt x="3705" y="966"/>
                  </a:lnTo>
                  <a:lnTo>
                    <a:pt x="3702" y="966"/>
                  </a:lnTo>
                  <a:lnTo>
                    <a:pt x="3699" y="966"/>
                  </a:lnTo>
                  <a:lnTo>
                    <a:pt x="3697" y="966"/>
                  </a:lnTo>
                  <a:lnTo>
                    <a:pt x="3694" y="966"/>
                  </a:lnTo>
                  <a:lnTo>
                    <a:pt x="3692" y="966"/>
                  </a:lnTo>
                  <a:lnTo>
                    <a:pt x="3689" y="966"/>
                  </a:lnTo>
                  <a:lnTo>
                    <a:pt x="3686" y="965"/>
                  </a:lnTo>
                  <a:lnTo>
                    <a:pt x="3684" y="965"/>
                  </a:lnTo>
                  <a:lnTo>
                    <a:pt x="3681" y="965"/>
                  </a:lnTo>
                  <a:lnTo>
                    <a:pt x="3679" y="965"/>
                  </a:lnTo>
                  <a:close/>
                  <a:moveTo>
                    <a:pt x="4078" y="965"/>
                  </a:moveTo>
                  <a:lnTo>
                    <a:pt x="4078" y="969"/>
                  </a:lnTo>
                  <a:lnTo>
                    <a:pt x="4078" y="974"/>
                  </a:lnTo>
                  <a:lnTo>
                    <a:pt x="4079" y="977"/>
                  </a:lnTo>
                  <a:lnTo>
                    <a:pt x="4079" y="982"/>
                  </a:lnTo>
                  <a:lnTo>
                    <a:pt x="4079" y="986"/>
                  </a:lnTo>
                  <a:lnTo>
                    <a:pt x="4080" y="990"/>
                  </a:lnTo>
                  <a:lnTo>
                    <a:pt x="4080" y="995"/>
                  </a:lnTo>
                  <a:lnTo>
                    <a:pt x="4080" y="999"/>
                  </a:lnTo>
                  <a:lnTo>
                    <a:pt x="4080" y="1003"/>
                  </a:lnTo>
                  <a:lnTo>
                    <a:pt x="4080" y="1007"/>
                  </a:lnTo>
                  <a:lnTo>
                    <a:pt x="4080" y="1011"/>
                  </a:lnTo>
                  <a:lnTo>
                    <a:pt x="4080" y="1015"/>
                  </a:lnTo>
                  <a:lnTo>
                    <a:pt x="4080" y="1019"/>
                  </a:lnTo>
                  <a:lnTo>
                    <a:pt x="4080" y="1024"/>
                  </a:lnTo>
                  <a:lnTo>
                    <a:pt x="4080" y="1028"/>
                  </a:lnTo>
                  <a:lnTo>
                    <a:pt x="4080" y="1032"/>
                  </a:lnTo>
                  <a:lnTo>
                    <a:pt x="4080" y="1033"/>
                  </a:lnTo>
                  <a:lnTo>
                    <a:pt x="4080" y="1035"/>
                  </a:lnTo>
                  <a:lnTo>
                    <a:pt x="4080" y="1037"/>
                  </a:lnTo>
                  <a:lnTo>
                    <a:pt x="4080" y="1039"/>
                  </a:lnTo>
                  <a:lnTo>
                    <a:pt x="4080" y="1040"/>
                  </a:lnTo>
                  <a:lnTo>
                    <a:pt x="4080" y="1042"/>
                  </a:lnTo>
                  <a:lnTo>
                    <a:pt x="4080" y="1044"/>
                  </a:lnTo>
                  <a:lnTo>
                    <a:pt x="4080" y="1045"/>
                  </a:lnTo>
                  <a:lnTo>
                    <a:pt x="4080" y="1057"/>
                  </a:lnTo>
                  <a:lnTo>
                    <a:pt x="4080" y="1069"/>
                  </a:lnTo>
                  <a:lnTo>
                    <a:pt x="4080" y="1081"/>
                  </a:lnTo>
                  <a:lnTo>
                    <a:pt x="4080" y="1092"/>
                  </a:lnTo>
                  <a:lnTo>
                    <a:pt x="4079" y="1104"/>
                  </a:lnTo>
                  <a:lnTo>
                    <a:pt x="4078" y="1116"/>
                  </a:lnTo>
                  <a:lnTo>
                    <a:pt x="4078" y="1127"/>
                  </a:lnTo>
                  <a:lnTo>
                    <a:pt x="4077" y="1139"/>
                  </a:lnTo>
                  <a:lnTo>
                    <a:pt x="4080" y="1139"/>
                  </a:lnTo>
                  <a:lnTo>
                    <a:pt x="4082" y="1138"/>
                  </a:lnTo>
                  <a:lnTo>
                    <a:pt x="4085" y="1138"/>
                  </a:lnTo>
                  <a:lnTo>
                    <a:pt x="4088" y="1138"/>
                  </a:lnTo>
                  <a:lnTo>
                    <a:pt x="4091" y="1138"/>
                  </a:lnTo>
                  <a:lnTo>
                    <a:pt x="4094" y="1138"/>
                  </a:lnTo>
                  <a:lnTo>
                    <a:pt x="4097" y="1138"/>
                  </a:lnTo>
                  <a:lnTo>
                    <a:pt x="4099" y="1138"/>
                  </a:lnTo>
                  <a:lnTo>
                    <a:pt x="4102" y="1138"/>
                  </a:lnTo>
                  <a:lnTo>
                    <a:pt x="4104" y="1138"/>
                  </a:lnTo>
                  <a:lnTo>
                    <a:pt x="4107" y="1138"/>
                  </a:lnTo>
                  <a:lnTo>
                    <a:pt x="4110" y="1138"/>
                  </a:lnTo>
                  <a:lnTo>
                    <a:pt x="4112" y="1138"/>
                  </a:lnTo>
                  <a:lnTo>
                    <a:pt x="4114" y="1138"/>
                  </a:lnTo>
                  <a:lnTo>
                    <a:pt x="4117" y="1139"/>
                  </a:lnTo>
                  <a:lnTo>
                    <a:pt x="4119" y="1139"/>
                  </a:lnTo>
                  <a:lnTo>
                    <a:pt x="4119" y="1135"/>
                  </a:lnTo>
                  <a:lnTo>
                    <a:pt x="4119" y="1130"/>
                  </a:lnTo>
                  <a:lnTo>
                    <a:pt x="4119" y="1125"/>
                  </a:lnTo>
                  <a:lnTo>
                    <a:pt x="4119" y="1120"/>
                  </a:lnTo>
                  <a:lnTo>
                    <a:pt x="4118" y="1116"/>
                  </a:lnTo>
                  <a:lnTo>
                    <a:pt x="4118" y="1111"/>
                  </a:lnTo>
                  <a:lnTo>
                    <a:pt x="4118" y="1106"/>
                  </a:lnTo>
                  <a:lnTo>
                    <a:pt x="4118" y="1101"/>
                  </a:lnTo>
                  <a:lnTo>
                    <a:pt x="4117" y="1095"/>
                  </a:lnTo>
                  <a:lnTo>
                    <a:pt x="4117" y="1088"/>
                  </a:lnTo>
                  <a:lnTo>
                    <a:pt x="4117" y="1082"/>
                  </a:lnTo>
                  <a:lnTo>
                    <a:pt x="4117" y="1075"/>
                  </a:lnTo>
                  <a:lnTo>
                    <a:pt x="4116" y="1068"/>
                  </a:lnTo>
                  <a:lnTo>
                    <a:pt x="4116" y="1062"/>
                  </a:lnTo>
                  <a:lnTo>
                    <a:pt x="4116" y="1055"/>
                  </a:lnTo>
                  <a:lnTo>
                    <a:pt x="4116" y="1048"/>
                  </a:lnTo>
                  <a:lnTo>
                    <a:pt x="4116" y="1042"/>
                  </a:lnTo>
                  <a:lnTo>
                    <a:pt x="4116" y="1036"/>
                  </a:lnTo>
                  <a:lnTo>
                    <a:pt x="4116" y="1030"/>
                  </a:lnTo>
                  <a:lnTo>
                    <a:pt x="4117" y="1024"/>
                  </a:lnTo>
                  <a:lnTo>
                    <a:pt x="4117" y="1017"/>
                  </a:lnTo>
                  <a:lnTo>
                    <a:pt x="4117" y="1011"/>
                  </a:lnTo>
                  <a:lnTo>
                    <a:pt x="4117" y="1005"/>
                  </a:lnTo>
                  <a:lnTo>
                    <a:pt x="4118" y="999"/>
                  </a:lnTo>
                  <a:lnTo>
                    <a:pt x="4118" y="994"/>
                  </a:lnTo>
                  <a:lnTo>
                    <a:pt x="4118" y="990"/>
                  </a:lnTo>
                  <a:lnTo>
                    <a:pt x="4118" y="986"/>
                  </a:lnTo>
                  <a:lnTo>
                    <a:pt x="4118" y="982"/>
                  </a:lnTo>
                  <a:lnTo>
                    <a:pt x="4119" y="977"/>
                  </a:lnTo>
                  <a:lnTo>
                    <a:pt x="4119" y="973"/>
                  </a:lnTo>
                  <a:lnTo>
                    <a:pt x="4119" y="969"/>
                  </a:lnTo>
                  <a:lnTo>
                    <a:pt x="4119" y="965"/>
                  </a:lnTo>
                  <a:lnTo>
                    <a:pt x="4117" y="965"/>
                  </a:lnTo>
                  <a:lnTo>
                    <a:pt x="4114" y="965"/>
                  </a:lnTo>
                  <a:lnTo>
                    <a:pt x="4111" y="965"/>
                  </a:lnTo>
                  <a:lnTo>
                    <a:pt x="4109" y="966"/>
                  </a:lnTo>
                  <a:lnTo>
                    <a:pt x="4106" y="966"/>
                  </a:lnTo>
                  <a:lnTo>
                    <a:pt x="4104" y="966"/>
                  </a:lnTo>
                  <a:lnTo>
                    <a:pt x="4101" y="966"/>
                  </a:lnTo>
                  <a:lnTo>
                    <a:pt x="4098" y="966"/>
                  </a:lnTo>
                  <a:lnTo>
                    <a:pt x="4096" y="966"/>
                  </a:lnTo>
                  <a:lnTo>
                    <a:pt x="4093" y="966"/>
                  </a:lnTo>
                  <a:lnTo>
                    <a:pt x="4091" y="966"/>
                  </a:lnTo>
                  <a:lnTo>
                    <a:pt x="4088" y="966"/>
                  </a:lnTo>
                  <a:lnTo>
                    <a:pt x="4085" y="965"/>
                  </a:lnTo>
                  <a:lnTo>
                    <a:pt x="4083" y="965"/>
                  </a:lnTo>
                  <a:lnTo>
                    <a:pt x="4080" y="965"/>
                  </a:lnTo>
                  <a:lnTo>
                    <a:pt x="4078" y="965"/>
                  </a:lnTo>
                  <a:close/>
                  <a:moveTo>
                    <a:pt x="4819" y="965"/>
                  </a:moveTo>
                  <a:lnTo>
                    <a:pt x="4820" y="969"/>
                  </a:lnTo>
                  <a:lnTo>
                    <a:pt x="4820" y="974"/>
                  </a:lnTo>
                  <a:lnTo>
                    <a:pt x="4820" y="977"/>
                  </a:lnTo>
                  <a:lnTo>
                    <a:pt x="4821" y="982"/>
                  </a:lnTo>
                  <a:lnTo>
                    <a:pt x="4821" y="986"/>
                  </a:lnTo>
                  <a:lnTo>
                    <a:pt x="4821" y="990"/>
                  </a:lnTo>
                  <a:lnTo>
                    <a:pt x="4821" y="995"/>
                  </a:lnTo>
                  <a:lnTo>
                    <a:pt x="4821" y="999"/>
                  </a:lnTo>
                  <a:lnTo>
                    <a:pt x="4821" y="1003"/>
                  </a:lnTo>
                  <a:lnTo>
                    <a:pt x="4821" y="1007"/>
                  </a:lnTo>
                  <a:lnTo>
                    <a:pt x="4821" y="1011"/>
                  </a:lnTo>
                  <a:lnTo>
                    <a:pt x="4821" y="1015"/>
                  </a:lnTo>
                  <a:lnTo>
                    <a:pt x="4821" y="1019"/>
                  </a:lnTo>
                  <a:lnTo>
                    <a:pt x="4822" y="1024"/>
                  </a:lnTo>
                  <a:lnTo>
                    <a:pt x="4822" y="1028"/>
                  </a:lnTo>
                  <a:lnTo>
                    <a:pt x="4822" y="1032"/>
                  </a:lnTo>
                  <a:lnTo>
                    <a:pt x="4822" y="1033"/>
                  </a:lnTo>
                  <a:lnTo>
                    <a:pt x="4822" y="1035"/>
                  </a:lnTo>
                  <a:lnTo>
                    <a:pt x="4822" y="1037"/>
                  </a:lnTo>
                  <a:lnTo>
                    <a:pt x="4822" y="1039"/>
                  </a:lnTo>
                  <a:lnTo>
                    <a:pt x="4822" y="1040"/>
                  </a:lnTo>
                  <a:lnTo>
                    <a:pt x="4822" y="1042"/>
                  </a:lnTo>
                  <a:lnTo>
                    <a:pt x="4822" y="1044"/>
                  </a:lnTo>
                  <a:lnTo>
                    <a:pt x="4822" y="1045"/>
                  </a:lnTo>
                  <a:lnTo>
                    <a:pt x="4822" y="1057"/>
                  </a:lnTo>
                  <a:lnTo>
                    <a:pt x="4821" y="1069"/>
                  </a:lnTo>
                  <a:lnTo>
                    <a:pt x="4821" y="1081"/>
                  </a:lnTo>
                  <a:lnTo>
                    <a:pt x="4821" y="1092"/>
                  </a:lnTo>
                  <a:lnTo>
                    <a:pt x="4821" y="1104"/>
                  </a:lnTo>
                  <a:lnTo>
                    <a:pt x="4820" y="1116"/>
                  </a:lnTo>
                  <a:lnTo>
                    <a:pt x="4819" y="1127"/>
                  </a:lnTo>
                  <a:lnTo>
                    <a:pt x="4818" y="1139"/>
                  </a:lnTo>
                  <a:lnTo>
                    <a:pt x="4821" y="1139"/>
                  </a:lnTo>
                  <a:lnTo>
                    <a:pt x="4824" y="1138"/>
                  </a:lnTo>
                  <a:lnTo>
                    <a:pt x="4826" y="1138"/>
                  </a:lnTo>
                  <a:lnTo>
                    <a:pt x="4829" y="1138"/>
                  </a:lnTo>
                  <a:lnTo>
                    <a:pt x="4832" y="1138"/>
                  </a:lnTo>
                  <a:lnTo>
                    <a:pt x="4835" y="1138"/>
                  </a:lnTo>
                  <a:lnTo>
                    <a:pt x="4838" y="1138"/>
                  </a:lnTo>
                  <a:lnTo>
                    <a:pt x="4841" y="1138"/>
                  </a:lnTo>
                  <a:lnTo>
                    <a:pt x="4843" y="1138"/>
                  </a:lnTo>
                  <a:lnTo>
                    <a:pt x="4846" y="1138"/>
                  </a:lnTo>
                  <a:lnTo>
                    <a:pt x="4848" y="1138"/>
                  </a:lnTo>
                  <a:lnTo>
                    <a:pt x="4851" y="1138"/>
                  </a:lnTo>
                  <a:lnTo>
                    <a:pt x="4853" y="1138"/>
                  </a:lnTo>
                  <a:lnTo>
                    <a:pt x="4856" y="1138"/>
                  </a:lnTo>
                  <a:lnTo>
                    <a:pt x="4858" y="1139"/>
                  </a:lnTo>
                  <a:lnTo>
                    <a:pt x="4861" y="1139"/>
                  </a:lnTo>
                  <a:lnTo>
                    <a:pt x="4860" y="1135"/>
                  </a:lnTo>
                  <a:lnTo>
                    <a:pt x="4860" y="1130"/>
                  </a:lnTo>
                  <a:lnTo>
                    <a:pt x="4860" y="1125"/>
                  </a:lnTo>
                  <a:lnTo>
                    <a:pt x="4860" y="1120"/>
                  </a:lnTo>
                  <a:lnTo>
                    <a:pt x="4860" y="1116"/>
                  </a:lnTo>
                  <a:lnTo>
                    <a:pt x="4859" y="1111"/>
                  </a:lnTo>
                  <a:lnTo>
                    <a:pt x="4859" y="1106"/>
                  </a:lnTo>
                  <a:lnTo>
                    <a:pt x="4859" y="1101"/>
                  </a:lnTo>
                  <a:lnTo>
                    <a:pt x="4859" y="1095"/>
                  </a:lnTo>
                  <a:lnTo>
                    <a:pt x="4858" y="1088"/>
                  </a:lnTo>
                  <a:lnTo>
                    <a:pt x="4858" y="1082"/>
                  </a:lnTo>
                  <a:lnTo>
                    <a:pt x="4858" y="1075"/>
                  </a:lnTo>
                  <a:lnTo>
                    <a:pt x="4858" y="1068"/>
                  </a:lnTo>
                  <a:lnTo>
                    <a:pt x="4858" y="1062"/>
                  </a:lnTo>
                  <a:lnTo>
                    <a:pt x="4858" y="1055"/>
                  </a:lnTo>
                  <a:lnTo>
                    <a:pt x="4858" y="1048"/>
                  </a:lnTo>
                  <a:lnTo>
                    <a:pt x="4858" y="1042"/>
                  </a:lnTo>
                  <a:lnTo>
                    <a:pt x="4858" y="1036"/>
                  </a:lnTo>
                  <a:lnTo>
                    <a:pt x="4858" y="1030"/>
                  </a:lnTo>
                  <a:lnTo>
                    <a:pt x="4858" y="1024"/>
                  </a:lnTo>
                  <a:lnTo>
                    <a:pt x="4858" y="1017"/>
                  </a:lnTo>
                  <a:lnTo>
                    <a:pt x="4858" y="1011"/>
                  </a:lnTo>
                  <a:lnTo>
                    <a:pt x="4859" y="1005"/>
                  </a:lnTo>
                  <a:lnTo>
                    <a:pt x="4859" y="999"/>
                  </a:lnTo>
                  <a:lnTo>
                    <a:pt x="4859" y="994"/>
                  </a:lnTo>
                  <a:lnTo>
                    <a:pt x="4859" y="990"/>
                  </a:lnTo>
                  <a:lnTo>
                    <a:pt x="4860" y="986"/>
                  </a:lnTo>
                  <a:lnTo>
                    <a:pt x="4860" y="982"/>
                  </a:lnTo>
                  <a:lnTo>
                    <a:pt x="4860" y="977"/>
                  </a:lnTo>
                  <a:lnTo>
                    <a:pt x="4860" y="973"/>
                  </a:lnTo>
                  <a:lnTo>
                    <a:pt x="4860" y="969"/>
                  </a:lnTo>
                  <a:lnTo>
                    <a:pt x="4861" y="965"/>
                  </a:lnTo>
                  <a:lnTo>
                    <a:pt x="4858" y="965"/>
                  </a:lnTo>
                  <a:lnTo>
                    <a:pt x="4856" y="965"/>
                  </a:lnTo>
                  <a:lnTo>
                    <a:pt x="4853" y="965"/>
                  </a:lnTo>
                  <a:lnTo>
                    <a:pt x="4851" y="966"/>
                  </a:lnTo>
                  <a:lnTo>
                    <a:pt x="4848" y="966"/>
                  </a:lnTo>
                  <a:lnTo>
                    <a:pt x="4845" y="966"/>
                  </a:lnTo>
                  <a:lnTo>
                    <a:pt x="4843" y="966"/>
                  </a:lnTo>
                  <a:lnTo>
                    <a:pt x="4840" y="966"/>
                  </a:lnTo>
                  <a:lnTo>
                    <a:pt x="4838" y="966"/>
                  </a:lnTo>
                  <a:lnTo>
                    <a:pt x="4835" y="966"/>
                  </a:lnTo>
                  <a:lnTo>
                    <a:pt x="4832" y="966"/>
                  </a:lnTo>
                  <a:lnTo>
                    <a:pt x="4830" y="966"/>
                  </a:lnTo>
                  <a:lnTo>
                    <a:pt x="4827" y="965"/>
                  </a:lnTo>
                  <a:lnTo>
                    <a:pt x="4824" y="965"/>
                  </a:lnTo>
                  <a:lnTo>
                    <a:pt x="4822" y="965"/>
                  </a:lnTo>
                  <a:lnTo>
                    <a:pt x="4819" y="965"/>
                  </a:lnTo>
                  <a:close/>
                  <a:moveTo>
                    <a:pt x="5207" y="965"/>
                  </a:moveTo>
                  <a:lnTo>
                    <a:pt x="5208" y="970"/>
                  </a:lnTo>
                  <a:lnTo>
                    <a:pt x="5208" y="977"/>
                  </a:lnTo>
                  <a:lnTo>
                    <a:pt x="5208" y="984"/>
                  </a:lnTo>
                  <a:lnTo>
                    <a:pt x="5209" y="991"/>
                  </a:lnTo>
                  <a:lnTo>
                    <a:pt x="5209" y="998"/>
                  </a:lnTo>
                  <a:lnTo>
                    <a:pt x="5209" y="1005"/>
                  </a:lnTo>
                  <a:lnTo>
                    <a:pt x="5209" y="1012"/>
                  </a:lnTo>
                  <a:lnTo>
                    <a:pt x="5209" y="1019"/>
                  </a:lnTo>
                  <a:lnTo>
                    <a:pt x="5209" y="1026"/>
                  </a:lnTo>
                  <a:lnTo>
                    <a:pt x="5209" y="1030"/>
                  </a:lnTo>
                  <a:lnTo>
                    <a:pt x="5209" y="1033"/>
                  </a:lnTo>
                  <a:lnTo>
                    <a:pt x="5209" y="1037"/>
                  </a:lnTo>
                  <a:lnTo>
                    <a:pt x="5209" y="1041"/>
                  </a:lnTo>
                  <a:lnTo>
                    <a:pt x="5209" y="1045"/>
                  </a:lnTo>
                  <a:lnTo>
                    <a:pt x="5209" y="1049"/>
                  </a:lnTo>
                  <a:lnTo>
                    <a:pt x="5209" y="1053"/>
                  </a:lnTo>
                  <a:lnTo>
                    <a:pt x="5209" y="1056"/>
                  </a:lnTo>
                  <a:lnTo>
                    <a:pt x="5209" y="1067"/>
                  </a:lnTo>
                  <a:lnTo>
                    <a:pt x="5209" y="1077"/>
                  </a:lnTo>
                  <a:lnTo>
                    <a:pt x="5209" y="1088"/>
                  </a:lnTo>
                  <a:lnTo>
                    <a:pt x="5209" y="1098"/>
                  </a:lnTo>
                  <a:lnTo>
                    <a:pt x="5208" y="1108"/>
                  </a:lnTo>
                  <a:lnTo>
                    <a:pt x="5208" y="1118"/>
                  </a:lnTo>
                  <a:lnTo>
                    <a:pt x="5207" y="1129"/>
                  </a:lnTo>
                  <a:lnTo>
                    <a:pt x="5207" y="1139"/>
                  </a:lnTo>
                  <a:lnTo>
                    <a:pt x="5209" y="1139"/>
                  </a:lnTo>
                  <a:lnTo>
                    <a:pt x="5212" y="1139"/>
                  </a:lnTo>
                  <a:lnTo>
                    <a:pt x="5215" y="1138"/>
                  </a:lnTo>
                  <a:lnTo>
                    <a:pt x="5217" y="1138"/>
                  </a:lnTo>
                  <a:lnTo>
                    <a:pt x="5220" y="1138"/>
                  </a:lnTo>
                  <a:lnTo>
                    <a:pt x="5223" y="1138"/>
                  </a:lnTo>
                  <a:lnTo>
                    <a:pt x="5225" y="1138"/>
                  </a:lnTo>
                  <a:lnTo>
                    <a:pt x="5228" y="1138"/>
                  </a:lnTo>
                  <a:lnTo>
                    <a:pt x="5232" y="1138"/>
                  </a:lnTo>
                  <a:lnTo>
                    <a:pt x="5237" y="1138"/>
                  </a:lnTo>
                  <a:lnTo>
                    <a:pt x="5241" y="1138"/>
                  </a:lnTo>
                  <a:lnTo>
                    <a:pt x="5245" y="1138"/>
                  </a:lnTo>
                  <a:lnTo>
                    <a:pt x="5250" y="1138"/>
                  </a:lnTo>
                  <a:lnTo>
                    <a:pt x="5254" y="1138"/>
                  </a:lnTo>
                  <a:lnTo>
                    <a:pt x="5258" y="1137"/>
                  </a:lnTo>
                  <a:lnTo>
                    <a:pt x="5263" y="1138"/>
                  </a:lnTo>
                  <a:lnTo>
                    <a:pt x="5306" y="1139"/>
                  </a:lnTo>
                  <a:lnTo>
                    <a:pt x="5305" y="1138"/>
                  </a:lnTo>
                  <a:lnTo>
                    <a:pt x="5305" y="1136"/>
                  </a:lnTo>
                  <a:lnTo>
                    <a:pt x="5305" y="1135"/>
                  </a:lnTo>
                  <a:lnTo>
                    <a:pt x="5305" y="1134"/>
                  </a:lnTo>
                  <a:lnTo>
                    <a:pt x="5305" y="1132"/>
                  </a:lnTo>
                  <a:lnTo>
                    <a:pt x="5305" y="1131"/>
                  </a:lnTo>
                  <a:lnTo>
                    <a:pt x="5305" y="1129"/>
                  </a:lnTo>
                  <a:lnTo>
                    <a:pt x="5305" y="1128"/>
                  </a:lnTo>
                  <a:lnTo>
                    <a:pt x="5305" y="1127"/>
                  </a:lnTo>
                  <a:lnTo>
                    <a:pt x="5305" y="1125"/>
                  </a:lnTo>
                  <a:lnTo>
                    <a:pt x="5305" y="1124"/>
                  </a:lnTo>
                  <a:lnTo>
                    <a:pt x="5305" y="1123"/>
                  </a:lnTo>
                  <a:lnTo>
                    <a:pt x="5305" y="1121"/>
                  </a:lnTo>
                  <a:lnTo>
                    <a:pt x="5305" y="1120"/>
                  </a:lnTo>
                  <a:lnTo>
                    <a:pt x="5305" y="1118"/>
                  </a:lnTo>
                  <a:lnTo>
                    <a:pt x="5306" y="1117"/>
                  </a:lnTo>
                  <a:lnTo>
                    <a:pt x="5300" y="1118"/>
                  </a:lnTo>
                  <a:lnTo>
                    <a:pt x="5295" y="1118"/>
                  </a:lnTo>
                  <a:lnTo>
                    <a:pt x="5289" y="1118"/>
                  </a:lnTo>
                  <a:lnTo>
                    <a:pt x="5283" y="1119"/>
                  </a:lnTo>
                  <a:lnTo>
                    <a:pt x="5278" y="1119"/>
                  </a:lnTo>
                  <a:lnTo>
                    <a:pt x="5272" y="1120"/>
                  </a:lnTo>
                  <a:lnTo>
                    <a:pt x="5267" y="1120"/>
                  </a:lnTo>
                  <a:lnTo>
                    <a:pt x="5261" y="1120"/>
                  </a:lnTo>
                  <a:lnTo>
                    <a:pt x="5247" y="1120"/>
                  </a:lnTo>
                  <a:lnTo>
                    <a:pt x="5247" y="1116"/>
                  </a:lnTo>
                  <a:lnTo>
                    <a:pt x="5247" y="1112"/>
                  </a:lnTo>
                  <a:lnTo>
                    <a:pt x="5247" y="1108"/>
                  </a:lnTo>
                  <a:lnTo>
                    <a:pt x="5247" y="1105"/>
                  </a:lnTo>
                  <a:lnTo>
                    <a:pt x="5247" y="1100"/>
                  </a:lnTo>
                  <a:lnTo>
                    <a:pt x="5247" y="1096"/>
                  </a:lnTo>
                  <a:lnTo>
                    <a:pt x="5247" y="1092"/>
                  </a:lnTo>
                  <a:lnTo>
                    <a:pt x="5247" y="1088"/>
                  </a:lnTo>
                  <a:lnTo>
                    <a:pt x="5247" y="1040"/>
                  </a:lnTo>
                  <a:lnTo>
                    <a:pt x="5247" y="1037"/>
                  </a:lnTo>
                  <a:lnTo>
                    <a:pt x="5247" y="1033"/>
                  </a:lnTo>
                  <a:lnTo>
                    <a:pt x="5247" y="1029"/>
                  </a:lnTo>
                  <a:lnTo>
                    <a:pt x="5247" y="1025"/>
                  </a:lnTo>
                  <a:lnTo>
                    <a:pt x="5247" y="1022"/>
                  </a:lnTo>
                  <a:lnTo>
                    <a:pt x="5247" y="1018"/>
                  </a:lnTo>
                  <a:lnTo>
                    <a:pt x="5247" y="1014"/>
                  </a:lnTo>
                  <a:lnTo>
                    <a:pt x="5247" y="1010"/>
                  </a:lnTo>
                  <a:lnTo>
                    <a:pt x="5247" y="1005"/>
                  </a:lnTo>
                  <a:lnTo>
                    <a:pt x="5247" y="999"/>
                  </a:lnTo>
                  <a:lnTo>
                    <a:pt x="5248" y="993"/>
                  </a:lnTo>
                  <a:lnTo>
                    <a:pt x="5248" y="988"/>
                  </a:lnTo>
                  <a:lnTo>
                    <a:pt x="5248" y="982"/>
                  </a:lnTo>
                  <a:lnTo>
                    <a:pt x="5248" y="976"/>
                  </a:lnTo>
                  <a:lnTo>
                    <a:pt x="5249" y="970"/>
                  </a:lnTo>
                  <a:lnTo>
                    <a:pt x="5249" y="965"/>
                  </a:lnTo>
                  <a:lnTo>
                    <a:pt x="5246" y="965"/>
                  </a:lnTo>
                  <a:lnTo>
                    <a:pt x="5244" y="965"/>
                  </a:lnTo>
                  <a:lnTo>
                    <a:pt x="5241" y="965"/>
                  </a:lnTo>
                  <a:lnTo>
                    <a:pt x="5239" y="966"/>
                  </a:lnTo>
                  <a:lnTo>
                    <a:pt x="5236" y="966"/>
                  </a:lnTo>
                  <a:lnTo>
                    <a:pt x="5233" y="966"/>
                  </a:lnTo>
                  <a:lnTo>
                    <a:pt x="5231" y="966"/>
                  </a:lnTo>
                  <a:lnTo>
                    <a:pt x="5228" y="966"/>
                  </a:lnTo>
                  <a:lnTo>
                    <a:pt x="5226" y="966"/>
                  </a:lnTo>
                  <a:lnTo>
                    <a:pt x="5223" y="966"/>
                  </a:lnTo>
                  <a:lnTo>
                    <a:pt x="5220" y="966"/>
                  </a:lnTo>
                  <a:lnTo>
                    <a:pt x="5218" y="966"/>
                  </a:lnTo>
                  <a:lnTo>
                    <a:pt x="5215" y="965"/>
                  </a:lnTo>
                  <a:lnTo>
                    <a:pt x="5213" y="965"/>
                  </a:lnTo>
                  <a:lnTo>
                    <a:pt x="5210" y="965"/>
                  </a:lnTo>
                  <a:lnTo>
                    <a:pt x="5207" y="965"/>
                  </a:lnTo>
                  <a:close/>
                  <a:moveTo>
                    <a:pt x="6207" y="965"/>
                  </a:moveTo>
                  <a:lnTo>
                    <a:pt x="6207" y="968"/>
                  </a:lnTo>
                  <a:lnTo>
                    <a:pt x="6207" y="973"/>
                  </a:lnTo>
                  <a:lnTo>
                    <a:pt x="6207" y="978"/>
                  </a:lnTo>
                  <a:lnTo>
                    <a:pt x="6207" y="983"/>
                  </a:lnTo>
                  <a:lnTo>
                    <a:pt x="6207" y="988"/>
                  </a:lnTo>
                  <a:lnTo>
                    <a:pt x="6208" y="993"/>
                  </a:lnTo>
                  <a:lnTo>
                    <a:pt x="6208" y="998"/>
                  </a:lnTo>
                  <a:lnTo>
                    <a:pt x="6208" y="1004"/>
                  </a:lnTo>
                  <a:lnTo>
                    <a:pt x="6208" y="1008"/>
                  </a:lnTo>
                  <a:lnTo>
                    <a:pt x="6208" y="1012"/>
                  </a:lnTo>
                  <a:lnTo>
                    <a:pt x="6208" y="1016"/>
                  </a:lnTo>
                  <a:lnTo>
                    <a:pt x="6208" y="1020"/>
                  </a:lnTo>
                  <a:lnTo>
                    <a:pt x="6208" y="1023"/>
                  </a:lnTo>
                  <a:lnTo>
                    <a:pt x="6208" y="1027"/>
                  </a:lnTo>
                  <a:lnTo>
                    <a:pt x="6208" y="1031"/>
                  </a:lnTo>
                  <a:lnTo>
                    <a:pt x="6208" y="1034"/>
                  </a:lnTo>
                  <a:lnTo>
                    <a:pt x="6208" y="1038"/>
                  </a:lnTo>
                  <a:lnTo>
                    <a:pt x="6208" y="1043"/>
                  </a:lnTo>
                  <a:lnTo>
                    <a:pt x="6208" y="1048"/>
                  </a:lnTo>
                  <a:lnTo>
                    <a:pt x="6208" y="1053"/>
                  </a:lnTo>
                  <a:lnTo>
                    <a:pt x="6208" y="1058"/>
                  </a:lnTo>
                  <a:lnTo>
                    <a:pt x="6208" y="1062"/>
                  </a:lnTo>
                  <a:lnTo>
                    <a:pt x="6208" y="1067"/>
                  </a:lnTo>
                  <a:lnTo>
                    <a:pt x="6208" y="1072"/>
                  </a:lnTo>
                  <a:lnTo>
                    <a:pt x="6208" y="1077"/>
                  </a:lnTo>
                  <a:lnTo>
                    <a:pt x="6208" y="1083"/>
                  </a:lnTo>
                  <a:lnTo>
                    <a:pt x="6208" y="1089"/>
                  </a:lnTo>
                  <a:lnTo>
                    <a:pt x="6207" y="1095"/>
                  </a:lnTo>
                  <a:lnTo>
                    <a:pt x="6207" y="1101"/>
                  </a:lnTo>
                  <a:lnTo>
                    <a:pt x="6207" y="1107"/>
                  </a:lnTo>
                  <a:lnTo>
                    <a:pt x="6207" y="1113"/>
                  </a:lnTo>
                  <a:lnTo>
                    <a:pt x="6207" y="1119"/>
                  </a:lnTo>
                  <a:lnTo>
                    <a:pt x="6207" y="1125"/>
                  </a:lnTo>
                  <a:lnTo>
                    <a:pt x="6207" y="1126"/>
                  </a:lnTo>
                  <a:lnTo>
                    <a:pt x="6207" y="1128"/>
                  </a:lnTo>
                  <a:lnTo>
                    <a:pt x="6206" y="1130"/>
                  </a:lnTo>
                  <a:lnTo>
                    <a:pt x="6206" y="1132"/>
                  </a:lnTo>
                  <a:lnTo>
                    <a:pt x="6206" y="1134"/>
                  </a:lnTo>
                  <a:lnTo>
                    <a:pt x="6206" y="1135"/>
                  </a:lnTo>
                  <a:lnTo>
                    <a:pt x="6206" y="1137"/>
                  </a:lnTo>
                  <a:lnTo>
                    <a:pt x="6206" y="1139"/>
                  </a:lnTo>
                  <a:lnTo>
                    <a:pt x="6209" y="1139"/>
                  </a:lnTo>
                  <a:lnTo>
                    <a:pt x="6211" y="1139"/>
                  </a:lnTo>
                  <a:lnTo>
                    <a:pt x="6215" y="1138"/>
                  </a:lnTo>
                  <a:lnTo>
                    <a:pt x="6217" y="1138"/>
                  </a:lnTo>
                  <a:lnTo>
                    <a:pt x="6220" y="1138"/>
                  </a:lnTo>
                  <a:lnTo>
                    <a:pt x="6223" y="1138"/>
                  </a:lnTo>
                  <a:lnTo>
                    <a:pt x="6226" y="1138"/>
                  </a:lnTo>
                  <a:lnTo>
                    <a:pt x="6229" y="1138"/>
                  </a:lnTo>
                  <a:lnTo>
                    <a:pt x="6232" y="1138"/>
                  </a:lnTo>
                  <a:lnTo>
                    <a:pt x="6236" y="1138"/>
                  </a:lnTo>
                  <a:lnTo>
                    <a:pt x="6240" y="1138"/>
                  </a:lnTo>
                  <a:lnTo>
                    <a:pt x="6244" y="1138"/>
                  </a:lnTo>
                  <a:lnTo>
                    <a:pt x="6247" y="1138"/>
                  </a:lnTo>
                  <a:lnTo>
                    <a:pt x="6251" y="1138"/>
                  </a:lnTo>
                  <a:lnTo>
                    <a:pt x="6255" y="1138"/>
                  </a:lnTo>
                  <a:lnTo>
                    <a:pt x="6259" y="1138"/>
                  </a:lnTo>
                  <a:lnTo>
                    <a:pt x="6264" y="1138"/>
                  </a:lnTo>
                  <a:lnTo>
                    <a:pt x="6270" y="1138"/>
                  </a:lnTo>
                  <a:lnTo>
                    <a:pt x="6276" y="1138"/>
                  </a:lnTo>
                  <a:lnTo>
                    <a:pt x="6282" y="1138"/>
                  </a:lnTo>
                  <a:lnTo>
                    <a:pt x="6288" y="1138"/>
                  </a:lnTo>
                  <a:lnTo>
                    <a:pt x="6293" y="1139"/>
                  </a:lnTo>
                  <a:lnTo>
                    <a:pt x="6299" y="1139"/>
                  </a:lnTo>
                  <a:lnTo>
                    <a:pt x="6304" y="1139"/>
                  </a:lnTo>
                  <a:lnTo>
                    <a:pt x="6304" y="1138"/>
                  </a:lnTo>
                  <a:lnTo>
                    <a:pt x="6304" y="1138"/>
                  </a:lnTo>
                  <a:lnTo>
                    <a:pt x="6304" y="1138"/>
                  </a:lnTo>
                  <a:lnTo>
                    <a:pt x="6304" y="1137"/>
                  </a:lnTo>
                  <a:lnTo>
                    <a:pt x="6304" y="1137"/>
                  </a:lnTo>
                  <a:lnTo>
                    <a:pt x="6304" y="1136"/>
                  </a:lnTo>
                  <a:lnTo>
                    <a:pt x="6304" y="1136"/>
                  </a:lnTo>
                  <a:lnTo>
                    <a:pt x="6304" y="1134"/>
                  </a:lnTo>
                  <a:lnTo>
                    <a:pt x="6304" y="1131"/>
                  </a:lnTo>
                  <a:lnTo>
                    <a:pt x="6304" y="1129"/>
                  </a:lnTo>
                  <a:lnTo>
                    <a:pt x="6304" y="1126"/>
                  </a:lnTo>
                  <a:lnTo>
                    <a:pt x="6304" y="1124"/>
                  </a:lnTo>
                  <a:lnTo>
                    <a:pt x="6304" y="1122"/>
                  </a:lnTo>
                  <a:lnTo>
                    <a:pt x="6304" y="1120"/>
                  </a:lnTo>
                  <a:lnTo>
                    <a:pt x="6304" y="1117"/>
                  </a:lnTo>
                  <a:lnTo>
                    <a:pt x="6297" y="1118"/>
                  </a:lnTo>
                  <a:lnTo>
                    <a:pt x="6290" y="1118"/>
                  </a:lnTo>
                  <a:lnTo>
                    <a:pt x="6283" y="1119"/>
                  </a:lnTo>
                  <a:lnTo>
                    <a:pt x="6275" y="1120"/>
                  </a:lnTo>
                  <a:lnTo>
                    <a:pt x="6268" y="1120"/>
                  </a:lnTo>
                  <a:lnTo>
                    <a:pt x="6261" y="1120"/>
                  </a:lnTo>
                  <a:lnTo>
                    <a:pt x="6253" y="1120"/>
                  </a:lnTo>
                  <a:lnTo>
                    <a:pt x="6246" y="1120"/>
                  </a:lnTo>
                  <a:lnTo>
                    <a:pt x="6246" y="1116"/>
                  </a:lnTo>
                  <a:lnTo>
                    <a:pt x="6246" y="1112"/>
                  </a:lnTo>
                  <a:lnTo>
                    <a:pt x="6246" y="1108"/>
                  </a:lnTo>
                  <a:lnTo>
                    <a:pt x="6246" y="1105"/>
                  </a:lnTo>
                  <a:lnTo>
                    <a:pt x="6246" y="1100"/>
                  </a:lnTo>
                  <a:lnTo>
                    <a:pt x="6246" y="1096"/>
                  </a:lnTo>
                  <a:lnTo>
                    <a:pt x="6246" y="1092"/>
                  </a:lnTo>
                  <a:lnTo>
                    <a:pt x="6246" y="1088"/>
                  </a:lnTo>
                  <a:lnTo>
                    <a:pt x="6246" y="1084"/>
                  </a:lnTo>
                  <a:lnTo>
                    <a:pt x="6246" y="1080"/>
                  </a:lnTo>
                  <a:lnTo>
                    <a:pt x="6246" y="1076"/>
                  </a:lnTo>
                  <a:lnTo>
                    <a:pt x="6246" y="1072"/>
                  </a:lnTo>
                  <a:lnTo>
                    <a:pt x="6246" y="1068"/>
                  </a:lnTo>
                  <a:lnTo>
                    <a:pt x="6246" y="1064"/>
                  </a:lnTo>
                  <a:lnTo>
                    <a:pt x="6246" y="1060"/>
                  </a:lnTo>
                  <a:lnTo>
                    <a:pt x="6246" y="1056"/>
                  </a:lnTo>
                  <a:lnTo>
                    <a:pt x="6247" y="1056"/>
                  </a:lnTo>
                  <a:lnTo>
                    <a:pt x="6249" y="1056"/>
                  </a:lnTo>
                  <a:lnTo>
                    <a:pt x="6250" y="1056"/>
                  </a:lnTo>
                  <a:lnTo>
                    <a:pt x="6252" y="1056"/>
                  </a:lnTo>
                  <a:lnTo>
                    <a:pt x="6254" y="1056"/>
                  </a:lnTo>
                  <a:lnTo>
                    <a:pt x="6255" y="1056"/>
                  </a:lnTo>
                  <a:lnTo>
                    <a:pt x="6257" y="1056"/>
                  </a:lnTo>
                  <a:lnTo>
                    <a:pt x="6258" y="1056"/>
                  </a:lnTo>
                  <a:lnTo>
                    <a:pt x="6264" y="1056"/>
                  </a:lnTo>
                  <a:lnTo>
                    <a:pt x="6270" y="1056"/>
                  </a:lnTo>
                  <a:lnTo>
                    <a:pt x="6275" y="1057"/>
                  </a:lnTo>
                  <a:lnTo>
                    <a:pt x="6281" y="1057"/>
                  </a:lnTo>
                  <a:lnTo>
                    <a:pt x="6287" y="1057"/>
                  </a:lnTo>
                  <a:lnTo>
                    <a:pt x="6292" y="1058"/>
                  </a:lnTo>
                  <a:lnTo>
                    <a:pt x="6298" y="1058"/>
                  </a:lnTo>
                  <a:lnTo>
                    <a:pt x="6304" y="1058"/>
                  </a:lnTo>
                  <a:lnTo>
                    <a:pt x="6303" y="1057"/>
                  </a:lnTo>
                  <a:lnTo>
                    <a:pt x="6303" y="1056"/>
                  </a:lnTo>
                  <a:lnTo>
                    <a:pt x="6303" y="1055"/>
                  </a:lnTo>
                  <a:lnTo>
                    <a:pt x="6303" y="1053"/>
                  </a:lnTo>
                  <a:lnTo>
                    <a:pt x="6302" y="1052"/>
                  </a:lnTo>
                  <a:lnTo>
                    <a:pt x="6302" y="1051"/>
                  </a:lnTo>
                  <a:lnTo>
                    <a:pt x="6302" y="1050"/>
                  </a:lnTo>
                  <a:lnTo>
                    <a:pt x="6302" y="1048"/>
                  </a:lnTo>
                  <a:lnTo>
                    <a:pt x="6302" y="1047"/>
                  </a:lnTo>
                  <a:lnTo>
                    <a:pt x="6302" y="1046"/>
                  </a:lnTo>
                  <a:lnTo>
                    <a:pt x="6302" y="1044"/>
                  </a:lnTo>
                  <a:lnTo>
                    <a:pt x="6303" y="1043"/>
                  </a:lnTo>
                  <a:lnTo>
                    <a:pt x="6303" y="1041"/>
                  </a:lnTo>
                  <a:lnTo>
                    <a:pt x="6303" y="1040"/>
                  </a:lnTo>
                  <a:lnTo>
                    <a:pt x="6303" y="1038"/>
                  </a:lnTo>
                  <a:lnTo>
                    <a:pt x="6304" y="1037"/>
                  </a:lnTo>
                  <a:lnTo>
                    <a:pt x="6246" y="1039"/>
                  </a:lnTo>
                  <a:lnTo>
                    <a:pt x="6246" y="1035"/>
                  </a:lnTo>
                  <a:lnTo>
                    <a:pt x="6246" y="1032"/>
                  </a:lnTo>
                  <a:lnTo>
                    <a:pt x="6246" y="1028"/>
                  </a:lnTo>
                  <a:lnTo>
                    <a:pt x="6246" y="1024"/>
                  </a:lnTo>
                  <a:lnTo>
                    <a:pt x="6246" y="1021"/>
                  </a:lnTo>
                  <a:lnTo>
                    <a:pt x="6246" y="1017"/>
                  </a:lnTo>
                  <a:lnTo>
                    <a:pt x="6246" y="1014"/>
                  </a:lnTo>
                  <a:lnTo>
                    <a:pt x="6246" y="1010"/>
                  </a:lnTo>
                  <a:lnTo>
                    <a:pt x="6246" y="1007"/>
                  </a:lnTo>
                  <a:lnTo>
                    <a:pt x="6246" y="1004"/>
                  </a:lnTo>
                  <a:lnTo>
                    <a:pt x="6246" y="1000"/>
                  </a:lnTo>
                  <a:lnTo>
                    <a:pt x="6246" y="997"/>
                  </a:lnTo>
                  <a:lnTo>
                    <a:pt x="6247" y="994"/>
                  </a:lnTo>
                  <a:lnTo>
                    <a:pt x="6247" y="990"/>
                  </a:lnTo>
                  <a:lnTo>
                    <a:pt x="6247" y="987"/>
                  </a:lnTo>
                  <a:lnTo>
                    <a:pt x="6247" y="984"/>
                  </a:lnTo>
                  <a:lnTo>
                    <a:pt x="6254" y="984"/>
                  </a:lnTo>
                  <a:lnTo>
                    <a:pt x="6261" y="984"/>
                  </a:lnTo>
                  <a:lnTo>
                    <a:pt x="6268" y="984"/>
                  </a:lnTo>
                  <a:lnTo>
                    <a:pt x="6276" y="985"/>
                  </a:lnTo>
                  <a:lnTo>
                    <a:pt x="6283" y="985"/>
                  </a:lnTo>
                  <a:lnTo>
                    <a:pt x="6290" y="986"/>
                  </a:lnTo>
                  <a:lnTo>
                    <a:pt x="6297" y="987"/>
                  </a:lnTo>
                  <a:lnTo>
                    <a:pt x="6304" y="987"/>
                  </a:lnTo>
                  <a:lnTo>
                    <a:pt x="6304" y="987"/>
                  </a:lnTo>
                  <a:lnTo>
                    <a:pt x="6304" y="986"/>
                  </a:lnTo>
                  <a:lnTo>
                    <a:pt x="6304" y="986"/>
                  </a:lnTo>
                  <a:lnTo>
                    <a:pt x="6304" y="985"/>
                  </a:lnTo>
                  <a:lnTo>
                    <a:pt x="6304" y="985"/>
                  </a:lnTo>
                  <a:lnTo>
                    <a:pt x="6304" y="985"/>
                  </a:lnTo>
                  <a:lnTo>
                    <a:pt x="6304" y="984"/>
                  </a:lnTo>
                  <a:lnTo>
                    <a:pt x="6304" y="984"/>
                  </a:lnTo>
                  <a:lnTo>
                    <a:pt x="6304" y="981"/>
                  </a:lnTo>
                  <a:lnTo>
                    <a:pt x="6304" y="979"/>
                  </a:lnTo>
                  <a:lnTo>
                    <a:pt x="6304" y="977"/>
                  </a:lnTo>
                  <a:lnTo>
                    <a:pt x="6304" y="974"/>
                  </a:lnTo>
                  <a:lnTo>
                    <a:pt x="6304" y="972"/>
                  </a:lnTo>
                  <a:lnTo>
                    <a:pt x="6304" y="970"/>
                  </a:lnTo>
                  <a:lnTo>
                    <a:pt x="6304" y="967"/>
                  </a:lnTo>
                  <a:lnTo>
                    <a:pt x="6304" y="965"/>
                  </a:lnTo>
                  <a:lnTo>
                    <a:pt x="6297" y="965"/>
                  </a:lnTo>
                  <a:lnTo>
                    <a:pt x="6290" y="965"/>
                  </a:lnTo>
                  <a:lnTo>
                    <a:pt x="6283" y="966"/>
                  </a:lnTo>
                  <a:lnTo>
                    <a:pt x="6276" y="966"/>
                  </a:lnTo>
                  <a:lnTo>
                    <a:pt x="6269" y="966"/>
                  </a:lnTo>
                  <a:lnTo>
                    <a:pt x="6261" y="966"/>
                  </a:lnTo>
                  <a:lnTo>
                    <a:pt x="6254" y="966"/>
                  </a:lnTo>
                  <a:lnTo>
                    <a:pt x="6247" y="966"/>
                  </a:lnTo>
                  <a:lnTo>
                    <a:pt x="6242" y="966"/>
                  </a:lnTo>
                  <a:lnTo>
                    <a:pt x="6237" y="966"/>
                  </a:lnTo>
                  <a:lnTo>
                    <a:pt x="6232" y="966"/>
                  </a:lnTo>
                  <a:lnTo>
                    <a:pt x="6227" y="966"/>
                  </a:lnTo>
                  <a:lnTo>
                    <a:pt x="6222" y="965"/>
                  </a:lnTo>
                  <a:lnTo>
                    <a:pt x="6217" y="965"/>
                  </a:lnTo>
                  <a:lnTo>
                    <a:pt x="6212" y="965"/>
                  </a:lnTo>
                  <a:lnTo>
                    <a:pt x="6207" y="965"/>
                  </a:lnTo>
                  <a:close/>
                  <a:moveTo>
                    <a:pt x="5489" y="976"/>
                  </a:moveTo>
                  <a:lnTo>
                    <a:pt x="5493" y="976"/>
                  </a:lnTo>
                  <a:lnTo>
                    <a:pt x="5496" y="976"/>
                  </a:lnTo>
                  <a:lnTo>
                    <a:pt x="5500" y="977"/>
                  </a:lnTo>
                  <a:lnTo>
                    <a:pt x="5503" y="978"/>
                  </a:lnTo>
                  <a:lnTo>
                    <a:pt x="5506" y="979"/>
                  </a:lnTo>
                  <a:lnTo>
                    <a:pt x="5508" y="980"/>
                  </a:lnTo>
                  <a:lnTo>
                    <a:pt x="5511" y="981"/>
                  </a:lnTo>
                  <a:lnTo>
                    <a:pt x="5514" y="983"/>
                  </a:lnTo>
                  <a:lnTo>
                    <a:pt x="5519" y="986"/>
                  </a:lnTo>
                  <a:lnTo>
                    <a:pt x="5523" y="990"/>
                  </a:lnTo>
                  <a:lnTo>
                    <a:pt x="5527" y="994"/>
                  </a:lnTo>
                  <a:lnTo>
                    <a:pt x="5530" y="999"/>
                  </a:lnTo>
                  <a:lnTo>
                    <a:pt x="5534" y="1004"/>
                  </a:lnTo>
                  <a:lnTo>
                    <a:pt x="5536" y="1010"/>
                  </a:lnTo>
                  <a:lnTo>
                    <a:pt x="5538" y="1016"/>
                  </a:lnTo>
                  <a:lnTo>
                    <a:pt x="5540" y="1022"/>
                  </a:lnTo>
                  <a:lnTo>
                    <a:pt x="5541" y="1028"/>
                  </a:lnTo>
                  <a:lnTo>
                    <a:pt x="5542" y="1034"/>
                  </a:lnTo>
                  <a:lnTo>
                    <a:pt x="5543" y="1041"/>
                  </a:lnTo>
                  <a:lnTo>
                    <a:pt x="5543" y="1047"/>
                  </a:lnTo>
                  <a:lnTo>
                    <a:pt x="5543" y="1054"/>
                  </a:lnTo>
                  <a:lnTo>
                    <a:pt x="5542" y="1060"/>
                  </a:lnTo>
                  <a:lnTo>
                    <a:pt x="5541" y="1067"/>
                  </a:lnTo>
                  <a:lnTo>
                    <a:pt x="5541" y="1074"/>
                  </a:lnTo>
                  <a:lnTo>
                    <a:pt x="5539" y="1080"/>
                  </a:lnTo>
                  <a:lnTo>
                    <a:pt x="5537" y="1087"/>
                  </a:lnTo>
                  <a:lnTo>
                    <a:pt x="5535" y="1093"/>
                  </a:lnTo>
                  <a:lnTo>
                    <a:pt x="5532" y="1099"/>
                  </a:lnTo>
                  <a:lnTo>
                    <a:pt x="5528" y="1106"/>
                  </a:lnTo>
                  <a:lnTo>
                    <a:pt x="5523" y="1111"/>
                  </a:lnTo>
                  <a:lnTo>
                    <a:pt x="5521" y="1114"/>
                  </a:lnTo>
                  <a:lnTo>
                    <a:pt x="5519" y="1116"/>
                  </a:lnTo>
                  <a:lnTo>
                    <a:pt x="5516" y="1119"/>
                  </a:lnTo>
                  <a:lnTo>
                    <a:pt x="5513" y="1121"/>
                  </a:lnTo>
                  <a:lnTo>
                    <a:pt x="5510" y="1122"/>
                  </a:lnTo>
                  <a:lnTo>
                    <a:pt x="5507" y="1124"/>
                  </a:lnTo>
                  <a:lnTo>
                    <a:pt x="5504" y="1125"/>
                  </a:lnTo>
                  <a:lnTo>
                    <a:pt x="5501" y="1127"/>
                  </a:lnTo>
                  <a:lnTo>
                    <a:pt x="5497" y="1127"/>
                  </a:lnTo>
                  <a:lnTo>
                    <a:pt x="5494" y="1128"/>
                  </a:lnTo>
                  <a:lnTo>
                    <a:pt x="5490" y="1129"/>
                  </a:lnTo>
                  <a:lnTo>
                    <a:pt x="5486" y="1129"/>
                  </a:lnTo>
                  <a:lnTo>
                    <a:pt x="5483" y="1129"/>
                  </a:lnTo>
                  <a:lnTo>
                    <a:pt x="5479" y="1128"/>
                  </a:lnTo>
                  <a:lnTo>
                    <a:pt x="5476" y="1128"/>
                  </a:lnTo>
                  <a:lnTo>
                    <a:pt x="5473" y="1127"/>
                  </a:lnTo>
                  <a:lnTo>
                    <a:pt x="5470" y="1126"/>
                  </a:lnTo>
                  <a:lnTo>
                    <a:pt x="5467" y="1125"/>
                  </a:lnTo>
                  <a:lnTo>
                    <a:pt x="5464" y="1124"/>
                  </a:lnTo>
                  <a:lnTo>
                    <a:pt x="5462" y="1123"/>
                  </a:lnTo>
                  <a:lnTo>
                    <a:pt x="5457" y="1120"/>
                  </a:lnTo>
                  <a:lnTo>
                    <a:pt x="5452" y="1116"/>
                  </a:lnTo>
                  <a:lnTo>
                    <a:pt x="5449" y="1111"/>
                  </a:lnTo>
                  <a:lnTo>
                    <a:pt x="5445" y="1107"/>
                  </a:lnTo>
                  <a:lnTo>
                    <a:pt x="5442" y="1102"/>
                  </a:lnTo>
                  <a:lnTo>
                    <a:pt x="5440" y="1096"/>
                  </a:lnTo>
                  <a:lnTo>
                    <a:pt x="5438" y="1091"/>
                  </a:lnTo>
                  <a:lnTo>
                    <a:pt x="5436" y="1085"/>
                  </a:lnTo>
                  <a:lnTo>
                    <a:pt x="5435" y="1079"/>
                  </a:lnTo>
                  <a:lnTo>
                    <a:pt x="5434" y="1073"/>
                  </a:lnTo>
                  <a:lnTo>
                    <a:pt x="5433" y="1066"/>
                  </a:lnTo>
                  <a:lnTo>
                    <a:pt x="5433" y="1060"/>
                  </a:lnTo>
                  <a:lnTo>
                    <a:pt x="5433" y="1053"/>
                  </a:lnTo>
                  <a:lnTo>
                    <a:pt x="5433" y="1046"/>
                  </a:lnTo>
                  <a:lnTo>
                    <a:pt x="5434" y="1039"/>
                  </a:lnTo>
                  <a:lnTo>
                    <a:pt x="5435" y="1032"/>
                  </a:lnTo>
                  <a:lnTo>
                    <a:pt x="5436" y="1025"/>
                  </a:lnTo>
                  <a:lnTo>
                    <a:pt x="5438" y="1019"/>
                  </a:lnTo>
                  <a:lnTo>
                    <a:pt x="5440" y="1012"/>
                  </a:lnTo>
                  <a:lnTo>
                    <a:pt x="5443" y="1006"/>
                  </a:lnTo>
                  <a:lnTo>
                    <a:pt x="5444" y="1003"/>
                  </a:lnTo>
                  <a:lnTo>
                    <a:pt x="5446" y="1000"/>
                  </a:lnTo>
                  <a:lnTo>
                    <a:pt x="5448" y="997"/>
                  </a:lnTo>
                  <a:lnTo>
                    <a:pt x="5451" y="994"/>
                  </a:lnTo>
                  <a:lnTo>
                    <a:pt x="5453" y="992"/>
                  </a:lnTo>
                  <a:lnTo>
                    <a:pt x="5455" y="989"/>
                  </a:lnTo>
                  <a:lnTo>
                    <a:pt x="5458" y="987"/>
                  </a:lnTo>
                  <a:lnTo>
                    <a:pt x="5461" y="985"/>
                  </a:lnTo>
                  <a:lnTo>
                    <a:pt x="5464" y="982"/>
                  </a:lnTo>
                  <a:lnTo>
                    <a:pt x="5467" y="980"/>
                  </a:lnTo>
                  <a:lnTo>
                    <a:pt x="5471" y="979"/>
                  </a:lnTo>
                  <a:lnTo>
                    <a:pt x="5474" y="978"/>
                  </a:lnTo>
                  <a:lnTo>
                    <a:pt x="5478" y="977"/>
                  </a:lnTo>
                  <a:lnTo>
                    <a:pt x="5481" y="976"/>
                  </a:lnTo>
                  <a:lnTo>
                    <a:pt x="5485" y="976"/>
                  </a:lnTo>
                  <a:lnTo>
                    <a:pt x="5489" y="976"/>
                  </a:lnTo>
                  <a:close/>
                  <a:moveTo>
                    <a:pt x="576" y="979"/>
                  </a:moveTo>
                  <a:lnTo>
                    <a:pt x="582" y="979"/>
                  </a:lnTo>
                  <a:lnTo>
                    <a:pt x="588" y="979"/>
                  </a:lnTo>
                  <a:lnTo>
                    <a:pt x="594" y="980"/>
                  </a:lnTo>
                  <a:lnTo>
                    <a:pt x="599" y="981"/>
                  </a:lnTo>
                  <a:lnTo>
                    <a:pt x="602" y="982"/>
                  </a:lnTo>
                  <a:lnTo>
                    <a:pt x="604" y="983"/>
                  </a:lnTo>
                  <a:lnTo>
                    <a:pt x="606" y="985"/>
                  </a:lnTo>
                  <a:lnTo>
                    <a:pt x="608" y="987"/>
                  </a:lnTo>
                  <a:lnTo>
                    <a:pt x="610" y="989"/>
                  </a:lnTo>
                  <a:lnTo>
                    <a:pt x="611" y="992"/>
                  </a:lnTo>
                  <a:lnTo>
                    <a:pt x="612" y="995"/>
                  </a:lnTo>
                  <a:lnTo>
                    <a:pt x="614" y="998"/>
                  </a:lnTo>
                  <a:lnTo>
                    <a:pt x="614" y="1000"/>
                  </a:lnTo>
                  <a:lnTo>
                    <a:pt x="614" y="1002"/>
                  </a:lnTo>
                  <a:lnTo>
                    <a:pt x="614" y="1004"/>
                  </a:lnTo>
                  <a:lnTo>
                    <a:pt x="615" y="1005"/>
                  </a:lnTo>
                  <a:lnTo>
                    <a:pt x="615" y="1006"/>
                  </a:lnTo>
                  <a:lnTo>
                    <a:pt x="615" y="1008"/>
                  </a:lnTo>
                  <a:lnTo>
                    <a:pt x="615" y="1009"/>
                  </a:lnTo>
                  <a:lnTo>
                    <a:pt x="615" y="1011"/>
                  </a:lnTo>
                  <a:lnTo>
                    <a:pt x="615" y="1016"/>
                  </a:lnTo>
                  <a:lnTo>
                    <a:pt x="614" y="1020"/>
                  </a:lnTo>
                  <a:lnTo>
                    <a:pt x="614" y="1024"/>
                  </a:lnTo>
                  <a:lnTo>
                    <a:pt x="612" y="1028"/>
                  </a:lnTo>
                  <a:lnTo>
                    <a:pt x="611" y="1032"/>
                  </a:lnTo>
                  <a:lnTo>
                    <a:pt x="609" y="1035"/>
                  </a:lnTo>
                  <a:lnTo>
                    <a:pt x="607" y="1038"/>
                  </a:lnTo>
                  <a:lnTo>
                    <a:pt x="605" y="1040"/>
                  </a:lnTo>
                  <a:lnTo>
                    <a:pt x="602" y="1042"/>
                  </a:lnTo>
                  <a:lnTo>
                    <a:pt x="599" y="1044"/>
                  </a:lnTo>
                  <a:lnTo>
                    <a:pt x="596" y="1046"/>
                  </a:lnTo>
                  <a:lnTo>
                    <a:pt x="593" y="1047"/>
                  </a:lnTo>
                  <a:lnTo>
                    <a:pt x="589" y="1047"/>
                  </a:lnTo>
                  <a:lnTo>
                    <a:pt x="584" y="1048"/>
                  </a:lnTo>
                  <a:lnTo>
                    <a:pt x="580" y="1048"/>
                  </a:lnTo>
                  <a:lnTo>
                    <a:pt x="575" y="1048"/>
                  </a:lnTo>
                  <a:lnTo>
                    <a:pt x="575" y="1045"/>
                  </a:lnTo>
                  <a:lnTo>
                    <a:pt x="575" y="1043"/>
                  </a:lnTo>
                  <a:lnTo>
                    <a:pt x="575" y="1041"/>
                  </a:lnTo>
                  <a:lnTo>
                    <a:pt x="575" y="1038"/>
                  </a:lnTo>
                  <a:lnTo>
                    <a:pt x="575" y="1036"/>
                  </a:lnTo>
                  <a:lnTo>
                    <a:pt x="575" y="1034"/>
                  </a:lnTo>
                  <a:lnTo>
                    <a:pt x="575" y="1032"/>
                  </a:lnTo>
                  <a:lnTo>
                    <a:pt x="575" y="1029"/>
                  </a:lnTo>
                  <a:lnTo>
                    <a:pt x="575" y="1027"/>
                  </a:lnTo>
                  <a:lnTo>
                    <a:pt x="575" y="1024"/>
                  </a:lnTo>
                  <a:lnTo>
                    <a:pt x="575" y="1022"/>
                  </a:lnTo>
                  <a:lnTo>
                    <a:pt x="575" y="1019"/>
                  </a:lnTo>
                  <a:lnTo>
                    <a:pt x="576" y="1017"/>
                  </a:lnTo>
                  <a:lnTo>
                    <a:pt x="576" y="1014"/>
                  </a:lnTo>
                  <a:lnTo>
                    <a:pt x="576" y="1012"/>
                  </a:lnTo>
                  <a:lnTo>
                    <a:pt x="576" y="1009"/>
                  </a:lnTo>
                  <a:lnTo>
                    <a:pt x="576" y="979"/>
                  </a:lnTo>
                  <a:close/>
                  <a:moveTo>
                    <a:pt x="2228" y="979"/>
                  </a:moveTo>
                  <a:lnTo>
                    <a:pt x="2234" y="979"/>
                  </a:lnTo>
                  <a:lnTo>
                    <a:pt x="2241" y="979"/>
                  </a:lnTo>
                  <a:lnTo>
                    <a:pt x="2247" y="980"/>
                  </a:lnTo>
                  <a:lnTo>
                    <a:pt x="2252" y="981"/>
                  </a:lnTo>
                  <a:lnTo>
                    <a:pt x="2254" y="982"/>
                  </a:lnTo>
                  <a:lnTo>
                    <a:pt x="2256" y="983"/>
                  </a:lnTo>
                  <a:lnTo>
                    <a:pt x="2259" y="985"/>
                  </a:lnTo>
                  <a:lnTo>
                    <a:pt x="2261" y="987"/>
                  </a:lnTo>
                  <a:lnTo>
                    <a:pt x="2262" y="989"/>
                  </a:lnTo>
                  <a:lnTo>
                    <a:pt x="2264" y="992"/>
                  </a:lnTo>
                  <a:lnTo>
                    <a:pt x="2265" y="995"/>
                  </a:lnTo>
                  <a:lnTo>
                    <a:pt x="2266" y="998"/>
                  </a:lnTo>
                  <a:lnTo>
                    <a:pt x="2266" y="1000"/>
                  </a:lnTo>
                  <a:lnTo>
                    <a:pt x="2267" y="1002"/>
                  </a:lnTo>
                  <a:lnTo>
                    <a:pt x="2267" y="1004"/>
                  </a:lnTo>
                  <a:lnTo>
                    <a:pt x="2267" y="1005"/>
                  </a:lnTo>
                  <a:lnTo>
                    <a:pt x="2267" y="1006"/>
                  </a:lnTo>
                  <a:lnTo>
                    <a:pt x="2268" y="1008"/>
                  </a:lnTo>
                  <a:lnTo>
                    <a:pt x="2268" y="1009"/>
                  </a:lnTo>
                  <a:lnTo>
                    <a:pt x="2268" y="1011"/>
                  </a:lnTo>
                  <a:lnTo>
                    <a:pt x="2267" y="1016"/>
                  </a:lnTo>
                  <a:lnTo>
                    <a:pt x="2267" y="1020"/>
                  </a:lnTo>
                  <a:lnTo>
                    <a:pt x="2266" y="1024"/>
                  </a:lnTo>
                  <a:lnTo>
                    <a:pt x="2265" y="1028"/>
                  </a:lnTo>
                  <a:lnTo>
                    <a:pt x="2264" y="1032"/>
                  </a:lnTo>
                  <a:lnTo>
                    <a:pt x="2262" y="1035"/>
                  </a:lnTo>
                  <a:lnTo>
                    <a:pt x="2260" y="1038"/>
                  </a:lnTo>
                  <a:lnTo>
                    <a:pt x="2257" y="1040"/>
                  </a:lnTo>
                  <a:lnTo>
                    <a:pt x="2255" y="1042"/>
                  </a:lnTo>
                  <a:lnTo>
                    <a:pt x="2252" y="1044"/>
                  </a:lnTo>
                  <a:lnTo>
                    <a:pt x="2249" y="1046"/>
                  </a:lnTo>
                  <a:lnTo>
                    <a:pt x="2245" y="1047"/>
                  </a:lnTo>
                  <a:lnTo>
                    <a:pt x="2241" y="1047"/>
                  </a:lnTo>
                  <a:lnTo>
                    <a:pt x="2237" y="1048"/>
                  </a:lnTo>
                  <a:lnTo>
                    <a:pt x="2232" y="1048"/>
                  </a:lnTo>
                  <a:lnTo>
                    <a:pt x="2228" y="1048"/>
                  </a:lnTo>
                  <a:lnTo>
                    <a:pt x="2228" y="1045"/>
                  </a:lnTo>
                  <a:lnTo>
                    <a:pt x="2228" y="1043"/>
                  </a:lnTo>
                  <a:lnTo>
                    <a:pt x="2228" y="1041"/>
                  </a:lnTo>
                  <a:lnTo>
                    <a:pt x="2228" y="1038"/>
                  </a:lnTo>
                  <a:lnTo>
                    <a:pt x="2228" y="1036"/>
                  </a:lnTo>
                  <a:lnTo>
                    <a:pt x="2228" y="1034"/>
                  </a:lnTo>
                  <a:lnTo>
                    <a:pt x="2228" y="1032"/>
                  </a:lnTo>
                  <a:lnTo>
                    <a:pt x="2228" y="1029"/>
                  </a:lnTo>
                  <a:lnTo>
                    <a:pt x="2228" y="1027"/>
                  </a:lnTo>
                  <a:lnTo>
                    <a:pt x="2228" y="1024"/>
                  </a:lnTo>
                  <a:lnTo>
                    <a:pt x="2228" y="1022"/>
                  </a:lnTo>
                  <a:lnTo>
                    <a:pt x="2228" y="1019"/>
                  </a:lnTo>
                  <a:lnTo>
                    <a:pt x="2228" y="1017"/>
                  </a:lnTo>
                  <a:lnTo>
                    <a:pt x="2228" y="1014"/>
                  </a:lnTo>
                  <a:lnTo>
                    <a:pt x="2228" y="1012"/>
                  </a:lnTo>
                  <a:lnTo>
                    <a:pt x="2228" y="1009"/>
                  </a:lnTo>
                  <a:lnTo>
                    <a:pt x="2228" y="979"/>
                  </a:lnTo>
                  <a:close/>
                  <a:moveTo>
                    <a:pt x="3261" y="979"/>
                  </a:moveTo>
                  <a:lnTo>
                    <a:pt x="3267" y="979"/>
                  </a:lnTo>
                  <a:lnTo>
                    <a:pt x="3274" y="979"/>
                  </a:lnTo>
                  <a:lnTo>
                    <a:pt x="3279" y="980"/>
                  </a:lnTo>
                  <a:lnTo>
                    <a:pt x="3285" y="981"/>
                  </a:lnTo>
                  <a:lnTo>
                    <a:pt x="3287" y="982"/>
                  </a:lnTo>
                  <a:lnTo>
                    <a:pt x="3289" y="983"/>
                  </a:lnTo>
                  <a:lnTo>
                    <a:pt x="3292" y="985"/>
                  </a:lnTo>
                  <a:lnTo>
                    <a:pt x="3294" y="987"/>
                  </a:lnTo>
                  <a:lnTo>
                    <a:pt x="3295" y="989"/>
                  </a:lnTo>
                  <a:lnTo>
                    <a:pt x="3297" y="992"/>
                  </a:lnTo>
                  <a:lnTo>
                    <a:pt x="3298" y="995"/>
                  </a:lnTo>
                  <a:lnTo>
                    <a:pt x="3299" y="998"/>
                  </a:lnTo>
                  <a:lnTo>
                    <a:pt x="3299" y="1000"/>
                  </a:lnTo>
                  <a:lnTo>
                    <a:pt x="3300" y="1002"/>
                  </a:lnTo>
                  <a:lnTo>
                    <a:pt x="3300" y="1004"/>
                  </a:lnTo>
                  <a:lnTo>
                    <a:pt x="3300" y="1005"/>
                  </a:lnTo>
                  <a:lnTo>
                    <a:pt x="3300" y="1006"/>
                  </a:lnTo>
                  <a:lnTo>
                    <a:pt x="3300" y="1008"/>
                  </a:lnTo>
                  <a:lnTo>
                    <a:pt x="3300" y="1009"/>
                  </a:lnTo>
                  <a:lnTo>
                    <a:pt x="3300" y="1011"/>
                  </a:lnTo>
                  <a:lnTo>
                    <a:pt x="3300" y="1016"/>
                  </a:lnTo>
                  <a:lnTo>
                    <a:pt x="3300" y="1020"/>
                  </a:lnTo>
                  <a:lnTo>
                    <a:pt x="3299" y="1024"/>
                  </a:lnTo>
                  <a:lnTo>
                    <a:pt x="3298" y="1028"/>
                  </a:lnTo>
                  <a:lnTo>
                    <a:pt x="3296" y="1032"/>
                  </a:lnTo>
                  <a:lnTo>
                    <a:pt x="3294" y="1035"/>
                  </a:lnTo>
                  <a:lnTo>
                    <a:pt x="3292" y="1038"/>
                  </a:lnTo>
                  <a:lnTo>
                    <a:pt x="3290" y="1040"/>
                  </a:lnTo>
                  <a:lnTo>
                    <a:pt x="3288" y="1042"/>
                  </a:lnTo>
                  <a:lnTo>
                    <a:pt x="3285" y="1044"/>
                  </a:lnTo>
                  <a:lnTo>
                    <a:pt x="3281" y="1046"/>
                  </a:lnTo>
                  <a:lnTo>
                    <a:pt x="3278" y="1047"/>
                  </a:lnTo>
                  <a:lnTo>
                    <a:pt x="3274" y="1047"/>
                  </a:lnTo>
                  <a:lnTo>
                    <a:pt x="3270" y="1048"/>
                  </a:lnTo>
                  <a:lnTo>
                    <a:pt x="3265" y="1048"/>
                  </a:lnTo>
                  <a:lnTo>
                    <a:pt x="3260" y="1048"/>
                  </a:lnTo>
                  <a:lnTo>
                    <a:pt x="3260" y="1045"/>
                  </a:lnTo>
                  <a:lnTo>
                    <a:pt x="3260" y="1043"/>
                  </a:lnTo>
                  <a:lnTo>
                    <a:pt x="3260" y="1041"/>
                  </a:lnTo>
                  <a:lnTo>
                    <a:pt x="3260" y="1038"/>
                  </a:lnTo>
                  <a:lnTo>
                    <a:pt x="3261" y="1036"/>
                  </a:lnTo>
                  <a:lnTo>
                    <a:pt x="3261" y="1034"/>
                  </a:lnTo>
                  <a:lnTo>
                    <a:pt x="3261" y="1032"/>
                  </a:lnTo>
                  <a:lnTo>
                    <a:pt x="3261" y="1029"/>
                  </a:lnTo>
                  <a:lnTo>
                    <a:pt x="3261" y="1027"/>
                  </a:lnTo>
                  <a:lnTo>
                    <a:pt x="3261" y="1024"/>
                  </a:lnTo>
                  <a:lnTo>
                    <a:pt x="3261" y="1022"/>
                  </a:lnTo>
                  <a:lnTo>
                    <a:pt x="3261" y="1019"/>
                  </a:lnTo>
                  <a:lnTo>
                    <a:pt x="3261" y="1017"/>
                  </a:lnTo>
                  <a:lnTo>
                    <a:pt x="3261" y="1014"/>
                  </a:lnTo>
                  <a:lnTo>
                    <a:pt x="3261" y="1012"/>
                  </a:lnTo>
                  <a:lnTo>
                    <a:pt x="3261" y="1009"/>
                  </a:lnTo>
                  <a:lnTo>
                    <a:pt x="3261" y="979"/>
                  </a:lnTo>
                  <a:close/>
                  <a:moveTo>
                    <a:pt x="4608" y="979"/>
                  </a:moveTo>
                  <a:lnTo>
                    <a:pt x="4611" y="979"/>
                  </a:lnTo>
                  <a:lnTo>
                    <a:pt x="4613" y="979"/>
                  </a:lnTo>
                  <a:lnTo>
                    <a:pt x="4615" y="979"/>
                  </a:lnTo>
                  <a:lnTo>
                    <a:pt x="4622" y="979"/>
                  </a:lnTo>
                  <a:lnTo>
                    <a:pt x="4629" y="980"/>
                  </a:lnTo>
                  <a:lnTo>
                    <a:pt x="4636" y="981"/>
                  </a:lnTo>
                  <a:lnTo>
                    <a:pt x="4642" y="982"/>
                  </a:lnTo>
                  <a:lnTo>
                    <a:pt x="4645" y="983"/>
                  </a:lnTo>
                  <a:lnTo>
                    <a:pt x="4647" y="984"/>
                  </a:lnTo>
                  <a:lnTo>
                    <a:pt x="4651" y="986"/>
                  </a:lnTo>
                  <a:lnTo>
                    <a:pt x="4653" y="987"/>
                  </a:lnTo>
                  <a:lnTo>
                    <a:pt x="4656" y="989"/>
                  </a:lnTo>
                  <a:lnTo>
                    <a:pt x="4659" y="991"/>
                  </a:lnTo>
                  <a:lnTo>
                    <a:pt x="4661" y="994"/>
                  </a:lnTo>
                  <a:lnTo>
                    <a:pt x="4664" y="996"/>
                  </a:lnTo>
                  <a:lnTo>
                    <a:pt x="4666" y="999"/>
                  </a:lnTo>
                  <a:lnTo>
                    <a:pt x="4668" y="1002"/>
                  </a:lnTo>
                  <a:lnTo>
                    <a:pt x="4670" y="1004"/>
                  </a:lnTo>
                  <a:lnTo>
                    <a:pt x="4671" y="1007"/>
                  </a:lnTo>
                  <a:lnTo>
                    <a:pt x="4674" y="1014"/>
                  </a:lnTo>
                  <a:lnTo>
                    <a:pt x="4676" y="1020"/>
                  </a:lnTo>
                  <a:lnTo>
                    <a:pt x="4678" y="1027"/>
                  </a:lnTo>
                  <a:lnTo>
                    <a:pt x="4679" y="1034"/>
                  </a:lnTo>
                  <a:lnTo>
                    <a:pt x="4680" y="1041"/>
                  </a:lnTo>
                  <a:lnTo>
                    <a:pt x="4680" y="1047"/>
                  </a:lnTo>
                  <a:lnTo>
                    <a:pt x="4680" y="1054"/>
                  </a:lnTo>
                  <a:lnTo>
                    <a:pt x="4680" y="1061"/>
                  </a:lnTo>
                  <a:lnTo>
                    <a:pt x="4679" y="1068"/>
                  </a:lnTo>
                  <a:lnTo>
                    <a:pt x="4677" y="1075"/>
                  </a:lnTo>
                  <a:lnTo>
                    <a:pt x="4675" y="1082"/>
                  </a:lnTo>
                  <a:lnTo>
                    <a:pt x="4673" y="1088"/>
                  </a:lnTo>
                  <a:lnTo>
                    <a:pt x="4670" y="1095"/>
                  </a:lnTo>
                  <a:lnTo>
                    <a:pt x="4666" y="1101"/>
                  </a:lnTo>
                  <a:lnTo>
                    <a:pt x="4664" y="1105"/>
                  </a:lnTo>
                  <a:lnTo>
                    <a:pt x="4661" y="1108"/>
                  </a:lnTo>
                  <a:lnTo>
                    <a:pt x="4658" y="1110"/>
                  </a:lnTo>
                  <a:lnTo>
                    <a:pt x="4655" y="1113"/>
                  </a:lnTo>
                  <a:lnTo>
                    <a:pt x="4653" y="1115"/>
                  </a:lnTo>
                  <a:lnTo>
                    <a:pt x="4650" y="1117"/>
                  </a:lnTo>
                  <a:lnTo>
                    <a:pt x="4647" y="1119"/>
                  </a:lnTo>
                  <a:lnTo>
                    <a:pt x="4643" y="1120"/>
                  </a:lnTo>
                  <a:lnTo>
                    <a:pt x="4640" y="1121"/>
                  </a:lnTo>
                  <a:lnTo>
                    <a:pt x="4637" y="1122"/>
                  </a:lnTo>
                  <a:lnTo>
                    <a:pt x="4634" y="1123"/>
                  </a:lnTo>
                  <a:lnTo>
                    <a:pt x="4630" y="1123"/>
                  </a:lnTo>
                  <a:lnTo>
                    <a:pt x="4622" y="1124"/>
                  </a:lnTo>
                  <a:lnTo>
                    <a:pt x="4614" y="1124"/>
                  </a:lnTo>
                  <a:lnTo>
                    <a:pt x="4612" y="1124"/>
                  </a:lnTo>
                  <a:lnTo>
                    <a:pt x="4610" y="1124"/>
                  </a:lnTo>
                  <a:lnTo>
                    <a:pt x="4607" y="1124"/>
                  </a:lnTo>
                  <a:lnTo>
                    <a:pt x="4605" y="1124"/>
                  </a:lnTo>
                  <a:lnTo>
                    <a:pt x="4603" y="1124"/>
                  </a:lnTo>
                  <a:lnTo>
                    <a:pt x="4600" y="1124"/>
                  </a:lnTo>
                  <a:lnTo>
                    <a:pt x="4598" y="1124"/>
                  </a:lnTo>
                  <a:lnTo>
                    <a:pt x="4596" y="1124"/>
                  </a:lnTo>
                  <a:lnTo>
                    <a:pt x="4596" y="1122"/>
                  </a:lnTo>
                  <a:lnTo>
                    <a:pt x="4596" y="1120"/>
                  </a:lnTo>
                  <a:lnTo>
                    <a:pt x="4596" y="1118"/>
                  </a:lnTo>
                  <a:lnTo>
                    <a:pt x="4596" y="1116"/>
                  </a:lnTo>
                  <a:lnTo>
                    <a:pt x="4596" y="1114"/>
                  </a:lnTo>
                  <a:lnTo>
                    <a:pt x="4596" y="1112"/>
                  </a:lnTo>
                  <a:lnTo>
                    <a:pt x="4596" y="1110"/>
                  </a:lnTo>
                  <a:lnTo>
                    <a:pt x="4596" y="1108"/>
                  </a:lnTo>
                  <a:lnTo>
                    <a:pt x="4596" y="1092"/>
                  </a:lnTo>
                  <a:lnTo>
                    <a:pt x="4596" y="1076"/>
                  </a:lnTo>
                  <a:lnTo>
                    <a:pt x="4596" y="1060"/>
                  </a:lnTo>
                  <a:lnTo>
                    <a:pt x="4596" y="1044"/>
                  </a:lnTo>
                  <a:lnTo>
                    <a:pt x="4596" y="1028"/>
                  </a:lnTo>
                  <a:lnTo>
                    <a:pt x="4596" y="1012"/>
                  </a:lnTo>
                  <a:lnTo>
                    <a:pt x="4597" y="996"/>
                  </a:lnTo>
                  <a:lnTo>
                    <a:pt x="4597" y="980"/>
                  </a:lnTo>
                  <a:lnTo>
                    <a:pt x="4599" y="980"/>
                  </a:lnTo>
                  <a:lnTo>
                    <a:pt x="4602" y="980"/>
                  </a:lnTo>
                  <a:lnTo>
                    <a:pt x="4604" y="980"/>
                  </a:lnTo>
                  <a:lnTo>
                    <a:pt x="4606" y="980"/>
                  </a:lnTo>
                  <a:lnTo>
                    <a:pt x="4608" y="979"/>
                  </a:lnTo>
                  <a:close/>
                  <a:moveTo>
                    <a:pt x="358" y="1012"/>
                  </a:moveTo>
                  <a:lnTo>
                    <a:pt x="360" y="1020"/>
                  </a:lnTo>
                  <a:lnTo>
                    <a:pt x="364" y="1027"/>
                  </a:lnTo>
                  <a:lnTo>
                    <a:pt x="366" y="1034"/>
                  </a:lnTo>
                  <a:lnTo>
                    <a:pt x="369" y="1042"/>
                  </a:lnTo>
                  <a:lnTo>
                    <a:pt x="372" y="1049"/>
                  </a:lnTo>
                  <a:lnTo>
                    <a:pt x="375" y="1057"/>
                  </a:lnTo>
                  <a:lnTo>
                    <a:pt x="377" y="1064"/>
                  </a:lnTo>
                  <a:lnTo>
                    <a:pt x="380" y="1071"/>
                  </a:lnTo>
                  <a:lnTo>
                    <a:pt x="334" y="1071"/>
                  </a:lnTo>
                  <a:lnTo>
                    <a:pt x="334" y="1069"/>
                  </a:lnTo>
                  <a:lnTo>
                    <a:pt x="337" y="1062"/>
                  </a:lnTo>
                  <a:lnTo>
                    <a:pt x="340" y="1055"/>
                  </a:lnTo>
                  <a:lnTo>
                    <a:pt x="343" y="1048"/>
                  </a:lnTo>
                  <a:lnTo>
                    <a:pt x="345" y="1041"/>
                  </a:lnTo>
                  <a:lnTo>
                    <a:pt x="349" y="1033"/>
                  </a:lnTo>
                  <a:lnTo>
                    <a:pt x="351" y="1026"/>
                  </a:lnTo>
                  <a:lnTo>
                    <a:pt x="355" y="1019"/>
                  </a:lnTo>
                  <a:lnTo>
                    <a:pt x="358" y="1012"/>
                  </a:lnTo>
                  <a:close/>
                  <a:moveTo>
                    <a:pt x="3043" y="1012"/>
                  </a:moveTo>
                  <a:lnTo>
                    <a:pt x="3046" y="1020"/>
                  </a:lnTo>
                  <a:lnTo>
                    <a:pt x="3049" y="1027"/>
                  </a:lnTo>
                  <a:lnTo>
                    <a:pt x="3051" y="1034"/>
                  </a:lnTo>
                  <a:lnTo>
                    <a:pt x="3055" y="1042"/>
                  </a:lnTo>
                  <a:lnTo>
                    <a:pt x="3057" y="1049"/>
                  </a:lnTo>
                  <a:lnTo>
                    <a:pt x="3060" y="1057"/>
                  </a:lnTo>
                  <a:lnTo>
                    <a:pt x="3063" y="1064"/>
                  </a:lnTo>
                  <a:lnTo>
                    <a:pt x="3066" y="1071"/>
                  </a:lnTo>
                  <a:lnTo>
                    <a:pt x="3019" y="1071"/>
                  </a:lnTo>
                  <a:lnTo>
                    <a:pt x="3020" y="1069"/>
                  </a:lnTo>
                  <a:lnTo>
                    <a:pt x="3022" y="1062"/>
                  </a:lnTo>
                  <a:lnTo>
                    <a:pt x="3025" y="1055"/>
                  </a:lnTo>
                  <a:lnTo>
                    <a:pt x="3028" y="1048"/>
                  </a:lnTo>
                  <a:lnTo>
                    <a:pt x="3031" y="1041"/>
                  </a:lnTo>
                  <a:lnTo>
                    <a:pt x="3034" y="1033"/>
                  </a:lnTo>
                  <a:lnTo>
                    <a:pt x="3037" y="1026"/>
                  </a:lnTo>
                  <a:lnTo>
                    <a:pt x="3040" y="1019"/>
                  </a:lnTo>
                  <a:lnTo>
                    <a:pt x="3043" y="1012"/>
                  </a:lnTo>
                  <a:close/>
                  <a:moveTo>
                    <a:pt x="5013" y="1012"/>
                  </a:moveTo>
                  <a:lnTo>
                    <a:pt x="5017" y="1020"/>
                  </a:lnTo>
                  <a:lnTo>
                    <a:pt x="5019" y="1027"/>
                  </a:lnTo>
                  <a:lnTo>
                    <a:pt x="5022" y="1034"/>
                  </a:lnTo>
                  <a:lnTo>
                    <a:pt x="5025" y="1042"/>
                  </a:lnTo>
                  <a:lnTo>
                    <a:pt x="5028" y="1049"/>
                  </a:lnTo>
                  <a:lnTo>
                    <a:pt x="5031" y="1057"/>
                  </a:lnTo>
                  <a:lnTo>
                    <a:pt x="5033" y="1064"/>
                  </a:lnTo>
                  <a:lnTo>
                    <a:pt x="5036" y="1071"/>
                  </a:lnTo>
                  <a:lnTo>
                    <a:pt x="4990" y="1071"/>
                  </a:lnTo>
                  <a:lnTo>
                    <a:pt x="4991" y="1069"/>
                  </a:lnTo>
                  <a:lnTo>
                    <a:pt x="4993" y="1062"/>
                  </a:lnTo>
                  <a:lnTo>
                    <a:pt x="4996" y="1055"/>
                  </a:lnTo>
                  <a:lnTo>
                    <a:pt x="4999" y="1048"/>
                  </a:lnTo>
                  <a:lnTo>
                    <a:pt x="5002" y="1041"/>
                  </a:lnTo>
                  <a:lnTo>
                    <a:pt x="5004" y="1033"/>
                  </a:lnTo>
                  <a:lnTo>
                    <a:pt x="5007" y="1026"/>
                  </a:lnTo>
                  <a:lnTo>
                    <a:pt x="5011" y="1019"/>
                  </a:lnTo>
                  <a:lnTo>
                    <a:pt x="5013" y="10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solidFill>
                  <a:srgbClr val="2D292A"/>
                </a:solidFill>
              </a:endParaRPr>
            </a:p>
          </p:txBody>
        </p:sp>
      </p:grpSp>
      <p:sp>
        <p:nvSpPr>
          <p:cNvPr id="7" name="Obdélník 6"/>
          <p:cNvSpPr/>
          <p:nvPr userDrawn="1"/>
        </p:nvSpPr>
        <p:spPr>
          <a:xfrm>
            <a:off x="1" y="3565319"/>
            <a:ext cx="12191998" cy="2571225"/>
          </a:xfrm>
          <a:prstGeom prst="rect">
            <a:avLst/>
          </a:prstGeom>
          <a:blipFill dpi="0" rotWithShape="1">
            <a:blip r:embed="rId2">
              <a:alphaModFix amt="9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2" name="Nadpis 1"/>
          <p:cNvSpPr>
            <a:spLocks noGrp="1"/>
          </p:cNvSpPr>
          <p:nvPr>
            <p:ph type="ctrTitle"/>
          </p:nvPr>
        </p:nvSpPr>
        <p:spPr>
          <a:xfrm>
            <a:off x="723900" y="3932948"/>
            <a:ext cx="8705326" cy="1012031"/>
          </a:xfrm>
        </p:spPr>
        <p:txBody>
          <a:bodyPr anchor="ctr">
            <a:noAutofit/>
          </a:bodyPr>
          <a:lstStyle>
            <a:lvl1pPr algn="l">
              <a:lnSpc>
                <a:spcPct val="100000"/>
              </a:lnSpc>
              <a:defRPr sz="36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723900" y="4976535"/>
            <a:ext cx="8705326" cy="686034"/>
          </a:xfrm>
        </p:spPr>
        <p:txBody>
          <a:bodyPr>
            <a:noAutofit/>
          </a:bodyPr>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Tree>
    <p:extLst>
      <p:ext uri="{BB962C8B-B14F-4D97-AF65-F5344CB8AC3E}">
        <p14:creationId xmlns:p14="http://schemas.microsoft.com/office/powerpoint/2010/main" val="275648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EN">
    <p:spTree>
      <p:nvGrpSpPr>
        <p:cNvPr id="1" name=""/>
        <p:cNvGrpSpPr/>
        <p:nvPr/>
      </p:nvGrpSpPr>
      <p:grpSpPr>
        <a:xfrm>
          <a:off x="0" y="0"/>
          <a:ext cx="0" cy="0"/>
          <a:chOff x="0" y="0"/>
          <a:chExt cx="0" cy="0"/>
        </a:xfrm>
      </p:grpSpPr>
      <p:grpSp>
        <p:nvGrpSpPr>
          <p:cNvPr id="50" name="Skupina 49"/>
          <p:cNvGrpSpPr/>
          <p:nvPr userDrawn="1"/>
        </p:nvGrpSpPr>
        <p:grpSpPr>
          <a:xfrm>
            <a:off x="0" y="0"/>
            <a:ext cx="4714875" cy="1924050"/>
            <a:chOff x="0" y="0"/>
            <a:chExt cx="4714875" cy="1924050"/>
          </a:xfrm>
        </p:grpSpPr>
        <p:sp>
          <p:nvSpPr>
            <p:cNvPr id="11" name="Obdélník 10"/>
            <p:cNvSpPr/>
            <p:nvPr userDrawn="1"/>
          </p:nvSpPr>
          <p:spPr>
            <a:xfrm>
              <a:off x="0" y="0"/>
              <a:ext cx="4714875" cy="1924050"/>
            </a:xfrm>
            <a:prstGeom prst="rect">
              <a:avLst/>
            </a:prstGeom>
            <a:solidFill>
              <a:schemeClr val="tx1">
                <a:alpha val="1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9" name="Freeform 48"/>
            <p:cNvSpPr>
              <a:spLocks noEditPoints="1"/>
            </p:cNvSpPr>
            <p:nvPr userDrawn="1"/>
          </p:nvSpPr>
          <p:spPr bwMode="auto">
            <a:xfrm>
              <a:off x="834917" y="669855"/>
              <a:ext cx="2919789" cy="529206"/>
            </a:xfrm>
            <a:custGeom>
              <a:avLst/>
              <a:gdLst>
                <a:gd name="T0" fmla="*/ 4827 w 6310"/>
                <a:gd name="T1" fmla="*/ 490 h 1144"/>
                <a:gd name="T2" fmla="*/ 306 w 6310"/>
                <a:gd name="T3" fmla="*/ 531 h 1144"/>
                <a:gd name="T4" fmla="*/ 181 w 6310"/>
                <a:gd name="T5" fmla="*/ 755 h 1144"/>
                <a:gd name="T6" fmla="*/ 103 w 6310"/>
                <a:gd name="T7" fmla="*/ 283 h 1144"/>
                <a:gd name="T8" fmla="*/ 1673 w 6310"/>
                <a:gd name="T9" fmla="*/ 742 h 1144"/>
                <a:gd name="T10" fmla="*/ 1919 w 6310"/>
                <a:gd name="T11" fmla="*/ 369 h 1144"/>
                <a:gd name="T12" fmla="*/ 4129 w 6310"/>
                <a:gd name="T13" fmla="*/ 229 h 1144"/>
                <a:gd name="T14" fmla="*/ 1240 w 6310"/>
                <a:gd name="T15" fmla="*/ 431 h 1144"/>
                <a:gd name="T16" fmla="*/ 1396 w 6310"/>
                <a:gd name="T17" fmla="*/ 96 h 1144"/>
                <a:gd name="T18" fmla="*/ 5595 w 6310"/>
                <a:gd name="T19" fmla="*/ 297 h 1144"/>
                <a:gd name="T20" fmla="*/ 791 w 6310"/>
                <a:gd name="T21" fmla="*/ 145 h 1144"/>
                <a:gd name="T22" fmla="*/ 5932 w 6310"/>
                <a:gd name="T23" fmla="*/ 418 h 1144"/>
                <a:gd name="T24" fmla="*/ 5921 w 6310"/>
                <a:gd name="T25" fmla="*/ 98 h 1144"/>
                <a:gd name="T26" fmla="*/ 5438 w 6310"/>
                <a:gd name="T27" fmla="*/ 137 h 1144"/>
                <a:gd name="T28" fmla="*/ 5481 w 6310"/>
                <a:gd name="T29" fmla="*/ 962 h 1144"/>
                <a:gd name="T30" fmla="*/ 5569 w 6310"/>
                <a:gd name="T31" fmla="*/ 997 h 1144"/>
                <a:gd name="T32" fmla="*/ 3507 w 6310"/>
                <a:gd name="T33" fmla="*/ 1122 h 1144"/>
                <a:gd name="T34" fmla="*/ 1782 w 6310"/>
                <a:gd name="T35" fmla="*/ 1067 h 1144"/>
                <a:gd name="T36" fmla="*/ 1902 w 6310"/>
                <a:gd name="T37" fmla="*/ 1126 h 1144"/>
                <a:gd name="T38" fmla="*/ 2643 w 6310"/>
                <a:gd name="T39" fmla="*/ 963 h 1144"/>
                <a:gd name="T40" fmla="*/ 2630 w 6310"/>
                <a:gd name="T41" fmla="*/ 1142 h 1144"/>
                <a:gd name="T42" fmla="*/ 2693 w 6310"/>
                <a:gd name="T43" fmla="*/ 973 h 1144"/>
                <a:gd name="T44" fmla="*/ 4224 w 6310"/>
                <a:gd name="T45" fmla="*/ 1108 h 1144"/>
                <a:gd name="T46" fmla="*/ 4311 w 6310"/>
                <a:gd name="T47" fmla="*/ 996 h 1144"/>
                <a:gd name="T48" fmla="*/ 5836 w 6310"/>
                <a:gd name="T49" fmla="*/ 1106 h 1144"/>
                <a:gd name="T50" fmla="*/ 5715 w 6310"/>
                <a:gd name="T51" fmla="*/ 1024 h 1144"/>
                <a:gd name="T52" fmla="*/ 365 w 6310"/>
                <a:gd name="T53" fmla="*/ 1086 h 1144"/>
                <a:gd name="T54" fmla="*/ 3024 w 6310"/>
                <a:gd name="T55" fmla="*/ 1086 h 1144"/>
                <a:gd name="T56" fmla="*/ 4975 w 6310"/>
                <a:gd name="T57" fmla="*/ 1108 h 1144"/>
                <a:gd name="T58" fmla="*/ 539 w 6310"/>
                <a:gd name="T59" fmla="*/ 1067 h 1144"/>
                <a:gd name="T60" fmla="*/ 648 w 6310"/>
                <a:gd name="T61" fmla="*/ 1107 h 1144"/>
                <a:gd name="T62" fmla="*/ 872 w 6310"/>
                <a:gd name="T63" fmla="*/ 1138 h 1144"/>
                <a:gd name="T64" fmla="*/ 2189 w 6310"/>
                <a:gd name="T65" fmla="*/ 1126 h 1144"/>
                <a:gd name="T66" fmla="*/ 2280 w 6310"/>
                <a:gd name="T67" fmla="*/ 1049 h 1144"/>
                <a:gd name="T68" fmla="*/ 3261 w 6310"/>
                <a:gd name="T69" fmla="*/ 1119 h 1144"/>
                <a:gd name="T70" fmla="*/ 3286 w 6310"/>
                <a:gd name="T71" fmla="*/ 964 h 1144"/>
                <a:gd name="T72" fmla="*/ 4701 w 6310"/>
                <a:gd name="T73" fmla="*/ 989 h 1144"/>
                <a:gd name="T74" fmla="*/ 5947 w 6310"/>
                <a:gd name="T75" fmla="*/ 1084 h 1144"/>
                <a:gd name="T76" fmla="*/ 6078 w 6310"/>
                <a:gd name="T77" fmla="*/ 1047 h 1144"/>
                <a:gd name="T78" fmla="*/ 10 w 6310"/>
                <a:gd name="T79" fmla="*/ 1138 h 1144"/>
                <a:gd name="T80" fmla="*/ 207 w 6310"/>
                <a:gd name="T81" fmla="*/ 1131 h 1144"/>
                <a:gd name="T82" fmla="*/ 978 w 6310"/>
                <a:gd name="T83" fmla="*/ 1101 h 1144"/>
                <a:gd name="T84" fmla="*/ 1074 w 6310"/>
                <a:gd name="T85" fmla="*/ 1052 h 1144"/>
                <a:gd name="T86" fmla="*/ 1189 w 6310"/>
                <a:gd name="T87" fmla="*/ 984 h 1144"/>
                <a:gd name="T88" fmla="*/ 1277 w 6310"/>
                <a:gd name="T89" fmla="*/ 965 h 1144"/>
                <a:gd name="T90" fmla="*/ 1417 w 6310"/>
                <a:gd name="T91" fmla="*/ 1042 h 1144"/>
                <a:gd name="T92" fmla="*/ 1550 w 6310"/>
                <a:gd name="T93" fmla="*/ 1021 h 1144"/>
                <a:gd name="T94" fmla="*/ 1665 w 6310"/>
                <a:gd name="T95" fmla="*/ 1022 h 1144"/>
                <a:gd name="T96" fmla="*/ 2484 w 6310"/>
                <a:gd name="T97" fmla="*/ 1138 h 1144"/>
                <a:gd name="T98" fmla="*/ 2478 w 6310"/>
                <a:gd name="T99" fmla="*/ 985 h 1144"/>
                <a:gd name="T100" fmla="*/ 2858 w 6310"/>
                <a:gd name="T101" fmla="*/ 1138 h 1144"/>
                <a:gd name="T102" fmla="*/ 2849 w 6310"/>
                <a:gd name="T103" fmla="*/ 984 h 1144"/>
                <a:gd name="T104" fmla="*/ 3763 w 6310"/>
                <a:gd name="T105" fmla="*/ 1054 h 1144"/>
                <a:gd name="T106" fmla="*/ 3796 w 6310"/>
                <a:gd name="T107" fmla="*/ 1003 h 1144"/>
                <a:gd name="T108" fmla="*/ 4077 w 6310"/>
                <a:gd name="T109" fmla="*/ 1139 h 1144"/>
                <a:gd name="T110" fmla="*/ 4819 w 6310"/>
                <a:gd name="T111" fmla="*/ 1127 h 1144"/>
                <a:gd name="T112" fmla="*/ 5220 w 6310"/>
                <a:gd name="T113" fmla="*/ 1138 h 1144"/>
                <a:gd name="T114" fmla="*/ 6208 w 6310"/>
                <a:gd name="T115" fmla="*/ 1038 h 1144"/>
                <a:gd name="T116" fmla="*/ 6264 w 6310"/>
                <a:gd name="T117" fmla="*/ 1056 h 1144"/>
                <a:gd name="T118" fmla="*/ 5538 w 6310"/>
                <a:gd name="T119" fmla="*/ 1016 h 1144"/>
                <a:gd name="T120" fmla="*/ 612 w 6310"/>
                <a:gd name="T121" fmla="*/ 1028 h 1144"/>
                <a:gd name="T122" fmla="*/ 3299 w 6310"/>
                <a:gd name="T123" fmla="*/ 998 h 1144"/>
                <a:gd name="T124" fmla="*/ 4598 w 6310"/>
                <a:gd name="T125" fmla="*/ 112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10" h="1144">
                  <a:moveTo>
                    <a:pt x="2600" y="0"/>
                  </a:moveTo>
                  <a:lnTo>
                    <a:pt x="2600" y="769"/>
                  </a:lnTo>
                  <a:lnTo>
                    <a:pt x="3368" y="769"/>
                  </a:lnTo>
                  <a:lnTo>
                    <a:pt x="3368" y="0"/>
                  </a:lnTo>
                  <a:lnTo>
                    <a:pt x="2600" y="0"/>
                  </a:lnTo>
                  <a:close/>
                  <a:moveTo>
                    <a:pt x="2669" y="69"/>
                  </a:moveTo>
                  <a:lnTo>
                    <a:pt x="3208" y="69"/>
                  </a:lnTo>
                  <a:lnTo>
                    <a:pt x="3188" y="79"/>
                  </a:lnTo>
                  <a:lnTo>
                    <a:pt x="3167" y="90"/>
                  </a:lnTo>
                  <a:lnTo>
                    <a:pt x="3157" y="96"/>
                  </a:lnTo>
                  <a:lnTo>
                    <a:pt x="3146" y="102"/>
                  </a:lnTo>
                  <a:lnTo>
                    <a:pt x="3135" y="109"/>
                  </a:lnTo>
                  <a:lnTo>
                    <a:pt x="3124" y="115"/>
                  </a:lnTo>
                  <a:lnTo>
                    <a:pt x="3113" y="123"/>
                  </a:lnTo>
                  <a:lnTo>
                    <a:pt x="3103" y="130"/>
                  </a:lnTo>
                  <a:lnTo>
                    <a:pt x="3092" y="139"/>
                  </a:lnTo>
                  <a:lnTo>
                    <a:pt x="3081" y="147"/>
                  </a:lnTo>
                  <a:lnTo>
                    <a:pt x="3070" y="155"/>
                  </a:lnTo>
                  <a:lnTo>
                    <a:pt x="3060" y="165"/>
                  </a:lnTo>
                  <a:lnTo>
                    <a:pt x="3050" y="174"/>
                  </a:lnTo>
                  <a:lnTo>
                    <a:pt x="3039" y="184"/>
                  </a:lnTo>
                  <a:lnTo>
                    <a:pt x="3030" y="194"/>
                  </a:lnTo>
                  <a:lnTo>
                    <a:pt x="3022" y="204"/>
                  </a:lnTo>
                  <a:lnTo>
                    <a:pt x="3014" y="214"/>
                  </a:lnTo>
                  <a:lnTo>
                    <a:pt x="3007" y="225"/>
                  </a:lnTo>
                  <a:lnTo>
                    <a:pt x="3000" y="236"/>
                  </a:lnTo>
                  <a:lnTo>
                    <a:pt x="2993" y="248"/>
                  </a:lnTo>
                  <a:lnTo>
                    <a:pt x="2987" y="260"/>
                  </a:lnTo>
                  <a:lnTo>
                    <a:pt x="2981" y="272"/>
                  </a:lnTo>
                  <a:lnTo>
                    <a:pt x="2975" y="285"/>
                  </a:lnTo>
                  <a:lnTo>
                    <a:pt x="2970" y="297"/>
                  </a:lnTo>
                  <a:lnTo>
                    <a:pt x="2965" y="310"/>
                  </a:lnTo>
                  <a:lnTo>
                    <a:pt x="2960" y="323"/>
                  </a:lnTo>
                  <a:lnTo>
                    <a:pt x="2951" y="349"/>
                  </a:lnTo>
                  <a:lnTo>
                    <a:pt x="2941" y="375"/>
                  </a:lnTo>
                  <a:lnTo>
                    <a:pt x="2934" y="395"/>
                  </a:lnTo>
                  <a:lnTo>
                    <a:pt x="2927" y="415"/>
                  </a:lnTo>
                  <a:lnTo>
                    <a:pt x="2920" y="434"/>
                  </a:lnTo>
                  <a:lnTo>
                    <a:pt x="2913" y="452"/>
                  </a:lnTo>
                  <a:lnTo>
                    <a:pt x="2909" y="461"/>
                  </a:lnTo>
                  <a:lnTo>
                    <a:pt x="2905" y="469"/>
                  </a:lnTo>
                  <a:lnTo>
                    <a:pt x="2901" y="477"/>
                  </a:lnTo>
                  <a:lnTo>
                    <a:pt x="2897" y="485"/>
                  </a:lnTo>
                  <a:lnTo>
                    <a:pt x="2893" y="493"/>
                  </a:lnTo>
                  <a:lnTo>
                    <a:pt x="2889" y="500"/>
                  </a:lnTo>
                  <a:lnTo>
                    <a:pt x="2884" y="507"/>
                  </a:lnTo>
                  <a:lnTo>
                    <a:pt x="2879" y="514"/>
                  </a:lnTo>
                  <a:lnTo>
                    <a:pt x="2874" y="520"/>
                  </a:lnTo>
                  <a:lnTo>
                    <a:pt x="2870" y="526"/>
                  </a:lnTo>
                  <a:lnTo>
                    <a:pt x="2865" y="532"/>
                  </a:lnTo>
                  <a:lnTo>
                    <a:pt x="2859" y="537"/>
                  </a:lnTo>
                  <a:lnTo>
                    <a:pt x="2854" y="543"/>
                  </a:lnTo>
                  <a:lnTo>
                    <a:pt x="2848" y="548"/>
                  </a:lnTo>
                  <a:lnTo>
                    <a:pt x="2842" y="554"/>
                  </a:lnTo>
                  <a:lnTo>
                    <a:pt x="2836" y="558"/>
                  </a:lnTo>
                  <a:lnTo>
                    <a:pt x="2824" y="568"/>
                  </a:lnTo>
                  <a:lnTo>
                    <a:pt x="2811" y="578"/>
                  </a:lnTo>
                  <a:lnTo>
                    <a:pt x="2797" y="586"/>
                  </a:lnTo>
                  <a:lnTo>
                    <a:pt x="2783" y="595"/>
                  </a:lnTo>
                  <a:lnTo>
                    <a:pt x="2769" y="603"/>
                  </a:lnTo>
                  <a:lnTo>
                    <a:pt x="2755" y="610"/>
                  </a:lnTo>
                  <a:lnTo>
                    <a:pt x="2740" y="617"/>
                  </a:lnTo>
                  <a:lnTo>
                    <a:pt x="2725" y="623"/>
                  </a:lnTo>
                  <a:lnTo>
                    <a:pt x="2711" y="629"/>
                  </a:lnTo>
                  <a:lnTo>
                    <a:pt x="2697" y="634"/>
                  </a:lnTo>
                  <a:lnTo>
                    <a:pt x="2683" y="639"/>
                  </a:lnTo>
                  <a:lnTo>
                    <a:pt x="2669" y="642"/>
                  </a:lnTo>
                  <a:lnTo>
                    <a:pt x="2669" y="69"/>
                  </a:lnTo>
                  <a:close/>
                  <a:moveTo>
                    <a:pt x="4721" y="81"/>
                  </a:moveTo>
                  <a:lnTo>
                    <a:pt x="4425" y="743"/>
                  </a:lnTo>
                  <a:lnTo>
                    <a:pt x="4429" y="743"/>
                  </a:lnTo>
                  <a:lnTo>
                    <a:pt x="4434" y="742"/>
                  </a:lnTo>
                  <a:lnTo>
                    <a:pt x="4438" y="741"/>
                  </a:lnTo>
                  <a:lnTo>
                    <a:pt x="4442" y="741"/>
                  </a:lnTo>
                  <a:lnTo>
                    <a:pt x="4447" y="741"/>
                  </a:lnTo>
                  <a:lnTo>
                    <a:pt x="4451" y="741"/>
                  </a:lnTo>
                  <a:lnTo>
                    <a:pt x="4455" y="741"/>
                  </a:lnTo>
                  <a:lnTo>
                    <a:pt x="4460" y="740"/>
                  </a:lnTo>
                  <a:lnTo>
                    <a:pt x="4464" y="740"/>
                  </a:lnTo>
                  <a:lnTo>
                    <a:pt x="4468" y="741"/>
                  </a:lnTo>
                  <a:lnTo>
                    <a:pt x="4473" y="741"/>
                  </a:lnTo>
                  <a:lnTo>
                    <a:pt x="4477" y="741"/>
                  </a:lnTo>
                  <a:lnTo>
                    <a:pt x="4481" y="741"/>
                  </a:lnTo>
                  <a:lnTo>
                    <a:pt x="4485" y="741"/>
                  </a:lnTo>
                  <a:lnTo>
                    <a:pt x="4489" y="742"/>
                  </a:lnTo>
                  <a:lnTo>
                    <a:pt x="4493" y="743"/>
                  </a:lnTo>
                  <a:lnTo>
                    <a:pt x="4503" y="711"/>
                  </a:lnTo>
                  <a:lnTo>
                    <a:pt x="4514" y="679"/>
                  </a:lnTo>
                  <a:lnTo>
                    <a:pt x="4525" y="647"/>
                  </a:lnTo>
                  <a:lnTo>
                    <a:pt x="4537" y="615"/>
                  </a:lnTo>
                  <a:lnTo>
                    <a:pt x="4549" y="584"/>
                  </a:lnTo>
                  <a:lnTo>
                    <a:pt x="4561" y="552"/>
                  </a:lnTo>
                  <a:lnTo>
                    <a:pt x="4574" y="521"/>
                  </a:lnTo>
                  <a:lnTo>
                    <a:pt x="4586" y="490"/>
                  </a:lnTo>
                  <a:lnTo>
                    <a:pt x="4713" y="487"/>
                  </a:lnTo>
                  <a:lnTo>
                    <a:pt x="4827" y="490"/>
                  </a:lnTo>
                  <a:lnTo>
                    <a:pt x="4874" y="602"/>
                  </a:lnTo>
                  <a:lnTo>
                    <a:pt x="4916" y="716"/>
                  </a:lnTo>
                  <a:lnTo>
                    <a:pt x="4925" y="743"/>
                  </a:lnTo>
                  <a:lnTo>
                    <a:pt x="4931" y="742"/>
                  </a:lnTo>
                  <a:lnTo>
                    <a:pt x="4938" y="741"/>
                  </a:lnTo>
                  <a:lnTo>
                    <a:pt x="4944" y="741"/>
                  </a:lnTo>
                  <a:lnTo>
                    <a:pt x="4951" y="741"/>
                  </a:lnTo>
                  <a:lnTo>
                    <a:pt x="4958" y="741"/>
                  </a:lnTo>
                  <a:lnTo>
                    <a:pt x="4964" y="741"/>
                  </a:lnTo>
                  <a:lnTo>
                    <a:pt x="4971" y="740"/>
                  </a:lnTo>
                  <a:lnTo>
                    <a:pt x="4977" y="740"/>
                  </a:lnTo>
                  <a:lnTo>
                    <a:pt x="4983" y="741"/>
                  </a:lnTo>
                  <a:lnTo>
                    <a:pt x="4989" y="741"/>
                  </a:lnTo>
                  <a:lnTo>
                    <a:pt x="4995" y="741"/>
                  </a:lnTo>
                  <a:lnTo>
                    <a:pt x="5002" y="741"/>
                  </a:lnTo>
                  <a:lnTo>
                    <a:pt x="5007" y="741"/>
                  </a:lnTo>
                  <a:lnTo>
                    <a:pt x="5013" y="742"/>
                  </a:lnTo>
                  <a:lnTo>
                    <a:pt x="5020" y="743"/>
                  </a:lnTo>
                  <a:lnTo>
                    <a:pt x="5026" y="743"/>
                  </a:lnTo>
                  <a:lnTo>
                    <a:pt x="5009" y="709"/>
                  </a:lnTo>
                  <a:lnTo>
                    <a:pt x="4740" y="81"/>
                  </a:lnTo>
                  <a:lnTo>
                    <a:pt x="4721" y="81"/>
                  </a:lnTo>
                  <a:close/>
                  <a:moveTo>
                    <a:pt x="229" y="82"/>
                  </a:moveTo>
                  <a:lnTo>
                    <a:pt x="218" y="82"/>
                  </a:lnTo>
                  <a:lnTo>
                    <a:pt x="208" y="83"/>
                  </a:lnTo>
                  <a:lnTo>
                    <a:pt x="198" y="84"/>
                  </a:lnTo>
                  <a:lnTo>
                    <a:pt x="187" y="85"/>
                  </a:lnTo>
                  <a:lnTo>
                    <a:pt x="177" y="86"/>
                  </a:lnTo>
                  <a:lnTo>
                    <a:pt x="167" y="88"/>
                  </a:lnTo>
                  <a:lnTo>
                    <a:pt x="158" y="91"/>
                  </a:lnTo>
                  <a:lnTo>
                    <a:pt x="148" y="94"/>
                  </a:lnTo>
                  <a:lnTo>
                    <a:pt x="139" y="96"/>
                  </a:lnTo>
                  <a:lnTo>
                    <a:pt x="130" y="100"/>
                  </a:lnTo>
                  <a:lnTo>
                    <a:pt x="121" y="103"/>
                  </a:lnTo>
                  <a:lnTo>
                    <a:pt x="112" y="107"/>
                  </a:lnTo>
                  <a:lnTo>
                    <a:pt x="104" y="112"/>
                  </a:lnTo>
                  <a:lnTo>
                    <a:pt x="96" y="117"/>
                  </a:lnTo>
                  <a:lnTo>
                    <a:pt x="88" y="122"/>
                  </a:lnTo>
                  <a:lnTo>
                    <a:pt x="81" y="127"/>
                  </a:lnTo>
                  <a:lnTo>
                    <a:pt x="74" y="133"/>
                  </a:lnTo>
                  <a:lnTo>
                    <a:pt x="67" y="139"/>
                  </a:lnTo>
                  <a:lnTo>
                    <a:pt x="61" y="146"/>
                  </a:lnTo>
                  <a:lnTo>
                    <a:pt x="55" y="153"/>
                  </a:lnTo>
                  <a:lnTo>
                    <a:pt x="49" y="160"/>
                  </a:lnTo>
                  <a:lnTo>
                    <a:pt x="44" y="168"/>
                  </a:lnTo>
                  <a:lnTo>
                    <a:pt x="39" y="176"/>
                  </a:lnTo>
                  <a:lnTo>
                    <a:pt x="35" y="184"/>
                  </a:lnTo>
                  <a:lnTo>
                    <a:pt x="32" y="193"/>
                  </a:lnTo>
                  <a:lnTo>
                    <a:pt x="28" y="202"/>
                  </a:lnTo>
                  <a:lnTo>
                    <a:pt x="25" y="212"/>
                  </a:lnTo>
                  <a:lnTo>
                    <a:pt x="23" y="221"/>
                  </a:lnTo>
                  <a:lnTo>
                    <a:pt x="21" y="232"/>
                  </a:lnTo>
                  <a:lnTo>
                    <a:pt x="19" y="242"/>
                  </a:lnTo>
                  <a:lnTo>
                    <a:pt x="19" y="253"/>
                  </a:lnTo>
                  <a:lnTo>
                    <a:pt x="18" y="264"/>
                  </a:lnTo>
                  <a:lnTo>
                    <a:pt x="19" y="274"/>
                  </a:lnTo>
                  <a:lnTo>
                    <a:pt x="19" y="284"/>
                  </a:lnTo>
                  <a:lnTo>
                    <a:pt x="21" y="293"/>
                  </a:lnTo>
                  <a:lnTo>
                    <a:pt x="23" y="302"/>
                  </a:lnTo>
                  <a:lnTo>
                    <a:pt x="25" y="312"/>
                  </a:lnTo>
                  <a:lnTo>
                    <a:pt x="28" y="321"/>
                  </a:lnTo>
                  <a:lnTo>
                    <a:pt x="32" y="330"/>
                  </a:lnTo>
                  <a:lnTo>
                    <a:pt x="36" y="338"/>
                  </a:lnTo>
                  <a:lnTo>
                    <a:pt x="41" y="346"/>
                  </a:lnTo>
                  <a:lnTo>
                    <a:pt x="46" y="354"/>
                  </a:lnTo>
                  <a:lnTo>
                    <a:pt x="51" y="362"/>
                  </a:lnTo>
                  <a:lnTo>
                    <a:pt x="57" y="369"/>
                  </a:lnTo>
                  <a:lnTo>
                    <a:pt x="64" y="376"/>
                  </a:lnTo>
                  <a:lnTo>
                    <a:pt x="71" y="383"/>
                  </a:lnTo>
                  <a:lnTo>
                    <a:pt x="78" y="389"/>
                  </a:lnTo>
                  <a:lnTo>
                    <a:pt x="86" y="395"/>
                  </a:lnTo>
                  <a:lnTo>
                    <a:pt x="93" y="400"/>
                  </a:lnTo>
                  <a:lnTo>
                    <a:pt x="101" y="404"/>
                  </a:lnTo>
                  <a:lnTo>
                    <a:pt x="109" y="409"/>
                  </a:lnTo>
                  <a:lnTo>
                    <a:pt x="118" y="413"/>
                  </a:lnTo>
                  <a:lnTo>
                    <a:pt x="134" y="421"/>
                  </a:lnTo>
                  <a:lnTo>
                    <a:pt x="151" y="429"/>
                  </a:lnTo>
                  <a:lnTo>
                    <a:pt x="168" y="436"/>
                  </a:lnTo>
                  <a:lnTo>
                    <a:pt x="186" y="444"/>
                  </a:lnTo>
                  <a:lnTo>
                    <a:pt x="203" y="451"/>
                  </a:lnTo>
                  <a:lnTo>
                    <a:pt x="220" y="458"/>
                  </a:lnTo>
                  <a:lnTo>
                    <a:pt x="230" y="463"/>
                  </a:lnTo>
                  <a:lnTo>
                    <a:pt x="239" y="468"/>
                  </a:lnTo>
                  <a:lnTo>
                    <a:pt x="248" y="473"/>
                  </a:lnTo>
                  <a:lnTo>
                    <a:pt x="257" y="478"/>
                  </a:lnTo>
                  <a:lnTo>
                    <a:pt x="265" y="484"/>
                  </a:lnTo>
                  <a:lnTo>
                    <a:pt x="273" y="490"/>
                  </a:lnTo>
                  <a:lnTo>
                    <a:pt x="281" y="496"/>
                  </a:lnTo>
                  <a:lnTo>
                    <a:pt x="287" y="503"/>
                  </a:lnTo>
                  <a:lnTo>
                    <a:pt x="291" y="507"/>
                  </a:lnTo>
                  <a:lnTo>
                    <a:pt x="293" y="511"/>
                  </a:lnTo>
                  <a:lnTo>
                    <a:pt x="297" y="515"/>
                  </a:lnTo>
                  <a:lnTo>
                    <a:pt x="299" y="519"/>
                  </a:lnTo>
                  <a:lnTo>
                    <a:pt x="302" y="522"/>
                  </a:lnTo>
                  <a:lnTo>
                    <a:pt x="304" y="527"/>
                  </a:lnTo>
                  <a:lnTo>
                    <a:pt x="306" y="531"/>
                  </a:lnTo>
                  <a:lnTo>
                    <a:pt x="308" y="536"/>
                  </a:lnTo>
                  <a:lnTo>
                    <a:pt x="310" y="541"/>
                  </a:lnTo>
                  <a:lnTo>
                    <a:pt x="311" y="545"/>
                  </a:lnTo>
                  <a:lnTo>
                    <a:pt x="312" y="550"/>
                  </a:lnTo>
                  <a:lnTo>
                    <a:pt x="314" y="556"/>
                  </a:lnTo>
                  <a:lnTo>
                    <a:pt x="314" y="561"/>
                  </a:lnTo>
                  <a:lnTo>
                    <a:pt x="315" y="566"/>
                  </a:lnTo>
                  <a:lnTo>
                    <a:pt x="315" y="572"/>
                  </a:lnTo>
                  <a:lnTo>
                    <a:pt x="315" y="578"/>
                  </a:lnTo>
                  <a:lnTo>
                    <a:pt x="315" y="585"/>
                  </a:lnTo>
                  <a:lnTo>
                    <a:pt x="315" y="592"/>
                  </a:lnTo>
                  <a:lnTo>
                    <a:pt x="314" y="599"/>
                  </a:lnTo>
                  <a:lnTo>
                    <a:pt x="313" y="605"/>
                  </a:lnTo>
                  <a:lnTo>
                    <a:pt x="312" y="612"/>
                  </a:lnTo>
                  <a:lnTo>
                    <a:pt x="310" y="618"/>
                  </a:lnTo>
                  <a:lnTo>
                    <a:pt x="308" y="625"/>
                  </a:lnTo>
                  <a:lnTo>
                    <a:pt x="306" y="631"/>
                  </a:lnTo>
                  <a:lnTo>
                    <a:pt x="303" y="637"/>
                  </a:lnTo>
                  <a:lnTo>
                    <a:pt x="300" y="643"/>
                  </a:lnTo>
                  <a:lnTo>
                    <a:pt x="297" y="649"/>
                  </a:lnTo>
                  <a:lnTo>
                    <a:pt x="294" y="654"/>
                  </a:lnTo>
                  <a:lnTo>
                    <a:pt x="290" y="660"/>
                  </a:lnTo>
                  <a:lnTo>
                    <a:pt x="287" y="665"/>
                  </a:lnTo>
                  <a:lnTo>
                    <a:pt x="282" y="670"/>
                  </a:lnTo>
                  <a:lnTo>
                    <a:pt x="278" y="674"/>
                  </a:lnTo>
                  <a:lnTo>
                    <a:pt x="274" y="679"/>
                  </a:lnTo>
                  <a:lnTo>
                    <a:pt x="269" y="683"/>
                  </a:lnTo>
                  <a:lnTo>
                    <a:pt x="264" y="687"/>
                  </a:lnTo>
                  <a:lnTo>
                    <a:pt x="259" y="691"/>
                  </a:lnTo>
                  <a:lnTo>
                    <a:pt x="254" y="695"/>
                  </a:lnTo>
                  <a:lnTo>
                    <a:pt x="248" y="698"/>
                  </a:lnTo>
                  <a:lnTo>
                    <a:pt x="243" y="701"/>
                  </a:lnTo>
                  <a:lnTo>
                    <a:pt x="237" y="704"/>
                  </a:lnTo>
                  <a:lnTo>
                    <a:pt x="230" y="706"/>
                  </a:lnTo>
                  <a:lnTo>
                    <a:pt x="224" y="709"/>
                  </a:lnTo>
                  <a:lnTo>
                    <a:pt x="218" y="710"/>
                  </a:lnTo>
                  <a:lnTo>
                    <a:pt x="211" y="712"/>
                  </a:lnTo>
                  <a:lnTo>
                    <a:pt x="204" y="713"/>
                  </a:lnTo>
                  <a:lnTo>
                    <a:pt x="198" y="714"/>
                  </a:lnTo>
                  <a:lnTo>
                    <a:pt x="190" y="715"/>
                  </a:lnTo>
                  <a:lnTo>
                    <a:pt x="183" y="715"/>
                  </a:lnTo>
                  <a:lnTo>
                    <a:pt x="177" y="715"/>
                  </a:lnTo>
                  <a:lnTo>
                    <a:pt x="170" y="714"/>
                  </a:lnTo>
                  <a:lnTo>
                    <a:pt x="163" y="714"/>
                  </a:lnTo>
                  <a:lnTo>
                    <a:pt x="157" y="713"/>
                  </a:lnTo>
                  <a:lnTo>
                    <a:pt x="151" y="712"/>
                  </a:lnTo>
                  <a:lnTo>
                    <a:pt x="145" y="711"/>
                  </a:lnTo>
                  <a:lnTo>
                    <a:pt x="139" y="710"/>
                  </a:lnTo>
                  <a:lnTo>
                    <a:pt x="133" y="708"/>
                  </a:lnTo>
                  <a:lnTo>
                    <a:pt x="128" y="706"/>
                  </a:lnTo>
                  <a:lnTo>
                    <a:pt x="122" y="704"/>
                  </a:lnTo>
                  <a:lnTo>
                    <a:pt x="117" y="702"/>
                  </a:lnTo>
                  <a:lnTo>
                    <a:pt x="112" y="700"/>
                  </a:lnTo>
                  <a:lnTo>
                    <a:pt x="107" y="698"/>
                  </a:lnTo>
                  <a:lnTo>
                    <a:pt x="102" y="695"/>
                  </a:lnTo>
                  <a:lnTo>
                    <a:pt x="97" y="692"/>
                  </a:lnTo>
                  <a:lnTo>
                    <a:pt x="93" y="689"/>
                  </a:lnTo>
                  <a:lnTo>
                    <a:pt x="88" y="686"/>
                  </a:lnTo>
                  <a:lnTo>
                    <a:pt x="84" y="683"/>
                  </a:lnTo>
                  <a:lnTo>
                    <a:pt x="79" y="679"/>
                  </a:lnTo>
                  <a:lnTo>
                    <a:pt x="75" y="675"/>
                  </a:lnTo>
                  <a:lnTo>
                    <a:pt x="67" y="667"/>
                  </a:lnTo>
                  <a:lnTo>
                    <a:pt x="59" y="659"/>
                  </a:lnTo>
                  <a:lnTo>
                    <a:pt x="51" y="650"/>
                  </a:lnTo>
                  <a:lnTo>
                    <a:pt x="44" y="640"/>
                  </a:lnTo>
                  <a:lnTo>
                    <a:pt x="37" y="629"/>
                  </a:lnTo>
                  <a:lnTo>
                    <a:pt x="30" y="618"/>
                  </a:lnTo>
                  <a:lnTo>
                    <a:pt x="20" y="618"/>
                  </a:lnTo>
                  <a:lnTo>
                    <a:pt x="19" y="629"/>
                  </a:lnTo>
                  <a:lnTo>
                    <a:pt x="17" y="639"/>
                  </a:lnTo>
                  <a:lnTo>
                    <a:pt x="15" y="650"/>
                  </a:lnTo>
                  <a:lnTo>
                    <a:pt x="13" y="661"/>
                  </a:lnTo>
                  <a:lnTo>
                    <a:pt x="11" y="671"/>
                  </a:lnTo>
                  <a:lnTo>
                    <a:pt x="8" y="681"/>
                  </a:lnTo>
                  <a:lnTo>
                    <a:pt x="6" y="692"/>
                  </a:lnTo>
                  <a:lnTo>
                    <a:pt x="2" y="702"/>
                  </a:lnTo>
                  <a:lnTo>
                    <a:pt x="5" y="706"/>
                  </a:lnTo>
                  <a:lnTo>
                    <a:pt x="9" y="709"/>
                  </a:lnTo>
                  <a:lnTo>
                    <a:pt x="12" y="712"/>
                  </a:lnTo>
                  <a:lnTo>
                    <a:pt x="16" y="715"/>
                  </a:lnTo>
                  <a:lnTo>
                    <a:pt x="24" y="721"/>
                  </a:lnTo>
                  <a:lnTo>
                    <a:pt x="34" y="726"/>
                  </a:lnTo>
                  <a:lnTo>
                    <a:pt x="43" y="730"/>
                  </a:lnTo>
                  <a:lnTo>
                    <a:pt x="53" y="735"/>
                  </a:lnTo>
                  <a:lnTo>
                    <a:pt x="64" y="739"/>
                  </a:lnTo>
                  <a:lnTo>
                    <a:pt x="74" y="742"/>
                  </a:lnTo>
                  <a:lnTo>
                    <a:pt x="85" y="745"/>
                  </a:lnTo>
                  <a:lnTo>
                    <a:pt x="96" y="748"/>
                  </a:lnTo>
                  <a:lnTo>
                    <a:pt x="107" y="751"/>
                  </a:lnTo>
                  <a:lnTo>
                    <a:pt x="118" y="752"/>
                  </a:lnTo>
                  <a:lnTo>
                    <a:pt x="128" y="754"/>
                  </a:lnTo>
                  <a:lnTo>
                    <a:pt x="138" y="755"/>
                  </a:lnTo>
                  <a:lnTo>
                    <a:pt x="148" y="755"/>
                  </a:lnTo>
                  <a:lnTo>
                    <a:pt x="157" y="756"/>
                  </a:lnTo>
                  <a:lnTo>
                    <a:pt x="169" y="755"/>
                  </a:lnTo>
                  <a:lnTo>
                    <a:pt x="181" y="755"/>
                  </a:lnTo>
                  <a:lnTo>
                    <a:pt x="192" y="754"/>
                  </a:lnTo>
                  <a:lnTo>
                    <a:pt x="204" y="752"/>
                  </a:lnTo>
                  <a:lnTo>
                    <a:pt x="215" y="750"/>
                  </a:lnTo>
                  <a:lnTo>
                    <a:pt x="226" y="747"/>
                  </a:lnTo>
                  <a:lnTo>
                    <a:pt x="237" y="745"/>
                  </a:lnTo>
                  <a:lnTo>
                    <a:pt x="248" y="741"/>
                  </a:lnTo>
                  <a:lnTo>
                    <a:pt x="258" y="738"/>
                  </a:lnTo>
                  <a:lnTo>
                    <a:pt x="269" y="733"/>
                  </a:lnTo>
                  <a:lnTo>
                    <a:pt x="278" y="728"/>
                  </a:lnTo>
                  <a:lnTo>
                    <a:pt x="288" y="723"/>
                  </a:lnTo>
                  <a:lnTo>
                    <a:pt x="297" y="718"/>
                  </a:lnTo>
                  <a:lnTo>
                    <a:pt x="306" y="712"/>
                  </a:lnTo>
                  <a:lnTo>
                    <a:pt x="314" y="706"/>
                  </a:lnTo>
                  <a:lnTo>
                    <a:pt x="323" y="699"/>
                  </a:lnTo>
                  <a:lnTo>
                    <a:pt x="330" y="692"/>
                  </a:lnTo>
                  <a:lnTo>
                    <a:pt x="338" y="685"/>
                  </a:lnTo>
                  <a:lnTo>
                    <a:pt x="345" y="677"/>
                  </a:lnTo>
                  <a:lnTo>
                    <a:pt x="351" y="668"/>
                  </a:lnTo>
                  <a:lnTo>
                    <a:pt x="357" y="660"/>
                  </a:lnTo>
                  <a:lnTo>
                    <a:pt x="363" y="651"/>
                  </a:lnTo>
                  <a:lnTo>
                    <a:pt x="368" y="642"/>
                  </a:lnTo>
                  <a:lnTo>
                    <a:pt x="373" y="632"/>
                  </a:lnTo>
                  <a:lnTo>
                    <a:pt x="377" y="622"/>
                  </a:lnTo>
                  <a:lnTo>
                    <a:pt x="381" y="611"/>
                  </a:lnTo>
                  <a:lnTo>
                    <a:pt x="384" y="600"/>
                  </a:lnTo>
                  <a:lnTo>
                    <a:pt x="386" y="589"/>
                  </a:lnTo>
                  <a:lnTo>
                    <a:pt x="388" y="578"/>
                  </a:lnTo>
                  <a:lnTo>
                    <a:pt x="390" y="566"/>
                  </a:lnTo>
                  <a:lnTo>
                    <a:pt x="391" y="554"/>
                  </a:lnTo>
                  <a:lnTo>
                    <a:pt x="391" y="541"/>
                  </a:lnTo>
                  <a:lnTo>
                    <a:pt x="391" y="534"/>
                  </a:lnTo>
                  <a:lnTo>
                    <a:pt x="390" y="526"/>
                  </a:lnTo>
                  <a:lnTo>
                    <a:pt x="390" y="520"/>
                  </a:lnTo>
                  <a:lnTo>
                    <a:pt x="388" y="513"/>
                  </a:lnTo>
                  <a:lnTo>
                    <a:pt x="387" y="506"/>
                  </a:lnTo>
                  <a:lnTo>
                    <a:pt x="385" y="500"/>
                  </a:lnTo>
                  <a:lnTo>
                    <a:pt x="383" y="493"/>
                  </a:lnTo>
                  <a:lnTo>
                    <a:pt x="381" y="487"/>
                  </a:lnTo>
                  <a:lnTo>
                    <a:pt x="378" y="481"/>
                  </a:lnTo>
                  <a:lnTo>
                    <a:pt x="375" y="475"/>
                  </a:lnTo>
                  <a:lnTo>
                    <a:pt x="372" y="469"/>
                  </a:lnTo>
                  <a:lnTo>
                    <a:pt x="368" y="463"/>
                  </a:lnTo>
                  <a:lnTo>
                    <a:pt x="365" y="457"/>
                  </a:lnTo>
                  <a:lnTo>
                    <a:pt x="361" y="451"/>
                  </a:lnTo>
                  <a:lnTo>
                    <a:pt x="357" y="446"/>
                  </a:lnTo>
                  <a:lnTo>
                    <a:pt x="353" y="440"/>
                  </a:lnTo>
                  <a:lnTo>
                    <a:pt x="349" y="437"/>
                  </a:lnTo>
                  <a:lnTo>
                    <a:pt x="346" y="434"/>
                  </a:lnTo>
                  <a:lnTo>
                    <a:pt x="343" y="431"/>
                  </a:lnTo>
                  <a:lnTo>
                    <a:pt x="340" y="428"/>
                  </a:lnTo>
                  <a:lnTo>
                    <a:pt x="332" y="422"/>
                  </a:lnTo>
                  <a:lnTo>
                    <a:pt x="325" y="417"/>
                  </a:lnTo>
                  <a:lnTo>
                    <a:pt x="317" y="412"/>
                  </a:lnTo>
                  <a:lnTo>
                    <a:pt x="309" y="408"/>
                  </a:lnTo>
                  <a:lnTo>
                    <a:pt x="300" y="404"/>
                  </a:lnTo>
                  <a:lnTo>
                    <a:pt x="293" y="399"/>
                  </a:lnTo>
                  <a:lnTo>
                    <a:pt x="287" y="397"/>
                  </a:lnTo>
                  <a:lnTo>
                    <a:pt x="282" y="394"/>
                  </a:lnTo>
                  <a:lnTo>
                    <a:pt x="277" y="391"/>
                  </a:lnTo>
                  <a:lnTo>
                    <a:pt x="271" y="389"/>
                  </a:lnTo>
                  <a:lnTo>
                    <a:pt x="265" y="387"/>
                  </a:lnTo>
                  <a:lnTo>
                    <a:pt x="260" y="384"/>
                  </a:lnTo>
                  <a:lnTo>
                    <a:pt x="254" y="382"/>
                  </a:lnTo>
                  <a:lnTo>
                    <a:pt x="249" y="380"/>
                  </a:lnTo>
                  <a:lnTo>
                    <a:pt x="244" y="377"/>
                  </a:lnTo>
                  <a:lnTo>
                    <a:pt x="238" y="374"/>
                  </a:lnTo>
                  <a:lnTo>
                    <a:pt x="233" y="373"/>
                  </a:lnTo>
                  <a:lnTo>
                    <a:pt x="228" y="370"/>
                  </a:lnTo>
                  <a:lnTo>
                    <a:pt x="222" y="368"/>
                  </a:lnTo>
                  <a:lnTo>
                    <a:pt x="217" y="366"/>
                  </a:lnTo>
                  <a:lnTo>
                    <a:pt x="211" y="363"/>
                  </a:lnTo>
                  <a:lnTo>
                    <a:pt x="206" y="361"/>
                  </a:lnTo>
                  <a:lnTo>
                    <a:pt x="202" y="359"/>
                  </a:lnTo>
                  <a:lnTo>
                    <a:pt x="197" y="358"/>
                  </a:lnTo>
                  <a:lnTo>
                    <a:pt x="192" y="356"/>
                  </a:lnTo>
                  <a:lnTo>
                    <a:pt x="188" y="354"/>
                  </a:lnTo>
                  <a:lnTo>
                    <a:pt x="183" y="352"/>
                  </a:lnTo>
                  <a:lnTo>
                    <a:pt x="179" y="350"/>
                  </a:lnTo>
                  <a:lnTo>
                    <a:pt x="175" y="347"/>
                  </a:lnTo>
                  <a:lnTo>
                    <a:pt x="170" y="345"/>
                  </a:lnTo>
                  <a:lnTo>
                    <a:pt x="164" y="343"/>
                  </a:lnTo>
                  <a:lnTo>
                    <a:pt x="159" y="340"/>
                  </a:lnTo>
                  <a:lnTo>
                    <a:pt x="155" y="338"/>
                  </a:lnTo>
                  <a:lnTo>
                    <a:pt x="151" y="336"/>
                  </a:lnTo>
                  <a:lnTo>
                    <a:pt x="147" y="333"/>
                  </a:lnTo>
                  <a:lnTo>
                    <a:pt x="143" y="330"/>
                  </a:lnTo>
                  <a:lnTo>
                    <a:pt x="138" y="327"/>
                  </a:lnTo>
                  <a:lnTo>
                    <a:pt x="133" y="322"/>
                  </a:lnTo>
                  <a:lnTo>
                    <a:pt x="128" y="318"/>
                  </a:lnTo>
                  <a:lnTo>
                    <a:pt x="123" y="314"/>
                  </a:lnTo>
                  <a:lnTo>
                    <a:pt x="119" y="309"/>
                  </a:lnTo>
                  <a:lnTo>
                    <a:pt x="115" y="304"/>
                  </a:lnTo>
                  <a:lnTo>
                    <a:pt x="112" y="299"/>
                  </a:lnTo>
                  <a:lnTo>
                    <a:pt x="108" y="294"/>
                  </a:lnTo>
                  <a:lnTo>
                    <a:pt x="105" y="289"/>
                  </a:lnTo>
                  <a:lnTo>
                    <a:pt x="103" y="283"/>
                  </a:lnTo>
                  <a:lnTo>
                    <a:pt x="100" y="278"/>
                  </a:lnTo>
                  <a:lnTo>
                    <a:pt x="98" y="272"/>
                  </a:lnTo>
                  <a:lnTo>
                    <a:pt x="96" y="266"/>
                  </a:lnTo>
                  <a:lnTo>
                    <a:pt x="95" y="260"/>
                  </a:lnTo>
                  <a:lnTo>
                    <a:pt x="94" y="254"/>
                  </a:lnTo>
                  <a:lnTo>
                    <a:pt x="93" y="247"/>
                  </a:lnTo>
                  <a:lnTo>
                    <a:pt x="92" y="241"/>
                  </a:lnTo>
                  <a:lnTo>
                    <a:pt x="92" y="234"/>
                  </a:lnTo>
                  <a:lnTo>
                    <a:pt x="92" y="228"/>
                  </a:lnTo>
                  <a:lnTo>
                    <a:pt x="93" y="222"/>
                  </a:lnTo>
                  <a:lnTo>
                    <a:pt x="94" y="216"/>
                  </a:lnTo>
                  <a:lnTo>
                    <a:pt x="95" y="210"/>
                  </a:lnTo>
                  <a:lnTo>
                    <a:pt x="96" y="204"/>
                  </a:lnTo>
                  <a:lnTo>
                    <a:pt x="98" y="198"/>
                  </a:lnTo>
                  <a:lnTo>
                    <a:pt x="100" y="193"/>
                  </a:lnTo>
                  <a:lnTo>
                    <a:pt x="102" y="188"/>
                  </a:lnTo>
                  <a:lnTo>
                    <a:pt x="104" y="183"/>
                  </a:lnTo>
                  <a:lnTo>
                    <a:pt x="107" y="178"/>
                  </a:lnTo>
                  <a:lnTo>
                    <a:pt x="110" y="173"/>
                  </a:lnTo>
                  <a:lnTo>
                    <a:pt x="113" y="169"/>
                  </a:lnTo>
                  <a:lnTo>
                    <a:pt x="116" y="164"/>
                  </a:lnTo>
                  <a:lnTo>
                    <a:pt x="120" y="160"/>
                  </a:lnTo>
                  <a:lnTo>
                    <a:pt x="123" y="156"/>
                  </a:lnTo>
                  <a:lnTo>
                    <a:pt x="128" y="152"/>
                  </a:lnTo>
                  <a:lnTo>
                    <a:pt x="132" y="148"/>
                  </a:lnTo>
                  <a:lnTo>
                    <a:pt x="136" y="145"/>
                  </a:lnTo>
                  <a:lnTo>
                    <a:pt x="141" y="142"/>
                  </a:lnTo>
                  <a:lnTo>
                    <a:pt x="146" y="139"/>
                  </a:lnTo>
                  <a:lnTo>
                    <a:pt x="150" y="136"/>
                  </a:lnTo>
                  <a:lnTo>
                    <a:pt x="155" y="133"/>
                  </a:lnTo>
                  <a:lnTo>
                    <a:pt x="160" y="131"/>
                  </a:lnTo>
                  <a:lnTo>
                    <a:pt x="166" y="129"/>
                  </a:lnTo>
                  <a:lnTo>
                    <a:pt x="171" y="127"/>
                  </a:lnTo>
                  <a:lnTo>
                    <a:pt x="177" y="125"/>
                  </a:lnTo>
                  <a:lnTo>
                    <a:pt x="182" y="124"/>
                  </a:lnTo>
                  <a:lnTo>
                    <a:pt x="188" y="122"/>
                  </a:lnTo>
                  <a:lnTo>
                    <a:pt x="194" y="122"/>
                  </a:lnTo>
                  <a:lnTo>
                    <a:pt x="200" y="121"/>
                  </a:lnTo>
                  <a:lnTo>
                    <a:pt x="206" y="120"/>
                  </a:lnTo>
                  <a:lnTo>
                    <a:pt x="212" y="120"/>
                  </a:lnTo>
                  <a:lnTo>
                    <a:pt x="217" y="120"/>
                  </a:lnTo>
                  <a:lnTo>
                    <a:pt x="222" y="121"/>
                  </a:lnTo>
                  <a:lnTo>
                    <a:pt x="227" y="121"/>
                  </a:lnTo>
                  <a:lnTo>
                    <a:pt x="232" y="122"/>
                  </a:lnTo>
                  <a:lnTo>
                    <a:pt x="242" y="124"/>
                  </a:lnTo>
                  <a:lnTo>
                    <a:pt x="251" y="126"/>
                  </a:lnTo>
                  <a:lnTo>
                    <a:pt x="260" y="130"/>
                  </a:lnTo>
                  <a:lnTo>
                    <a:pt x="269" y="134"/>
                  </a:lnTo>
                  <a:lnTo>
                    <a:pt x="276" y="139"/>
                  </a:lnTo>
                  <a:lnTo>
                    <a:pt x="284" y="144"/>
                  </a:lnTo>
                  <a:lnTo>
                    <a:pt x="291" y="150"/>
                  </a:lnTo>
                  <a:lnTo>
                    <a:pt x="299" y="156"/>
                  </a:lnTo>
                  <a:lnTo>
                    <a:pt x="305" y="163"/>
                  </a:lnTo>
                  <a:lnTo>
                    <a:pt x="311" y="170"/>
                  </a:lnTo>
                  <a:lnTo>
                    <a:pt x="316" y="179"/>
                  </a:lnTo>
                  <a:lnTo>
                    <a:pt x="321" y="187"/>
                  </a:lnTo>
                  <a:lnTo>
                    <a:pt x="326" y="196"/>
                  </a:lnTo>
                  <a:lnTo>
                    <a:pt x="330" y="206"/>
                  </a:lnTo>
                  <a:lnTo>
                    <a:pt x="339" y="206"/>
                  </a:lnTo>
                  <a:lnTo>
                    <a:pt x="342" y="196"/>
                  </a:lnTo>
                  <a:lnTo>
                    <a:pt x="345" y="186"/>
                  </a:lnTo>
                  <a:lnTo>
                    <a:pt x="347" y="176"/>
                  </a:lnTo>
                  <a:lnTo>
                    <a:pt x="351" y="166"/>
                  </a:lnTo>
                  <a:lnTo>
                    <a:pt x="354" y="156"/>
                  </a:lnTo>
                  <a:lnTo>
                    <a:pt x="357" y="146"/>
                  </a:lnTo>
                  <a:lnTo>
                    <a:pt x="361" y="137"/>
                  </a:lnTo>
                  <a:lnTo>
                    <a:pt x="365" y="128"/>
                  </a:lnTo>
                  <a:lnTo>
                    <a:pt x="358" y="122"/>
                  </a:lnTo>
                  <a:lnTo>
                    <a:pt x="351" y="117"/>
                  </a:lnTo>
                  <a:lnTo>
                    <a:pt x="343" y="112"/>
                  </a:lnTo>
                  <a:lnTo>
                    <a:pt x="335" y="107"/>
                  </a:lnTo>
                  <a:lnTo>
                    <a:pt x="327" y="103"/>
                  </a:lnTo>
                  <a:lnTo>
                    <a:pt x="318" y="99"/>
                  </a:lnTo>
                  <a:lnTo>
                    <a:pt x="310" y="96"/>
                  </a:lnTo>
                  <a:lnTo>
                    <a:pt x="301" y="93"/>
                  </a:lnTo>
                  <a:lnTo>
                    <a:pt x="292" y="90"/>
                  </a:lnTo>
                  <a:lnTo>
                    <a:pt x="283" y="88"/>
                  </a:lnTo>
                  <a:lnTo>
                    <a:pt x="274" y="86"/>
                  </a:lnTo>
                  <a:lnTo>
                    <a:pt x="265" y="85"/>
                  </a:lnTo>
                  <a:lnTo>
                    <a:pt x="256" y="84"/>
                  </a:lnTo>
                  <a:lnTo>
                    <a:pt x="246" y="83"/>
                  </a:lnTo>
                  <a:lnTo>
                    <a:pt x="238" y="82"/>
                  </a:lnTo>
                  <a:lnTo>
                    <a:pt x="229" y="82"/>
                  </a:lnTo>
                  <a:close/>
                  <a:moveTo>
                    <a:pt x="1757" y="85"/>
                  </a:moveTo>
                  <a:lnTo>
                    <a:pt x="1756" y="99"/>
                  </a:lnTo>
                  <a:lnTo>
                    <a:pt x="1754" y="112"/>
                  </a:lnTo>
                  <a:lnTo>
                    <a:pt x="1752" y="126"/>
                  </a:lnTo>
                  <a:lnTo>
                    <a:pt x="1751" y="140"/>
                  </a:lnTo>
                  <a:lnTo>
                    <a:pt x="1749" y="154"/>
                  </a:lnTo>
                  <a:lnTo>
                    <a:pt x="1748" y="167"/>
                  </a:lnTo>
                  <a:lnTo>
                    <a:pt x="1746" y="181"/>
                  </a:lnTo>
                  <a:lnTo>
                    <a:pt x="1744" y="194"/>
                  </a:lnTo>
                  <a:lnTo>
                    <a:pt x="1697" y="539"/>
                  </a:lnTo>
                  <a:lnTo>
                    <a:pt x="1666" y="735"/>
                  </a:lnTo>
                  <a:lnTo>
                    <a:pt x="1665" y="743"/>
                  </a:lnTo>
                  <a:lnTo>
                    <a:pt x="1673" y="742"/>
                  </a:lnTo>
                  <a:lnTo>
                    <a:pt x="1682" y="741"/>
                  </a:lnTo>
                  <a:lnTo>
                    <a:pt x="1690" y="741"/>
                  </a:lnTo>
                  <a:lnTo>
                    <a:pt x="1698" y="741"/>
                  </a:lnTo>
                  <a:lnTo>
                    <a:pt x="1706" y="741"/>
                  </a:lnTo>
                  <a:lnTo>
                    <a:pt x="1715" y="741"/>
                  </a:lnTo>
                  <a:lnTo>
                    <a:pt x="1723" y="742"/>
                  </a:lnTo>
                  <a:lnTo>
                    <a:pt x="1732" y="743"/>
                  </a:lnTo>
                  <a:lnTo>
                    <a:pt x="1732" y="741"/>
                  </a:lnTo>
                  <a:lnTo>
                    <a:pt x="1732" y="738"/>
                  </a:lnTo>
                  <a:lnTo>
                    <a:pt x="1732" y="736"/>
                  </a:lnTo>
                  <a:lnTo>
                    <a:pt x="1732" y="733"/>
                  </a:lnTo>
                  <a:lnTo>
                    <a:pt x="1732" y="730"/>
                  </a:lnTo>
                  <a:lnTo>
                    <a:pt x="1732" y="728"/>
                  </a:lnTo>
                  <a:lnTo>
                    <a:pt x="1732" y="725"/>
                  </a:lnTo>
                  <a:lnTo>
                    <a:pt x="1732" y="723"/>
                  </a:lnTo>
                  <a:lnTo>
                    <a:pt x="1737" y="627"/>
                  </a:lnTo>
                  <a:lnTo>
                    <a:pt x="1778" y="256"/>
                  </a:lnTo>
                  <a:lnTo>
                    <a:pt x="1802" y="302"/>
                  </a:lnTo>
                  <a:lnTo>
                    <a:pt x="1827" y="349"/>
                  </a:lnTo>
                  <a:lnTo>
                    <a:pt x="1851" y="395"/>
                  </a:lnTo>
                  <a:lnTo>
                    <a:pt x="1875" y="442"/>
                  </a:lnTo>
                  <a:lnTo>
                    <a:pt x="1899" y="488"/>
                  </a:lnTo>
                  <a:lnTo>
                    <a:pt x="1923" y="535"/>
                  </a:lnTo>
                  <a:lnTo>
                    <a:pt x="1947" y="581"/>
                  </a:lnTo>
                  <a:lnTo>
                    <a:pt x="1970" y="628"/>
                  </a:lnTo>
                  <a:lnTo>
                    <a:pt x="2022" y="736"/>
                  </a:lnTo>
                  <a:lnTo>
                    <a:pt x="2032" y="736"/>
                  </a:lnTo>
                  <a:lnTo>
                    <a:pt x="2040" y="719"/>
                  </a:lnTo>
                  <a:lnTo>
                    <a:pt x="2048" y="702"/>
                  </a:lnTo>
                  <a:lnTo>
                    <a:pt x="2056" y="684"/>
                  </a:lnTo>
                  <a:lnTo>
                    <a:pt x="2064" y="667"/>
                  </a:lnTo>
                  <a:lnTo>
                    <a:pt x="2072" y="650"/>
                  </a:lnTo>
                  <a:lnTo>
                    <a:pt x="2080" y="633"/>
                  </a:lnTo>
                  <a:lnTo>
                    <a:pt x="2088" y="617"/>
                  </a:lnTo>
                  <a:lnTo>
                    <a:pt x="2097" y="600"/>
                  </a:lnTo>
                  <a:lnTo>
                    <a:pt x="2147" y="501"/>
                  </a:lnTo>
                  <a:lnTo>
                    <a:pt x="2281" y="256"/>
                  </a:lnTo>
                  <a:lnTo>
                    <a:pt x="2283" y="274"/>
                  </a:lnTo>
                  <a:lnTo>
                    <a:pt x="2285" y="292"/>
                  </a:lnTo>
                  <a:lnTo>
                    <a:pt x="2288" y="309"/>
                  </a:lnTo>
                  <a:lnTo>
                    <a:pt x="2290" y="327"/>
                  </a:lnTo>
                  <a:lnTo>
                    <a:pt x="2292" y="345"/>
                  </a:lnTo>
                  <a:lnTo>
                    <a:pt x="2294" y="362"/>
                  </a:lnTo>
                  <a:lnTo>
                    <a:pt x="2296" y="380"/>
                  </a:lnTo>
                  <a:lnTo>
                    <a:pt x="2298" y="397"/>
                  </a:lnTo>
                  <a:lnTo>
                    <a:pt x="2328" y="743"/>
                  </a:lnTo>
                  <a:lnTo>
                    <a:pt x="2334" y="742"/>
                  </a:lnTo>
                  <a:lnTo>
                    <a:pt x="2340" y="741"/>
                  </a:lnTo>
                  <a:lnTo>
                    <a:pt x="2346" y="741"/>
                  </a:lnTo>
                  <a:lnTo>
                    <a:pt x="2352" y="741"/>
                  </a:lnTo>
                  <a:lnTo>
                    <a:pt x="2357" y="741"/>
                  </a:lnTo>
                  <a:lnTo>
                    <a:pt x="2363" y="741"/>
                  </a:lnTo>
                  <a:lnTo>
                    <a:pt x="2369" y="740"/>
                  </a:lnTo>
                  <a:lnTo>
                    <a:pt x="2375" y="740"/>
                  </a:lnTo>
                  <a:lnTo>
                    <a:pt x="2380" y="741"/>
                  </a:lnTo>
                  <a:lnTo>
                    <a:pt x="2385" y="741"/>
                  </a:lnTo>
                  <a:lnTo>
                    <a:pt x="2391" y="741"/>
                  </a:lnTo>
                  <a:lnTo>
                    <a:pt x="2396" y="741"/>
                  </a:lnTo>
                  <a:lnTo>
                    <a:pt x="2402" y="741"/>
                  </a:lnTo>
                  <a:lnTo>
                    <a:pt x="2407" y="742"/>
                  </a:lnTo>
                  <a:lnTo>
                    <a:pt x="2412" y="743"/>
                  </a:lnTo>
                  <a:lnTo>
                    <a:pt x="2418" y="743"/>
                  </a:lnTo>
                  <a:lnTo>
                    <a:pt x="2413" y="712"/>
                  </a:lnTo>
                  <a:lnTo>
                    <a:pt x="2409" y="681"/>
                  </a:lnTo>
                  <a:lnTo>
                    <a:pt x="2405" y="651"/>
                  </a:lnTo>
                  <a:lnTo>
                    <a:pt x="2401" y="620"/>
                  </a:lnTo>
                  <a:lnTo>
                    <a:pt x="2397" y="589"/>
                  </a:lnTo>
                  <a:lnTo>
                    <a:pt x="2393" y="558"/>
                  </a:lnTo>
                  <a:lnTo>
                    <a:pt x="2390" y="527"/>
                  </a:lnTo>
                  <a:lnTo>
                    <a:pt x="2386" y="496"/>
                  </a:lnTo>
                  <a:lnTo>
                    <a:pt x="2340" y="85"/>
                  </a:lnTo>
                  <a:lnTo>
                    <a:pt x="2327" y="85"/>
                  </a:lnTo>
                  <a:lnTo>
                    <a:pt x="2318" y="103"/>
                  </a:lnTo>
                  <a:lnTo>
                    <a:pt x="2307" y="121"/>
                  </a:lnTo>
                  <a:lnTo>
                    <a:pt x="2297" y="139"/>
                  </a:lnTo>
                  <a:lnTo>
                    <a:pt x="2287" y="157"/>
                  </a:lnTo>
                  <a:lnTo>
                    <a:pt x="2277" y="175"/>
                  </a:lnTo>
                  <a:lnTo>
                    <a:pt x="2267" y="193"/>
                  </a:lnTo>
                  <a:lnTo>
                    <a:pt x="2257" y="211"/>
                  </a:lnTo>
                  <a:lnTo>
                    <a:pt x="2247" y="229"/>
                  </a:lnTo>
                  <a:lnTo>
                    <a:pt x="2122" y="459"/>
                  </a:lnTo>
                  <a:lnTo>
                    <a:pt x="2113" y="476"/>
                  </a:lnTo>
                  <a:lnTo>
                    <a:pt x="2104" y="493"/>
                  </a:lnTo>
                  <a:lnTo>
                    <a:pt x="2095" y="510"/>
                  </a:lnTo>
                  <a:lnTo>
                    <a:pt x="2085" y="527"/>
                  </a:lnTo>
                  <a:lnTo>
                    <a:pt x="2076" y="544"/>
                  </a:lnTo>
                  <a:lnTo>
                    <a:pt x="2067" y="561"/>
                  </a:lnTo>
                  <a:lnTo>
                    <a:pt x="2058" y="577"/>
                  </a:lnTo>
                  <a:lnTo>
                    <a:pt x="2048" y="594"/>
                  </a:lnTo>
                  <a:lnTo>
                    <a:pt x="2029" y="562"/>
                  </a:lnTo>
                  <a:lnTo>
                    <a:pt x="2010" y="530"/>
                  </a:lnTo>
                  <a:lnTo>
                    <a:pt x="1991" y="498"/>
                  </a:lnTo>
                  <a:lnTo>
                    <a:pt x="1973" y="465"/>
                  </a:lnTo>
                  <a:lnTo>
                    <a:pt x="1955" y="433"/>
                  </a:lnTo>
                  <a:lnTo>
                    <a:pt x="1937" y="401"/>
                  </a:lnTo>
                  <a:lnTo>
                    <a:pt x="1919" y="369"/>
                  </a:lnTo>
                  <a:lnTo>
                    <a:pt x="1902" y="336"/>
                  </a:lnTo>
                  <a:lnTo>
                    <a:pt x="1773" y="85"/>
                  </a:lnTo>
                  <a:lnTo>
                    <a:pt x="1757" y="85"/>
                  </a:lnTo>
                  <a:close/>
                  <a:moveTo>
                    <a:pt x="3639" y="85"/>
                  </a:moveTo>
                  <a:lnTo>
                    <a:pt x="3637" y="99"/>
                  </a:lnTo>
                  <a:lnTo>
                    <a:pt x="3636" y="112"/>
                  </a:lnTo>
                  <a:lnTo>
                    <a:pt x="3635" y="126"/>
                  </a:lnTo>
                  <a:lnTo>
                    <a:pt x="3633" y="140"/>
                  </a:lnTo>
                  <a:lnTo>
                    <a:pt x="3632" y="154"/>
                  </a:lnTo>
                  <a:lnTo>
                    <a:pt x="3630" y="167"/>
                  </a:lnTo>
                  <a:lnTo>
                    <a:pt x="3628" y="181"/>
                  </a:lnTo>
                  <a:lnTo>
                    <a:pt x="3626" y="194"/>
                  </a:lnTo>
                  <a:lnTo>
                    <a:pt x="3579" y="539"/>
                  </a:lnTo>
                  <a:lnTo>
                    <a:pt x="3548" y="735"/>
                  </a:lnTo>
                  <a:lnTo>
                    <a:pt x="3547" y="743"/>
                  </a:lnTo>
                  <a:lnTo>
                    <a:pt x="3555" y="742"/>
                  </a:lnTo>
                  <a:lnTo>
                    <a:pt x="3563" y="741"/>
                  </a:lnTo>
                  <a:lnTo>
                    <a:pt x="3572" y="741"/>
                  </a:lnTo>
                  <a:lnTo>
                    <a:pt x="3580" y="741"/>
                  </a:lnTo>
                  <a:lnTo>
                    <a:pt x="3589" y="741"/>
                  </a:lnTo>
                  <a:lnTo>
                    <a:pt x="3597" y="741"/>
                  </a:lnTo>
                  <a:lnTo>
                    <a:pt x="3605" y="742"/>
                  </a:lnTo>
                  <a:lnTo>
                    <a:pt x="3613" y="743"/>
                  </a:lnTo>
                  <a:lnTo>
                    <a:pt x="3613" y="741"/>
                  </a:lnTo>
                  <a:lnTo>
                    <a:pt x="3613" y="738"/>
                  </a:lnTo>
                  <a:lnTo>
                    <a:pt x="3613" y="736"/>
                  </a:lnTo>
                  <a:lnTo>
                    <a:pt x="3613" y="733"/>
                  </a:lnTo>
                  <a:lnTo>
                    <a:pt x="3613" y="730"/>
                  </a:lnTo>
                  <a:lnTo>
                    <a:pt x="3614" y="728"/>
                  </a:lnTo>
                  <a:lnTo>
                    <a:pt x="3614" y="725"/>
                  </a:lnTo>
                  <a:lnTo>
                    <a:pt x="3614" y="723"/>
                  </a:lnTo>
                  <a:lnTo>
                    <a:pt x="3619" y="627"/>
                  </a:lnTo>
                  <a:lnTo>
                    <a:pt x="3660" y="256"/>
                  </a:lnTo>
                  <a:lnTo>
                    <a:pt x="3684" y="302"/>
                  </a:lnTo>
                  <a:lnTo>
                    <a:pt x="3708" y="349"/>
                  </a:lnTo>
                  <a:lnTo>
                    <a:pt x="3733" y="395"/>
                  </a:lnTo>
                  <a:lnTo>
                    <a:pt x="3757" y="442"/>
                  </a:lnTo>
                  <a:lnTo>
                    <a:pt x="3781" y="488"/>
                  </a:lnTo>
                  <a:lnTo>
                    <a:pt x="3805" y="535"/>
                  </a:lnTo>
                  <a:lnTo>
                    <a:pt x="3829" y="581"/>
                  </a:lnTo>
                  <a:lnTo>
                    <a:pt x="3852" y="628"/>
                  </a:lnTo>
                  <a:lnTo>
                    <a:pt x="3904" y="736"/>
                  </a:lnTo>
                  <a:lnTo>
                    <a:pt x="3914" y="736"/>
                  </a:lnTo>
                  <a:lnTo>
                    <a:pt x="3922" y="719"/>
                  </a:lnTo>
                  <a:lnTo>
                    <a:pt x="3930" y="702"/>
                  </a:lnTo>
                  <a:lnTo>
                    <a:pt x="3938" y="684"/>
                  </a:lnTo>
                  <a:lnTo>
                    <a:pt x="3946" y="667"/>
                  </a:lnTo>
                  <a:lnTo>
                    <a:pt x="3954" y="650"/>
                  </a:lnTo>
                  <a:lnTo>
                    <a:pt x="3962" y="633"/>
                  </a:lnTo>
                  <a:lnTo>
                    <a:pt x="3970" y="617"/>
                  </a:lnTo>
                  <a:lnTo>
                    <a:pt x="3979" y="600"/>
                  </a:lnTo>
                  <a:lnTo>
                    <a:pt x="4029" y="501"/>
                  </a:lnTo>
                  <a:lnTo>
                    <a:pt x="4163" y="256"/>
                  </a:lnTo>
                  <a:lnTo>
                    <a:pt x="4165" y="274"/>
                  </a:lnTo>
                  <a:lnTo>
                    <a:pt x="4167" y="292"/>
                  </a:lnTo>
                  <a:lnTo>
                    <a:pt x="4169" y="309"/>
                  </a:lnTo>
                  <a:lnTo>
                    <a:pt x="4172" y="327"/>
                  </a:lnTo>
                  <a:lnTo>
                    <a:pt x="4174" y="345"/>
                  </a:lnTo>
                  <a:lnTo>
                    <a:pt x="4176" y="362"/>
                  </a:lnTo>
                  <a:lnTo>
                    <a:pt x="4178" y="380"/>
                  </a:lnTo>
                  <a:lnTo>
                    <a:pt x="4180" y="397"/>
                  </a:lnTo>
                  <a:lnTo>
                    <a:pt x="4210" y="743"/>
                  </a:lnTo>
                  <a:lnTo>
                    <a:pt x="4216" y="742"/>
                  </a:lnTo>
                  <a:lnTo>
                    <a:pt x="4222" y="741"/>
                  </a:lnTo>
                  <a:lnTo>
                    <a:pt x="4228" y="741"/>
                  </a:lnTo>
                  <a:lnTo>
                    <a:pt x="4234" y="741"/>
                  </a:lnTo>
                  <a:lnTo>
                    <a:pt x="4239" y="741"/>
                  </a:lnTo>
                  <a:lnTo>
                    <a:pt x="4245" y="741"/>
                  </a:lnTo>
                  <a:lnTo>
                    <a:pt x="4251" y="740"/>
                  </a:lnTo>
                  <a:lnTo>
                    <a:pt x="4257" y="740"/>
                  </a:lnTo>
                  <a:lnTo>
                    <a:pt x="4262" y="741"/>
                  </a:lnTo>
                  <a:lnTo>
                    <a:pt x="4268" y="741"/>
                  </a:lnTo>
                  <a:lnTo>
                    <a:pt x="4273" y="741"/>
                  </a:lnTo>
                  <a:lnTo>
                    <a:pt x="4278" y="741"/>
                  </a:lnTo>
                  <a:lnTo>
                    <a:pt x="4283" y="741"/>
                  </a:lnTo>
                  <a:lnTo>
                    <a:pt x="4289" y="742"/>
                  </a:lnTo>
                  <a:lnTo>
                    <a:pt x="4294" y="743"/>
                  </a:lnTo>
                  <a:lnTo>
                    <a:pt x="4300" y="743"/>
                  </a:lnTo>
                  <a:lnTo>
                    <a:pt x="4296" y="712"/>
                  </a:lnTo>
                  <a:lnTo>
                    <a:pt x="4291" y="681"/>
                  </a:lnTo>
                  <a:lnTo>
                    <a:pt x="4287" y="651"/>
                  </a:lnTo>
                  <a:lnTo>
                    <a:pt x="4283" y="620"/>
                  </a:lnTo>
                  <a:lnTo>
                    <a:pt x="4279" y="589"/>
                  </a:lnTo>
                  <a:lnTo>
                    <a:pt x="4275" y="558"/>
                  </a:lnTo>
                  <a:lnTo>
                    <a:pt x="4272" y="527"/>
                  </a:lnTo>
                  <a:lnTo>
                    <a:pt x="4268" y="496"/>
                  </a:lnTo>
                  <a:lnTo>
                    <a:pt x="4222" y="85"/>
                  </a:lnTo>
                  <a:lnTo>
                    <a:pt x="4209" y="85"/>
                  </a:lnTo>
                  <a:lnTo>
                    <a:pt x="4199" y="103"/>
                  </a:lnTo>
                  <a:lnTo>
                    <a:pt x="4189" y="121"/>
                  </a:lnTo>
                  <a:lnTo>
                    <a:pt x="4179" y="139"/>
                  </a:lnTo>
                  <a:lnTo>
                    <a:pt x="4169" y="157"/>
                  </a:lnTo>
                  <a:lnTo>
                    <a:pt x="4159" y="175"/>
                  </a:lnTo>
                  <a:lnTo>
                    <a:pt x="4149" y="193"/>
                  </a:lnTo>
                  <a:lnTo>
                    <a:pt x="4139" y="211"/>
                  </a:lnTo>
                  <a:lnTo>
                    <a:pt x="4129" y="229"/>
                  </a:lnTo>
                  <a:lnTo>
                    <a:pt x="4004" y="459"/>
                  </a:lnTo>
                  <a:lnTo>
                    <a:pt x="3995" y="476"/>
                  </a:lnTo>
                  <a:lnTo>
                    <a:pt x="3986" y="493"/>
                  </a:lnTo>
                  <a:lnTo>
                    <a:pt x="3977" y="510"/>
                  </a:lnTo>
                  <a:lnTo>
                    <a:pt x="3967" y="527"/>
                  </a:lnTo>
                  <a:lnTo>
                    <a:pt x="3958" y="544"/>
                  </a:lnTo>
                  <a:lnTo>
                    <a:pt x="3949" y="561"/>
                  </a:lnTo>
                  <a:lnTo>
                    <a:pt x="3940" y="577"/>
                  </a:lnTo>
                  <a:lnTo>
                    <a:pt x="3930" y="594"/>
                  </a:lnTo>
                  <a:lnTo>
                    <a:pt x="3911" y="562"/>
                  </a:lnTo>
                  <a:lnTo>
                    <a:pt x="3892" y="530"/>
                  </a:lnTo>
                  <a:lnTo>
                    <a:pt x="3873" y="498"/>
                  </a:lnTo>
                  <a:lnTo>
                    <a:pt x="3855" y="465"/>
                  </a:lnTo>
                  <a:lnTo>
                    <a:pt x="3837" y="433"/>
                  </a:lnTo>
                  <a:lnTo>
                    <a:pt x="3819" y="401"/>
                  </a:lnTo>
                  <a:lnTo>
                    <a:pt x="3802" y="369"/>
                  </a:lnTo>
                  <a:lnTo>
                    <a:pt x="3784" y="336"/>
                  </a:lnTo>
                  <a:lnTo>
                    <a:pt x="3655" y="85"/>
                  </a:lnTo>
                  <a:lnTo>
                    <a:pt x="3639" y="85"/>
                  </a:lnTo>
                  <a:close/>
                  <a:moveTo>
                    <a:pt x="1157" y="93"/>
                  </a:moveTo>
                  <a:lnTo>
                    <a:pt x="1157" y="108"/>
                  </a:lnTo>
                  <a:lnTo>
                    <a:pt x="1158" y="123"/>
                  </a:lnTo>
                  <a:lnTo>
                    <a:pt x="1159" y="139"/>
                  </a:lnTo>
                  <a:lnTo>
                    <a:pt x="1159" y="154"/>
                  </a:lnTo>
                  <a:lnTo>
                    <a:pt x="1160" y="169"/>
                  </a:lnTo>
                  <a:lnTo>
                    <a:pt x="1161" y="184"/>
                  </a:lnTo>
                  <a:lnTo>
                    <a:pt x="1161" y="199"/>
                  </a:lnTo>
                  <a:lnTo>
                    <a:pt x="1161" y="214"/>
                  </a:lnTo>
                  <a:lnTo>
                    <a:pt x="1163" y="298"/>
                  </a:lnTo>
                  <a:lnTo>
                    <a:pt x="1161" y="623"/>
                  </a:lnTo>
                  <a:lnTo>
                    <a:pt x="1155" y="742"/>
                  </a:lnTo>
                  <a:lnTo>
                    <a:pt x="1165" y="742"/>
                  </a:lnTo>
                  <a:lnTo>
                    <a:pt x="1175" y="741"/>
                  </a:lnTo>
                  <a:lnTo>
                    <a:pt x="1185" y="741"/>
                  </a:lnTo>
                  <a:lnTo>
                    <a:pt x="1194" y="741"/>
                  </a:lnTo>
                  <a:lnTo>
                    <a:pt x="1204" y="741"/>
                  </a:lnTo>
                  <a:lnTo>
                    <a:pt x="1215" y="741"/>
                  </a:lnTo>
                  <a:lnTo>
                    <a:pt x="1224" y="741"/>
                  </a:lnTo>
                  <a:lnTo>
                    <a:pt x="1234" y="740"/>
                  </a:lnTo>
                  <a:lnTo>
                    <a:pt x="1245" y="740"/>
                  </a:lnTo>
                  <a:lnTo>
                    <a:pt x="1255" y="740"/>
                  </a:lnTo>
                  <a:lnTo>
                    <a:pt x="1265" y="740"/>
                  </a:lnTo>
                  <a:lnTo>
                    <a:pt x="1276" y="740"/>
                  </a:lnTo>
                  <a:lnTo>
                    <a:pt x="1286" y="740"/>
                  </a:lnTo>
                  <a:lnTo>
                    <a:pt x="1296" y="740"/>
                  </a:lnTo>
                  <a:lnTo>
                    <a:pt x="1306" y="740"/>
                  </a:lnTo>
                  <a:lnTo>
                    <a:pt x="1317" y="740"/>
                  </a:lnTo>
                  <a:lnTo>
                    <a:pt x="1332" y="740"/>
                  </a:lnTo>
                  <a:lnTo>
                    <a:pt x="1346" y="740"/>
                  </a:lnTo>
                  <a:lnTo>
                    <a:pt x="1361" y="740"/>
                  </a:lnTo>
                  <a:lnTo>
                    <a:pt x="1375" y="740"/>
                  </a:lnTo>
                  <a:lnTo>
                    <a:pt x="1390" y="740"/>
                  </a:lnTo>
                  <a:lnTo>
                    <a:pt x="1405" y="741"/>
                  </a:lnTo>
                  <a:lnTo>
                    <a:pt x="1419" y="741"/>
                  </a:lnTo>
                  <a:lnTo>
                    <a:pt x="1434" y="741"/>
                  </a:lnTo>
                  <a:lnTo>
                    <a:pt x="1499" y="743"/>
                  </a:lnTo>
                  <a:lnTo>
                    <a:pt x="1498" y="736"/>
                  </a:lnTo>
                  <a:lnTo>
                    <a:pt x="1497" y="729"/>
                  </a:lnTo>
                  <a:lnTo>
                    <a:pt x="1496" y="722"/>
                  </a:lnTo>
                  <a:lnTo>
                    <a:pt x="1495" y="715"/>
                  </a:lnTo>
                  <a:lnTo>
                    <a:pt x="1496" y="708"/>
                  </a:lnTo>
                  <a:lnTo>
                    <a:pt x="1496" y="700"/>
                  </a:lnTo>
                  <a:lnTo>
                    <a:pt x="1497" y="693"/>
                  </a:lnTo>
                  <a:lnTo>
                    <a:pt x="1498" y="686"/>
                  </a:lnTo>
                  <a:lnTo>
                    <a:pt x="1488" y="688"/>
                  </a:lnTo>
                  <a:lnTo>
                    <a:pt x="1477" y="689"/>
                  </a:lnTo>
                  <a:lnTo>
                    <a:pt x="1466" y="691"/>
                  </a:lnTo>
                  <a:lnTo>
                    <a:pt x="1456" y="692"/>
                  </a:lnTo>
                  <a:lnTo>
                    <a:pt x="1445" y="693"/>
                  </a:lnTo>
                  <a:lnTo>
                    <a:pt x="1434" y="694"/>
                  </a:lnTo>
                  <a:lnTo>
                    <a:pt x="1423" y="695"/>
                  </a:lnTo>
                  <a:lnTo>
                    <a:pt x="1412" y="695"/>
                  </a:lnTo>
                  <a:lnTo>
                    <a:pt x="1390" y="696"/>
                  </a:lnTo>
                  <a:lnTo>
                    <a:pt x="1369" y="697"/>
                  </a:lnTo>
                  <a:lnTo>
                    <a:pt x="1348" y="697"/>
                  </a:lnTo>
                  <a:lnTo>
                    <a:pt x="1327" y="698"/>
                  </a:lnTo>
                  <a:lnTo>
                    <a:pt x="1305" y="699"/>
                  </a:lnTo>
                  <a:lnTo>
                    <a:pt x="1284" y="699"/>
                  </a:lnTo>
                  <a:lnTo>
                    <a:pt x="1262" y="699"/>
                  </a:lnTo>
                  <a:lnTo>
                    <a:pt x="1241" y="698"/>
                  </a:lnTo>
                  <a:lnTo>
                    <a:pt x="1241" y="688"/>
                  </a:lnTo>
                  <a:lnTo>
                    <a:pt x="1240" y="678"/>
                  </a:lnTo>
                  <a:lnTo>
                    <a:pt x="1240" y="668"/>
                  </a:lnTo>
                  <a:lnTo>
                    <a:pt x="1240" y="657"/>
                  </a:lnTo>
                  <a:lnTo>
                    <a:pt x="1239" y="647"/>
                  </a:lnTo>
                  <a:lnTo>
                    <a:pt x="1239" y="637"/>
                  </a:lnTo>
                  <a:lnTo>
                    <a:pt x="1239" y="626"/>
                  </a:lnTo>
                  <a:lnTo>
                    <a:pt x="1239" y="616"/>
                  </a:lnTo>
                  <a:lnTo>
                    <a:pt x="1239" y="497"/>
                  </a:lnTo>
                  <a:lnTo>
                    <a:pt x="1239" y="488"/>
                  </a:lnTo>
                  <a:lnTo>
                    <a:pt x="1239" y="479"/>
                  </a:lnTo>
                  <a:lnTo>
                    <a:pt x="1239" y="469"/>
                  </a:lnTo>
                  <a:lnTo>
                    <a:pt x="1239" y="460"/>
                  </a:lnTo>
                  <a:lnTo>
                    <a:pt x="1240" y="450"/>
                  </a:lnTo>
                  <a:lnTo>
                    <a:pt x="1240" y="440"/>
                  </a:lnTo>
                  <a:lnTo>
                    <a:pt x="1240" y="431"/>
                  </a:lnTo>
                  <a:lnTo>
                    <a:pt x="1240" y="421"/>
                  </a:lnTo>
                  <a:lnTo>
                    <a:pt x="1293" y="421"/>
                  </a:lnTo>
                  <a:lnTo>
                    <a:pt x="1299" y="421"/>
                  </a:lnTo>
                  <a:lnTo>
                    <a:pt x="1304" y="421"/>
                  </a:lnTo>
                  <a:lnTo>
                    <a:pt x="1309" y="421"/>
                  </a:lnTo>
                  <a:lnTo>
                    <a:pt x="1314" y="421"/>
                  </a:lnTo>
                  <a:lnTo>
                    <a:pt x="1319" y="421"/>
                  </a:lnTo>
                  <a:lnTo>
                    <a:pt x="1324" y="421"/>
                  </a:lnTo>
                  <a:lnTo>
                    <a:pt x="1329" y="421"/>
                  </a:lnTo>
                  <a:lnTo>
                    <a:pt x="1334" y="421"/>
                  </a:lnTo>
                  <a:lnTo>
                    <a:pt x="1387" y="423"/>
                  </a:lnTo>
                  <a:lnTo>
                    <a:pt x="1398" y="423"/>
                  </a:lnTo>
                  <a:lnTo>
                    <a:pt x="1408" y="424"/>
                  </a:lnTo>
                  <a:lnTo>
                    <a:pt x="1418" y="424"/>
                  </a:lnTo>
                  <a:lnTo>
                    <a:pt x="1429" y="425"/>
                  </a:lnTo>
                  <a:lnTo>
                    <a:pt x="1439" y="426"/>
                  </a:lnTo>
                  <a:lnTo>
                    <a:pt x="1450" y="427"/>
                  </a:lnTo>
                  <a:lnTo>
                    <a:pt x="1460" y="428"/>
                  </a:lnTo>
                  <a:lnTo>
                    <a:pt x="1471" y="429"/>
                  </a:lnTo>
                  <a:lnTo>
                    <a:pt x="1470" y="425"/>
                  </a:lnTo>
                  <a:lnTo>
                    <a:pt x="1469" y="422"/>
                  </a:lnTo>
                  <a:lnTo>
                    <a:pt x="1469" y="418"/>
                  </a:lnTo>
                  <a:lnTo>
                    <a:pt x="1468" y="415"/>
                  </a:lnTo>
                  <a:lnTo>
                    <a:pt x="1468" y="411"/>
                  </a:lnTo>
                  <a:lnTo>
                    <a:pt x="1467" y="408"/>
                  </a:lnTo>
                  <a:lnTo>
                    <a:pt x="1467" y="404"/>
                  </a:lnTo>
                  <a:lnTo>
                    <a:pt x="1467" y="401"/>
                  </a:lnTo>
                  <a:lnTo>
                    <a:pt x="1467" y="397"/>
                  </a:lnTo>
                  <a:lnTo>
                    <a:pt x="1467" y="393"/>
                  </a:lnTo>
                  <a:lnTo>
                    <a:pt x="1468" y="390"/>
                  </a:lnTo>
                  <a:lnTo>
                    <a:pt x="1468" y="386"/>
                  </a:lnTo>
                  <a:lnTo>
                    <a:pt x="1469" y="382"/>
                  </a:lnTo>
                  <a:lnTo>
                    <a:pt x="1470" y="379"/>
                  </a:lnTo>
                  <a:lnTo>
                    <a:pt x="1471" y="375"/>
                  </a:lnTo>
                  <a:lnTo>
                    <a:pt x="1472" y="372"/>
                  </a:lnTo>
                  <a:lnTo>
                    <a:pt x="1461" y="373"/>
                  </a:lnTo>
                  <a:lnTo>
                    <a:pt x="1450" y="373"/>
                  </a:lnTo>
                  <a:lnTo>
                    <a:pt x="1440" y="374"/>
                  </a:lnTo>
                  <a:lnTo>
                    <a:pt x="1430" y="374"/>
                  </a:lnTo>
                  <a:lnTo>
                    <a:pt x="1419" y="375"/>
                  </a:lnTo>
                  <a:lnTo>
                    <a:pt x="1408" y="375"/>
                  </a:lnTo>
                  <a:lnTo>
                    <a:pt x="1398" y="376"/>
                  </a:lnTo>
                  <a:lnTo>
                    <a:pt x="1387" y="377"/>
                  </a:lnTo>
                  <a:lnTo>
                    <a:pt x="1336" y="380"/>
                  </a:lnTo>
                  <a:lnTo>
                    <a:pt x="1240" y="380"/>
                  </a:lnTo>
                  <a:lnTo>
                    <a:pt x="1240" y="373"/>
                  </a:lnTo>
                  <a:lnTo>
                    <a:pt x="1240" y="366"/>
                  </a:lnTo>
                  <a:lnTo>
                    <a:pt x="1240" y="359"/>
                  </a:lnTo>
                  <a:lnTo>
                    <a:pt x="1239" y="352"/>
                  </a:lnTo>
                  <a:lnTo>
                    <a:pt x="1239" y="346"/>
                  </a:lnTo>
                  <a:lnTo>
                    <a:pt x="1239" y="339"/>
                  </a:lnTo>
                  <a:lnTo>
                    <a:pt x="1239" y="332"/>
                  </a:lnTo>
                  <a:lnTo>
                    <a:pt x="1239" y="325"/>
                  </a:lnTo>
                  <a:lnTo>
                    <a:pt x="1239" y="320"/>
                  </a:lnTo>
                  <a:lnTo>
                    <a:pt x="1239" y="315"/>
                  </a:lnTo>
                  <a:lnTo>
                    <a:pt x="1239" y="309"/>
                  </a:lnTo>
                  <a:lnTo>
                    <a:pt x="1239" y="304"/>
                  </a:lnTo>
                  <a:lnTo>
                    <a:pt x="1239" y="299"/>
                  </a:lnTo>
                  <a:lnTo>
                    <a:pt x="1239" y="293"/>
                  </a:lnTo>
                  <a:lnTo>
                    <a:pt x="1239" y="288"/>
                  </a:lnTo>
                  <a:lnTo>
                    <a:pt x="1239" y="283"/>
                  </a:lnTo>
                  <a:lnTo>
                    <a:pt x="1244" y="140"/>
                  </a:lnTo>
                  <a:lnTo>
                    <a:pt x="1313" y="140"/>
                  </a:lnTo>
                  <a:lnTo>
                    <a:pt x="1408" y="143"/>
                  </a:lnTo>
                  <a:lnTo>
                    <a:pt x="1419" y="144"/>
                  </a:lnTo>
                  <a:lnTo>
                    <a:pt x="1430" y="144"/>
                  </a:lnTo>
                  <a:lnTo>
                    <a:pt x="1440" y="145"/>
                  </a:lnTo>
                  <a:lnTo>
                    <a:pt x="1451" y="146"/>
                  </a:lnTo>
                  <a:lnTo>
                    <a:pt x="1461" y="147"/>
                  </a:lnTo>
                  <a:lnTo>
                    <a:pt x="1472" y="148"/>
                  </a:lnTo>
                  <a:lnTo>
                    <a:pt x="1483" y="149"/>
                  </a:lnTo>
                  <a:lnTo>
                    <a:pt x="1493" y="150"/>
                  </a:lnTo>
                  <a:lnTo>
                    <a:pt x="1493" y="146"/>
                  </a:lnTo>
                  <a:lnTo>
                    <a:pt x="1492" y="142"/>
                  </a:lnTo>
                  <a:lnTo>
                    <a:pt x="1491" y="139"/>
                  </a:lnTo>
                  <a:lnTo>
                    <a:pt x="1491" y="135"/>
                  </a:lnTo>
                  <a:lnTo>
                    <a:pt x="1491" y="132"/>
                  </a:lnTo>
                  <a:lnTo>
                    <a:pt x="1491" y="128"/>
                  </a:lnTo>
                  <a:lnTo>
                    <a:pt x="1491" y="125"/>
                  </a:lnTo>
                  <a:lnTo>
                    <a:pt x="1491" y="121"/>
                  </a:lnTo>
                  <a:lnTo>
                    <a:pt x="1491" y="118"/>
                  </a:lnTo>
                  <a:lnTo>
                    <a:pt x="1491" y="114"/>
                  </a:lnTo>
                  <a:lnTo>
                    <a:pt x="1491" y="110"/>
                  </a:lnTo>
                  <a:lnTo>
                    <a:pt x="1492" y="107"/>
                  </a:lnTo>
                  <a:lnTo>
                    <a:pt x="1492" y="103"/>
                  </a:lnTo>
                  <a:lnTo>
                    <a:pt x="1493" y="100"/>
                  </a:lnTo>
                  <a:lnTo>
                    <a:pt x="1493" y="96"/>
                  </a:lnTo>
                  <a:lnTo>
                    <a:pt x="1493" y="93"/>
                  </a:lnTo>
                  <a:lnTo>
                    <a:pt x="1481" y="93"/>
                  </a:lnTo>
                  <a:lnTo>
                    <a:pt x="1469" y="94"/>
                  </a:lnTo>
                  <a:lnTo>
                    <a:pt x="1457" y="95"/>
                  </a:lnTo>
                  <a:lnTo>
                    <a:pt x="1445" y="95"/>
                  </a:lnTo>
                  <a:lnTo>
                    <a:pt x="1432" y="96"/>
                  </a:lnTo>
                  <a:lnTo>
                    <a:pt x="1420" y="96"/>
                  </a:lnTo>
                  <a:lnTo>
                    <a:pt x="1408" y="96"/>
                  </a:lnTo>
                  <a:lnTo>
                    <a:pt x="1396" y="96"/>
                  </a:lnTo>
                  <a:lnTo>
                    <a:pt x="1259" y="96"/>
                  </a:lnTo>
                  <a:lnTo>
                    <a:pt x="1157" y="93"/>
                  </a:lnTo>
                  <a:close/>
                  <a:moveTo>
                    <a:pt x="5194" y="94"/>
                  </a:moveTo>
                  <a:lnTo>
                    <a:pt x="5194" y="116"/>
                  </a:lnTo>
                  <a:lnTo>
                    <a:pt x="5199" y="301"/>
                  </a:lnTo>
                  <a:lnTo>
                    <a:pt x="5194" y="633"/>
                  </a:lnTo>
                  <a:lnTo>
                    <a:pt x="5194" y="647"/>
                  </a:lnTo>
                  <a:lnTo>
                    <a:pt x="5194" y="661"/>
                  </a:lnTo>
                  <a:lnTo>
                    <a:pt x="5193" y="674"/>
                  </a:lnTo>
                  <a:lnTo>
                    <a:pt x="5192" y="688"/>
                  </a:lnTo>
                  <a:lnTo>
                    <a:pt x="5192" y="702"/>
                  </a:lnTo>
                  <a:lnTo>
                    <a:pt x="5191" y="715"/>
                  </a:lnTo>
                  <a:lnTo>
                    <a:pt x="5190" y="729"/>
                  </a:lnTo>
                  <a:lnTo>
                    <a:pt x="5190" y="743"/>
                  </a:lnTo>
                  <a:lnTo>
                    <a:pt x="5196" y="743"/>
                  </a:lnTo>
                  <a:lnTo>
                    <a:pt x="5201" y="742"/>
                  </a:lnTo>
                  <a:lnTo>
                    <a:pt x="5207" y="742"/>
                  </a:lnTo>
                  <a:lnTo>
                    <a:pt x="5213" y="741"/>
                  </a:lnTo>
                  <a:lnTo>
                    <a:pt x="5219" y="741"/>
                  </a:lnTo>
                  <a:lnTo>
                    <a:pt x="5225" y="741"/>
                  </a:lnTo>
                  <a:lnTo>
                    <a:pt x="5231" y="741"/>
                  </a:lnTo>
                  <a:lnTo>
                    <a:pt x="5236" y="740"/>
                  </a:lnTo>
                  <a:lnTo>
                    <a:pt x="5242" y="741"/>
                  </a:lnTo>
                  <a:lnTo>
                    <a:pt x="5247" y="741"/>
                  </a:lnTo>
                  <a:lnTo>
                    <a:pt x="5253" y="741"/>
                  </a:lnTo>
                  <a:lnTo>
                    <a:pt x="5258" y="741"/>
                  </a:lnTo>
                  <a:lnTo>
                    <a:pt x="5264" y="742"/>
                  </a:lnTo>
                  <a:lnTo>
                    <a:pt x="5269" y="742"/>
                  </a:lnTo>
                  <a:lnTo>
                    <a:pt x="5274" y="743"/>
                  </a:lnTo>
                  <a:lnTo>
                    <a:pt x="5280" y="743"/>
                  </a:lnTo>
                  <a:lnTo>
                    <a:pt x="5276" y="546"/>
                  </a:lnTo>
                  <a:lnTo>
                    <a:pt x="5276" y="540"/>
                  </a:lnTo>
                  <a:lnTo>
                    <a:pt x="5276" y="535"/>
                  </a:lnTo>
                  <a:lnTo>
                    <a:pt x="5276" y="530"/>
                  </a:lnTo>
                  <a:lnTo>
                    <a:pt x="5276" y="525"/>
                  </a:lnTo>
                  <a:lnTo>
                    <a:pt x="5276" y="520"/>
                  </a:lnTo>
                  <a:lnTo>
                    <a:pt x="5276" y="515"/>
                  </a:lnTo>
                  <a:lnTo>
                    <a:pt x="5276" y="510"/>
                  </a:lnTo>
                  <a:lnTo>
                    <a:pt x="5276" y="505"/>
                  </a:lnTo>
                  <a:lnTo>
                    <a:pt x="5276" y="429"/>
                  </a:lnTo>
                  <a:lnTo>
                    <a:pt x="5312" y="429"/>
                  </a:lnTo>
                  <a:lnTo>
                    <a:pt x="5388" y="518"/>
                  </a:lnTo>
                  <a:lnTo>
                    <a:pt x="5500" y="663"/>
                  </a:lnTo>
                  <a:lnTo>
                    <a:pt x="5507" y="674"/>
                  </a:lnTo>
                  <a:lnTo>
                    <a:pt x="5515" y="683"/>
                  </a:lnTo>
                  <a:lnTo>
                    <a:pt x="5522" y="693"/>
                  </a:lnTo>
                  <a:lnTo>
                    <a:pt x="5530" y="703"/>
                  </a:lnTo>
                  <a:lnTo>
                    <a:pt x="5537" y="713"/>
                  </a:lnTo>
                  <a:lnTo>
                    <a:pt x="5544" y="723"/>
                  </a:lnTo>
                  <a:lnTo>
                    <a:pt x="5551" y="733"/>
                  </a:lnTo>
                  <a:lnTo>
                    <a:pt x="5558" y="743"/>
                  </a:lnTo>
                  <a:lnTo>
                    <a:pt x="5565" y="743"/>
                  </a:lnTo>
                  <a:lnTo>
                    <a:pt x="5571" y="742"/>
                  </a:lnTo>
                  <a:lnTo>
                    <a:pt x="5578" y="741"/>
                  </a:lnTo>
                  <a:lnTo>
                    <a:pt x="5585" y="740"/>
                  </a:lnTo>
                  <a:lnTo>
                    <a:pt x="5591" y="740"/>
                  </a:lnTo>
                  <a:lnTo>
                    <a:pt x="5598" y="739"/>
                  </a:lnTo>
                  <a:lnTo>
                    <a:pt x="5604" y="739"/>
                  </a:lnTo>
                  <a:lnTo>
                    <a:pt x="5611" y="738"/>
                  </a:lnTo>
                  <a:lnTo>
                    <a:pt x="5618" y="739"/>
                  </a:lnTo>
                  <a:lnTo>
                    <a:pt x="5625" y="739"/>
                  </a:lnTo>
                  <a:lnTo>
                    <a:pt x="5632" y="740"/>
                  </a:lnTo>
                  <a:lnTo>
                    <a:pt x="5639" y="740"/>
                  </a:lnTo>
                  <a:lnTo>
                    <a:pt x="5646" y="741"/>
                  </a:lnTo>
                  <a:lnTo>
                    <a:pt x="5653" y="742"/>
                  </a:lnTo>
                  <a:lnTo>
                    <a:pt x="5660" y="743"/>
                  </a:lnTo>
                  <a:lnTo>
                    <a:pt x="5667" y="743"/>
                  </a:lnTo>
                  <a:lnTo>
                    <a:pt x="5651" y="723"/>
                  </a:lnTo>
                  <a:lnTo>
                    <a:pt x="5605" y="669"/>
                  </a:lnTo>
                  <a:lnTo>
                    <a:pt x="5410" y="421"/>
                  </a:lnTo>
                  <a:lnTo>
                    <a:pt x="5419" y="419"/>
                  </a:lnTo>
                  <a:lnTo>
                    <a:pt x="5428" y="418"/>
                  </a:lnTo>
                  <a:lnTo>
                    <a:pt x="5437" y="416"/>
                  </a:lnTo>
                  <a:lnTo>
                    <a:pt x="5446" y="413"/>
                  </a:lnTo>
                  <a:lnTo>
                    <a:pt x="5455" y="410"/>
                  </a:lnTo>
                  <a:lnTo>
                    <a:pt x="5464" y="408"/>
                  </a:lnTo>
                  <a:lnTo>
                    <a:pt x="5472" y="404"/>
                  </a:lnTo>
                  <a:lnTo>
                    <a:pt x="5481" y="401"/>
                  </a:lnTo>
                  <a:lnTo>
                    <a:pt x="5489" y="398"/>
                  </a:lnTo>
                  <a:lnTo>
                    <a:pt x="5498" y="394"/>
                  </a:lnTo>
                  <a:lnTo>
                    <a:pt x="5506" y="390"/>
                  </a:lnTo>
                  <a:lnTo>
                    <a:pt x="5514" y="386"/>
                  </a:lnTo>
                  <a:lnTo>
                    <a:pt x="5521" y="381"/>
                  </a:lnTo>
                  <a:lnTo>
                    <a:pt x="5529" y="376"/>
                  </a:lnTo>
                  <a:lnTo>
                    <a:pt x="5536" y="371"/>
                  </a:lnTo>
                  <a:lnTo>
                    <a:pt x="5543" y="366"/>
                  </a:lnTo>
                  <a:lnTo>
                    <a:pt x="5550" y="360"/>
                  </a:lnTo>
                  <a:lnTo>
                    <a:pt x="5556" y="354"/>
                  </a:lnTo>
                  <a:lnTo>
                    <a:pt x="5562" y="348"/>
                  </a:lnTo>
                  <a:lnTo>
                    <a:pt x="5568" y="342"/>
                  </a:lnTo>
                  <a:lnTo>
                    <a:pt x="5574" y="335"/>
                  </a:lnTo>
                  <a:lnTo>
                    <a:pt x="5579" y="328"/>
                  </a:lnTo>
                  <a:lnTo>
                    <a:pt x="5583" y="321"/>
                  </a:lnTo>
                  <a:lnTo>
                    <a:pt x="5588" y="313"/>
                  </a:lnTo>
                  <a:lnTo>
                    <a:pt x="5591" y="305"/>
                  </a:lnTo>
                  <a:lnTo>
                    <a:pt x="5595" y="297"/>
                  </a:lnTo>
                  <a:lnTo>
                    <a:pt x="5598" y="288"/>
                  </a:lnTo>
                  <a:lnTo>
                    <a:pt x="5600" y="279"/>
                  </a:lnTo>
                  <a:lnTo>
                    <a:pt x="5602" y="270"/>
                  </a:lnTo>
                  <a:lnTo>
                    <a:pt x="5603" y="261"/>
                  </a:lnTo>
                  <a:lnTo>
                    <a:pt x="5604" y="251"/>
                  </a:lnTo>
                  <a:lnTo>
                    <a:pt x="5604" y="241"/>
                  </a:lnTo>
                  <a:lnTo>
                    <a:pt x="5604" y="231"/>
                  </a:lnTo>
                  <a:lnTo>
                    <a:pt x="5603" y="222"/>
                  </a:lnTo>
                  <a:lnTo>
                    <a:pt x="5601" y="212"/>
                  </a:lnTo>
                  <a:lnTo>
                    <a:pt x="5599" y="203"/>
                  </a:lnTo>
                  <a:lnTo>
                    <a:pt x="5596" y="193"/>
                  </a:lnTo>
                  <a:lnTo>
                    <a:pt x="5592" y="184"/>
                  </a:lnTo>
                  <a:lnTo>
                    <a:pt x="5589" y="175"/>
                  </a:lnTo>
                  <a:lnTo>
                    <a:pt x="5584" y="167"/>
                  </a:lnTo>
                  <a:lnTo>
                    <a:pt x="5581" y="160"/>
                  </a:lnTo>
                  <a:lnTo>
                    <a:pt x="5577" y="155"/>
                  </a:lnTo>
                  <a:lnTo>
                    <a:pt x="5573" y="149"/>
                  </a:lnTo>
                  <a:lnTo>
                    <a:pt x="5569" y="144"/>
                  </a:lnTo>
                  <a:lnTo>
                    <a:pt x="5564" y="139"/>
                  </a:lnTo>
                  <a:lnTo>
                    <a:pt x="5560" y="135"/>
                  </a:lnTo>
                  <a:lnTo>
                    <a:pt x="5554" y="130"/>
                  </a:lnTo>
                  <a:lnTo>
                    <a:pt x="5549" y="126"/>
                  </a:lnTo>
                  <a:lnTo>
                    <a:pt x="5544" y="123"/>
                  </a:lnTo>
                  <a:lnTo>
                    <a:pt x="5538" y="119"/>
                  </a:lnTo>
                  <a:lnTo>
                    <a:pt x="5532" y="116"/>
                  </a:lnTo>
                  <a:lnTo>
                    <a:pt x="5526" y="113"/>
                  </a:lnTo>
                  <a:lnTo>
                    <a:pt x="5520" y="110"/>
                  </a:lnTo>
                  <a:lnTo>
                    <a:pt x="5514" y="108"/>
                  </a:lnTo>
                  <a:lnTo>
                    <a:pt x="5508" y="106"/>
                  </a:lnTo>
                  <a:lnTo>
                    <a:pt x="5501" y="104"/>
                  </a:lnTo>
                  <a:lnTo>
                    <a:pt x="5488" y="101"/>
                  </a:lnTo>
                  <a:lnTo>
                    <a:pt x="5475" y="98"/>
                  </a:lnTo>
                  <a:lnTo>
                    <a:pt x="5461" y="96"/>
                  </a:lnTo>
                  <a:lnTo>
                    <a:pt x="5448" y="95"/>
                  </a:lnTo>
                  <a:lnTo>
                    <a:pt x="5434" y="94"/>
                  </a:lnTo>
                  <a:lnTo>
                    <a:pt x="5420" y="94"/>
                  </a:lnTo>
                  <a:lnTo>
                    <a:pt x="5407" y="94"/>
                  </a:lnTo>
                  <a:lnTo>
                    <a:pt x="5394" y="94"/>
                  </a:lnTo>
                  <a:lnTo>
                    <a:pt x="5268" y="96"/>
                  </a:lnTo>
                  <a:lnTo>
                    <a:pt x="5194" y="94"/>
                  </a:lnTo>
                  <a:close/>
                  <a:moveTo>
                    <a:pt x="502" y="94"/>
                  </a:moveTo>
                  <a:lnTo>
                    <a:pt x="503" y="101"/>
                  </a:lnTo>
                  <a:lnTo>
                    <a:pt x="503" y="109"/>
                  </a:lnTo>
                  <a:lnTo>
                    <a:pt x="504" y="116"/>
                  </a:lnTo>
                  <a:lnTo>
                    <a:pt x="504" y="123"/>
                  </a:lnTo>
                  <a:lnTo>
                    <a:pt x="503" y="130"/>
                  </a:lnTo>
                  <a:lnTo>
                    <a:pt x="502" y="137"/>
                  </a:lnTo>
                  <a:lnTo>
                    <a:pt x="502" y="144"/>
                  </a:lnTo>
                  <a:lnTo>
                    <a:pt x="501" y="152"/>
                  </a:lnTo>
                  <a:lnTo>
                    <a:pt x="592" y="145"/>
                  </a:lnTo>
                  <a:lnTo>
                    <a:pt x="607" y="144"/>
                  </a:lnTo>
                  <a:lnTo>
                    <a:pt x="621" y="143"/>
                  </a:lnTo>
                  <a:lnTo>
                    <a:pt x="636" y="142"/>
                  </a:lnTo>
                  <a:lnTo>
                    <a:pt x="651" y="142"/>
                  </a:lnTo>
                  <a:lnTo>
                    <a:pt x="666" y="142"/>
                  </a:lnTo>
                  <a:lnTo>
                    <a:pt x="681" y="142"/>
                  </a:lnTo>
                  <a:lnTo>
                    <a:pt x="696" y="141"/>
                  </a:lnTo>
                  <a:lnTo>
                    <a:pt x="711" y="141"/>
                  </a:lnTo>
                  <a:lnTo>
                    <a:pt x="711" y="238"/>
                  </a:lnTo>
                  <a:lnTo>
                    <a:pt x="707" y="620"/>
                  </a:lnTo>
                  <a:lnTo>
                    <a:pt x="703" y="719"/>
                  </a:lnTo>
                  <a:lnTo>
                    <a:pt x="703" y="723"/>
                  </a:lnTo>
                  <a:lnTo>
                    <a:pt x="702" y="725"/>
                  </a:lnTo>
                  <a:lnTo>
                    <a:pt x="702" y="728"/>
                  </a:lnTo>
                  <a:lnTo>
                    <a:pt x="702" y="731"/>
                  </a:lnTo>
                  <a:lnTo>
                    <a:pt x="702" y="734"/>
                  </a:lnTo>
                  <a:lnTo>
                    <a:pt x="701" y="738"/>
                  </a:lnTo>
                  <a:lnTo>
                    <a:pt x="701" y="740"/>
                  </a:lnTo>
                  <a:lnTo>
                    <a:pt x="700" y="743"/>
                  </a:lnTo>
                  <a:lnTo>
                    <a:pt x="706" y="742"/>
                  </a:lnTo>
                  <a:lnTo>
                    <a:pt x="712" y="741"/>
                  </a:lnTo>
                  <a:lnTo>
                    <a:pt x="719" y="741"/>
                  </a:lnTo>
                  <a:lnTo>
                    <a:pt x="725" y="740"/>
                  </a:lnTo>
                  <a:lnTo>
                    <a:pt x="731" y="740"/>
                  </a:lnTo>
                  <a:lnTo>
                    <a:pt x="737" y="740"/>
                  </a:lnTo>
                  <a:lnTo>
                    <a:pt x="744" y="740"/>
                  </a:lnTo>
                  <a:lnTo>
                    <a:pt x="750" y="740"/>
                  </a:lnTo>
                  <a:lnTo>
                    <a:pt x="756" y="740"/>
                  </a:lnTo>
                  <a:lnTo>
                    <a:pt x="761" y="740"/>
                  </a:lnTo>
                  <a:lnTo>
                    <a:pt x="767" y="740"/>
                  </a:lnTo>
                  <a:lnTo>
                    <a:pt x="773" y="741"/>
                  </a:lnTo>
                  <a:lnTo>
                    <a:pt x="778" y="741"/>
                  </a:lnTo>
                  <a:lnTo>
                    <a:pt x="783" y="742"/>
                  </a:lnTo>
                  <a:lnTo>
                    <a:pt x="789" y="743"/>
                  </a:lnTo>
                  <a:lnTo>
                    <a:pt x="794" y="743"/>
                  </a:lnTo>
                  <a:lnTo>
                    <a:pt x="793" y="737"/>
                  </a:lnTo>
                  <a:lnTo>
                    <a:pt x="788" y="642"/>
                  </a:lnTo>
                  <a:lnTo>
                    <a:pt x="788" y="264"/>
                  </a:lnTo>
                  <a:lnTo>
                    <a:pt x="790" y="164"/>
                  </a:lnTo>
                  <a:lnTo>
                    <a:pt x="790" y="161"/>
                  </a:lnTo>
                  <a:lnTo>
                    <a:pt x="790" y="159"/>
                  </a:lnTo>
                  <a:lnTo>
                    <a:pt x="790" y="156"/>
                  </a:lnTo>
                  <a:lnTo>
                    <a:pt x="790" y="153"/>
                  </a:lnTo>
                  <a:lnTo>
                    <a:pt x="791" y="150"/>
                  </a:lnTo>
                  <a:lnTo>
                    <a:pt x="791" y="148"/>
                  </a:lnTo>
                  <a:lnTo>
                    <a:pt x="791" y="145"/>
                  </a:lnTo>
                  <a:lnTo>
                    <a:pt x="791" y="142"/>
                  </a:lnTo>
                  <a:lnTo>
                    <a:pt x="815" y="142"/>
                  </a:lnTo>
                  <a:lnTo>
                    <a:pt x="863" y="142"/>
                  </a:lnTo>
                  <a:lnTo>
                    <a:pt x="965" y="150"/>
                  </a:lnTo>
                  <a:lnTo>
                    <a:pt x="969" y="151"/>
                  </a:lnTo>
                  <a:lnTo>
                    <a:pt x="972" y="151"/>
                  </a:lnTo>
                  <a:lnTo>
                    <a:pt x="975" y="152"/>
                  </a:lnTo>
                  <a:lnTo>
                    <a:pt x="978" y="152"/>
                  </a:lnTo>
                  <a:lnTo>
                    <a:pt x="982" y="153"/>
                  </a:lnTo>
                  <a:lnTo>
                    <a:pt x="985" y="153"/>
                  </a:lnTo>
                  <a:lnTo>
                    <a:pt x="988" y="154"/>
                  </a:lnTo>
                  <a:lnTo>
                    <a:pt x="991" y="154"/>
                  </a:lnTo>
                  <a:lnTo>
                    <a:pt x="990" y="147"/>
                  </a:lnTo>
                  <a:lnTo>
                    <a:pt x="989" y="139"/>
                  </a:lnTo>
                  <a:lnTo>
                    <a:pt x="988" y="132"/>
                  </a:lnTo>
                  <a:lnTo>
                    <a:pt x="988" y="124"/>
                  </a:lnTo>
                  <a:lnTo>
                    <a:pt x="989" y="117"/>
                  </a:lnTo>
                  <a:lnTo>
                    <a:pt x="989" y="109"/>
                  </a:lnTo>
                  <a:lnTo>
                    <a:pt x="990" y="102"/>
                  </a:lnTo>
                  <a:lnTo>
                    <a:pt x="991" y="94"/>
                  </a:lnTo>
                  <a:lnTo>
                    <a:pt x="874" y="99"/>
                  </a:lnTo>
                  <a:lnTo>
                    <a:pt x="756" y="102"/>
                  </a:lnTo>
                  <a:lnTo>
                    <a:pt x="632" y="100"/>
                  </a:lnTo>
                  <a:lnTo>
                    <a:pt x="616" y="100"/>
                  </a:lnTo>
                  <a:lnTo>
                    <a:pt x="599" y="99"/>
                  </a:lnTo>
                  <a:lnTo>
                    <a:pt x="583" y="98"/>
                  </a:lnTo>
                  <a:lnTo>
                    <a:pt x="567" y="97"/>
                  </a:lnTo>
                  <a:lnTo>
                    <a:pt x="551" y="96"/>
                  </a:lnTo>
                  <a:lnTo>
                    <a:pt x="534" y="96"/>
                  </a:lnTo>
                  <a:lnTo>
                    <a:pt x="518" y="95"/>
                  </a:lnTo>
                  <a:lnTo>
                    <a:pt x="502" y="94"/>
                  </a:lnTo>
                  <a:close/>
                  <a:moveTo>
                    <a:pt x="5832" y="94"/>
                  </a:moveTo>
                  <a:lnTo>
                    <a:pt x="5834" y="116"/>
                  </a:lnTo>
                  <a:lnTo>
                    <a:pt x="5836" y="203"/>
                  </a:lnTo>
                  <a:lnTo>
                    <a:pt x="5839" y="292"/>
                  </a:lnTo>
                  <a:lnTo>
                    <a:pt x="5839" y="308"/>
                  </a:lnTo>
                  <a:lnTo>
                    <a:pt x="5840" y="324"/>
                  </a:lnTo>
                  <a:lnTo>
                    <a:pt x="5840" y="339"/>
                  </a:lnTo>
                  <a:lnTo>
                    <a:pt x="5840" y="355"/>
                  </a:lnTo>
                  <a:lnTo>
                    <a:pt x="5841" y="371"/>
                  </a:lnTo>
                  <a:lnTo>
                    <a:pt x="5841" y="386"/>
                  </a:lnTo>
                  <a:lnTo>
                    <a:pt x="5841" y="403"/>
                  </a:lnTo>
                  <a:lnTo>
                    <a:pt x="5841" y="418"/>
                  </a:lnTo>
                  <a:lnTo>
                    <a:pt x="5841" y="435"/>
                  </a:lnTo>
                  <a:lnTo>
                    <a:pt x="5841" y="451"/>
                  </a:lnTo>
                  <a:lnTo>
                    <a:pt x="5841" y="468"/>
                  </a:lnTo>
                  <a:lnTo>
                    <a:pt x="5840" y="484"/>
                  </a:lnTo>
                  <a:lnTo>
                    <a:pt x="5840" y="501"/>
                  </a:lnTo>
                  <a:lnTo>
                    <a:pt x="5840" y="517"/>
                  </a:lnTo>
                  <a:lnTo>
                    <a:pt x="5839" y="534"/>
                  </a:lnTo>
                  <a:lnTo>
                    <a:pt x="5839" y="550"/>
                  </a:lnTo>
                  <a:lnTo>
                    <a:pt x="5833" y="719"/>
                  </a:lnTo>
                  <a:lnTo>
                    <a:pt x="5833" y="722"/>
                  </a:lnTo>
                  <a:lnTo>
                    <a:pt x="5833" y="725"/>
                  </a:lnTo>
                  <a:lnTo>
                    <a:pt x="5832" y="728"/>
                  </a:lnTo>
                  <a:lnTo>
                    <a:pt x="5832" y="731"/>
                  </a:lnTo>
                  <a:lnTo>
                    <a:pt x="5832" y="734"/>
                  </a:lnTo>
                  <a:lnTo>
                    <a:pt x="5832" y="737"/>
                  </a:lnTo>
                  <a:lnTo>
                    <a:pt x="5832" y="740"/>
                  </a:lnTo>
                  <a:lnTo>
                    <a:pt x="5831" y="743"/>
                  </a:lnTo>
                  <a:lnTo>
                    <a:pt x="5849" y="742"/>
                  </a:lnTo>
                  <a:lnTo>
                    <a:pt x="5858" y="741"/>
                  </a:lnTo>
                  <a:lnTo>
                    <a:pt x="5868" y="741"/>
                  </a:lnTo>
                  <a:lnTo>
                    <a:pt x="5877" y="741"/>
                  </a:lnTo>
                  <a:lnTo>
                    <a:pt x="5885" y="740"/>
                  </a:lnTo>
                  <a:lnTo>
                    <a:pt x="5894" y="740"/>
                  </a:lnTo>
                  <a:lnTo>
                    <a:pt x="5903" y="741"/>
                  </a:lnTo>
                  <a:lnTo>
                    <a:pt x="5913" y="742"/>
                  </a:lnTo>
                  <a:lnTo>
                    <a:pt x="5922" y="743"/>
                  </a:lnTo>
                  <a:lnTo>
                    <a:pt x="5920" y="719"/>
                  </a:lnTo>
                  <a:lnTo>
                    <a:pt x="5916" y="625"/>
                  </a:lnTo>
                  <a:lnTo>
                    <a:pt x="5916" y="529"/>
                  </a:lnTo>
                  <a:lnTo>
                    <a:pt x="5916" y="516"/>
                  </a:lnTo>
                  <a:lnTo>
                    <a:pt x="5916" y="504"/>
                  </a:lnTo>
                  <a:lnTo>
                    <a:pt x="5915" y="491"/>
                  </a:lnTo>
                  <a:lnTo>
                    <a:pt x="5915" y="478"/>
                  </a:lnTo>
                  <a:lnTo>
                    <a:pt x="5915" y="466"/>
                  </a:lnTo>
                  <a:lnTo>
                    <a:pt x="5915" y="453"/>
                  </a:lnTo>
                  <a:lnTo>
                    <a:pt x="5915" y="440"/>
                  </a:lnTo>
                  <a:lnTo>
                    <a:pt x="5915" y="428"/>
                  </a:lnTo>
                  <a:lnTo>
                    <a:pt x="5915" y="426"/>
                  </a:lnTo>
                  <a:lnTo>
                    <a:pt x="5915" y="424"/>
                  </a:lnTo>
                  <a:lnTo>
                    <a:pt x="5915" y="423"/>
                  </a:lnTo>
                  <a:lnTo>
                    <a:pt x="5915" y="421"/>
                  </a:lnTo>
                  <a:lnTo>
                    <a:pt x="5915" y="419"/>
                  </a:lnTo>
                  <a:lnTo>
                    <a:pt x="5915" y="418"/>
                  </a:lnTo>
                  <a:lnTo>
                    <a:pt x="5915" y="416"/>
                  </a:lnTo>
                  <a:lnTo>
                    <a:pt x="5916" y="415"/>
                  </a:lnTo>
                  <a:lnTo>
                    <a:pt x="5918" y="414"/>
                  </a:lnTo>
                  <a:lnTo>
                    <a:pt x="5920" y="413"/>
                  </a:lnTo>
                  <a:lnTo>
                    <a:pt x="5922" y="413"/>
                  </a:lnTo>
                  <a:lnTo>
                    <a:pt x="5924" y="413"/>
                  </a:lnTo>
                  <a:lnTo>
                    <a:pt x="5926" y="414"/>
                  </a:lnTo>
                  <a:lnTo>
                    <a:pt x="5928" y="415"/>
                  </a:lnTo>
                  <a:lnTo>
                    <a:pt x="5930" y="416"/>
                  </a:lnTo>
                  <a:lnTo>
                    <a:pt x="5932" y="418"/>
                  </a:lnTo>
                  <a:lnTo>
                    <a:pt x="6011" y="507"/>
                  </a:lnTo>
                  <a:lnTo>
                    <a:pt x="6139" y="660"/>
                  </a:lnTo>
                  <a:lnTo>
                    <a:pt x="6148" y="670"/>
                  </a:lnTo>
                  <a:lnTo>
                    <a:pt x="6156" y="680"/>
                  </a:lnTo>
                  <a:lnTo>
                    <a:pt x="6164" y="691"/>
                  </a:lnTo>
                  <a:lnTo>
                    <a:pt x="6173" y="702"/>
                  </a:lnTo>
                  <a:lnTo>
                    <a:pt x="6181" y="712"/>
                  </a:lnTo>
                  <a:lnTo>
                    <a:pt x="6189" y="723"/>
                  </a:lnTo>
                  <a:lnTo>
                    <a:pt x="6198" y="733"/>
                  </a:lnTo>
                  <a:lnTo>
                    <a:pt x="6206" y="743"/>
                  </a:lnTo>
                  <a:lnTo>
                    <a:pt x="6213" y="743"/>
                  </a:lnTo>
                  <a:lnTo>
                    <a:pt x="6220" y="742"/>
                  </a:lnTo>
                  <a:lnTo>
                    <a:pt x="6226" y="741"/>
                  </a:lnTo>
                  <a:lnTo>
                    <a:pt x="6233" y="740"/>
                  </a:lnTo>
                  <a:lnTo>
                    <a:pt x="6239" y="740"/>
                  </a:lnTo>
                  <a:lnTo>
                    <a:pt x="6246" y="739"/>
                  </a:lnTo>
                  <a:lnTo>
                    <a:pt x="6252" y="739"/>
                  </a:lnTo>
                  <a:lnTo>
                    <a:pt x="6259" y="738"/>
                  </a:lnTo>
                  <a:lnTo>
                    <a:pt x="6265" y="739"/>
                  </a:lnTo>
                  <a:lnTo>
                    <a:pt x="6272" y="739"/>
                  </a:lnTo>
                  <a:lnTo>
                    <a:pt x="6278" y="740"/>
                  </a:lnTo>
                  <a:lnTo>
                    <a:pt x="6284" y="740"/>
                  </a:lnTo>
                  <a:lnTo>
                    <a:pt x="6291" y="741"/>
                  </a:lnTo>
                  <a:lnTo>
                    <a:pt x="6297" y="742"/>
                  </a:lnTo>
                  <a:lnTo>
                    <a:pt x="6303" y="743"/>
                  </a:lnTo>
                  <a:lnTo>
                    <a:pt x="6310" y="743"/>
                  </a:lnTo>
                  <a:lnTo>
                    <a:pt x="6310" y="737"/>
                  </a:lnTo>
                  <a:lnTo>
                    <a:pt x="6233" y="646"/>
                  </a:lnTo>
                  <a:lnTo>
                    <a:pt x="6204" y="613"/>
                  </a:lnTo>
                  <a:lnTo>
                    <a:pt x="6176" y="580"/>
                  </a:lnTo>
                  <a:lnTo>
                    <a:pt x="6146" y="548"/>
                  </a:lnTo>
                  <a:lnTo>
                    <a:pt x="6118" y="515"/>
                  </a:lnTo>
                  <a:lnTo>
                    <a:pt x="6088" y="483"/>
                  </a:lnTo>
                  <a:lnTo>
                    <a:pt x="6060" y="450"/>
                  </a:lnTo>
                  <a:lnTo>
                    <a:pt x="6031" y="418"/>
                  </a:lnTo>
                  <a:lnTo>
                    <a:pt x="6002" y="385"/>
                  </a:lnTo>
                  <a:lnTo>
                    <a:pt x="6083" y="303"/>
                  </a:lnTo>
                  <a:lnTo>
                    <a:pt x="6295" y="94"/>
                  </a:lnTo>
                  <a:lnTo>
                    <a:pt x="6290" y="95"/>
                  </a:lnTo>
                  <a:lnTo>
                    <a:pt x="6285" y="95"/>
                  </a:lnTo>
                  <a:lnTo>
                    <a:pt x="6280" y="95"/>
                  </a:lnTo>
                  <a:lnTo>
                    <a:pt x="6275" y="96"/>
                  </a:lnTo>
                  <a:lnTo>
                    <a:pt x="6270" y="96"/>
                  </a:lnTo>
                  <a:lnTo>
                    <a:pt x="6265" y="96"/>
                  </a:lnTo>
                  <a:lnTo>
                    <a:pt x="6260" y="96"/>
                  </a:lnTo>
                  <a:lnTo>
                    <a:pt x="6255" y="96"/>
                  </a:lnTo>
                  <a:lnTo>
                    <a:pt x="6250" y="96"/>
                  </a:lnTo>
                  <a:lnTo>
                    <a:pt x="6246" y="96"/>
                  </a:lnTo>
                  <a:lnTo>
                    <a:pt x="6242" y="96"/>
                  </a:lnTo>
                  <a:lnTo>
                    <a:pt x="6237" y="96"/>
                  </a:lnTo>
                  <a:lnTo>
                    <a:pt x="6233" y="96"/>
                  </a:lnTo>
                  <a:lnTo>
                    <a:pt x="6229" y="95"/>
                  </a:lnTo>
                  <a:lnTo>
                    <a:pt x="6225" y="95"/>
                  </a:lnTo>
                  <a:lnTo>
                    <a:pt x="6220" y="94"/>
                  </a:lnTo>
                  <a:lnTo>
                    <a:pt x="6036" y="292"/>
                  </a:lnTo>
                  <a:lnTo>
                    <a:pt x="5990" y="338"/>
                  </a:lnTo>
                  <a:lnTo>
                    <a:pt x="5985" y="343"/>
                  </a:lnTo>
                  <a:lnTo>
                    <a:pt x="5980" y="348"/>
                  </a:lnTo>
                  <a:lnTo>
                    <a:pt x="5975" y="352"/>
                  </a:lnTo>
                  <a:lnTo>
                    <a:pt x="5970" y="357"/>
                  </a:lnTo>
                  <a:lnTo>
                    <a:pt x="5965" y="362"/>
                  </a:lnTo>
                  <a:lnTo>
                    <a:pt x="5961" y="366"/>
                  </a:lnTo>
                  <a:lnTo>
                    <a:pt x="5956" y="371"/>
                  </a:lnTo>
                  <a:lnTo>
                    <a:pt x="5951" y="376"/>
                  </a:lnTo>
                  <a:lnTo>
                    <a:pt x="5948" y="378"/>
                  </a:lnTo>
                  <a:lnTo>
                    <a:pt x="5944" y="381"/>
                  </a:lnTo>
                  <a:lnTo>
                    <a:pt x="5939" y="385"/>
                  </a:lnTo>
                  <a:lnTo>
                    <a:pt x="5935" y="388"/>
                  </a:lnTo>
                  <a:lnTo>
                    <a:pt x="5931" y="391"/>
                  </a:lnTo>
                  <a:lnTo>
                    <a:pt x="5927" y="394"/>
                  </a:lnTo>
                  <a:lnTo>
                    <a:pt x="5925" y="395"/>
                  </a:lnTo>
                  <a:lnTo>
                    <a:pt x="5924" y="395"/>
                  </a:lnTo>
                  <a:lnTo>
                    <a:pt x="5923" y="396"/>
                  </a:lnTo>
                  <a:lnTo>
                    <a:pt x="5922" y="395"/>
                  </a:lnTo>
                  <a:lnTo>
                    <a:pt x="5920" y="395"/>
                  </a:lnTo>
                  <a:lnTo>
                    <a:pt x="5919" y="394"/>
                  </a:lnTo>
                  <a:lnTo>
                    <a:pt x="5918" y="393"/>
                  </a:lnTo>
                  <a:lnTo>
                    <a:pt x="5917" y="392"/>
                  </a:lnTo>
                  <a:lnTo>
                    <a:pt x="5916" y="391"/>
                  </a:lnTo>
                  <a:lnTo>
                    <a:pt x="5916" y="390"/>
                  </a:lnTo>
                  <a:lnTo>
                    <a:pt x="5916" y="388"/>
                  </a:lnTo>
                  <a:lnTo>
                    <a:pt x="5916" y="386"/>
                  </a:lnTo>
                  <a:lnTo>
                    <a:pt x="5915" y="384"/>
                  </a:lnTo>
                  <a:lnTo>
                    <a:pt x="5915" y="382"/>
                  </a:lnTo>
                  <a:lnTo>
                    <a:pt x="5915" y="380"/>
                  </a:lnTo>
                  <a:lnTo>
                    <a:pt x="5915" y="378"/>
                  </a:lnTo>
                  <a:lnTo>
                    <a:pt x="5915" y="376"/>
                  </a:lnTo>
                  <a:lnTo>
                    <a:pt x="5915" y="374"/>
                  </a:lnTo>
                  <a:lnTo>
                    <a:pt x="5920" y="122"/>
                  </a:lnTo>
                  <a:lnTo>
                    <a:pt x="5920" y="118"/>
                  </a:lnTo>
                  <a:lnTo>
                    <a:pt x="5920" y="115"/>
                  </a:lnTo>
                  <a:lnTo>
                    <a:pt x="5920" y="111"/>
                  </a:lnTo>
                  <a:lnTo>
                    <a:pt x="5920" y="108"/>
                  </a:lnTo>
                  <a:lnTo>
                    <a:pt x="5920" y="105"/>
                  </a:lnTo>
                  <a:lnTo>
                    <a:pt x="5920" y="101"/>
                  </a:lnTo>
                  <a:lnTo>
                    <a:pt x="5921" y="98"/>
                  </a:lnTo>
                  <a:lnTo>
                    <a:pt x="5922" y="94"/>
                  </a:lnTo>
                  <a:lnTo>
                    <a:pt x="5912" y="96"/>
                  </a:lnTo>
                  <a:lnTo>
                    <a:pt x="5902" y="97"/>
                  </a:lnTo>
                  <a:lnTo>
                    <a:pt x="5892" y="98"/>
                  </a:lnTo>
                  <a:lnTo>
                    <a:pt x="5883" y="99"/>
                  </a:lnTo>
                  <a:lnTo>
                    <a:pt x="5873" y="99"/>
                  </a:lnTo>
                  <a:lnTo>
                    <a:pt x="5863" y="99"/>
                  </a:lnTo>
                  <a:lnTo>
                    <a:pt x="5858" y="99"/>
                  </a:lnTo>
                  <a:lnTo>
                    <a:pt x="5853" y="98"/>
                  </a:lnTo>
                  <a:lnTo>
                    <a:pt x="5849" y="97"/>
                  </a:lnTo>
                  <a:lnTo>
                    <a:pt x="5843" y="96"/>
                  </a:lnTo>
                  <a:lnTo>
                    <a:pt x="5842" y="96"/>
                  </a:lnTo>
                  <a:lnTo>
                    <a:pt x="5841" y="96"/>
                  </a:lnTo>
                  <a:lnTo>
                    <a:pt x="5840" y="96"/>
                  </a:lnTo>
                  <a:lnTo>
                    <a:pt x="5838" y="96"/>
                  </a:lnTo>
                  <a:lnTo>
                    <a:pt x="5836" y="95"/>
                  </a:lnTo>
                  <a:lnTo>
                    <a:pt x="5835" y="95"/>
                  </a:lnTo>
                  <a:lnTo>
                    <a:pt x="5834" y="95"/>
                  </a:lnTo>
                  <a:lnTo>
                    <a:pt x="5832" y="94"/>
                  </a:lnTo>
                  <a:close/>
                  <a:moveTo>
                    <a:pt x="3298" y="113"/>
                  </a:moveTo>
                  <a:lnTo>
                    <a:pt x="3298" y="700"/>
                  </a:lnTo>
                  <a:lnTo>
                    <a:pt x="2732" y="700"/>
                  </a:lnTo>
                  <a:lnTo>
                    <a:pt x="2747" y="694"/>
                  </a:lnTo>
                  <a:lnTo>
                    <a:pt x="2761" y="688"/>
                  </a:lnTo>
                  <a:lnTo>
                    <a:pt x="2775" y="681"/>
                  </a:lnTo>
                  <a:lnTo>
                    <a:pt x="2790" y="675"/>
                  </a:lnTo>
                  <a:lnTo>
                    <a:pt x="2804" y="668"/>
                  </a:lnTo>
                  <a:lnTo>
                    <a:pt x="2818" y="660"/>
                  </a:lnTo>
                  <a:lnTo>
                    <a:pt x="2831" y="652"/>
                  </a:lnTo>
                  <a:lnTo>
                    <a:pt x="2845" y="643"/>
                  </a:lnTo>
                  <a:lnTo>
                    <a:pt x="2859" y="634"/>
                  </a:lnTo>
                  <a:lnTo>
                    <a:pt x="2871" y="625"/>
                  </a:lnTo>
                  <a:lnTo>
                    <a:pt x="2884" y="615"/>
                  </a:lnTo>
                  <a:lnTo>
                    <a:pt x="2896" y="604"/>
                  </a:lnTo>
                  <a:lnTo>
                    <a:pt x="2908" y="594"/>
                  </a:lnTo>
                  <a:lnTo>
                    <a:pt x="2918" y="582"/>
                  </a:lnTo>
                  <a:lnTo>
                    <a:pt x="2924" y="577"/>
                  </a:lnTo>
                  <a:lnTo>
                    <a:pt x="2928" y="571"/>
                  </a:lnTo>
                  <a:lnTo>
                    <a:pt x="2934" y="564"/>
                  </a:lnTo>
                  <a:lnTo>
                    <a:pt x="2938" y="558"/>
                  </a:lnTo>
                  <a:lnTo>
                    <a:pt x="2944" y="550"/>
                  </a:lnTo>
                  <a:lnTo>
                    <a:pt x="2950" y="541"/>
                  </a:lnTo>
                  <a:lnTo>
                    <a:pt x="2955" y="532"/>
                  </a:lnTo>
                  <a:lnTo>
                    <a:pt x="2960" y="523"/>
                  </a:lnTo>
                  <a:lnTo>
                    <a:pt x="2966" y="513"/>
                  </a:lnTo>
                  <a:lnTo>
                    <a:pt x="2970" y="504"/>
                  </a:lnTo>
                  <a:lnTo>
                    <a:pt x="2975" y="494"/>
                  </a:lnTo>
                  <a:lnTo>
                    <a:pt x="2979" y="483"/>
                  </a:lnTo>
                  <a:lnTo>
                    <a:pt x="2988" y="463"/>
                  </a:lnTo>
                  <a:lnTo>
                    <a:pt x="2996" y="442"/>
                  </a:lnTo>
                  <a:lnTo>
                    <a:pt x="3003" y="421"/>
                  </a:lnTo>
                  <a:lnTo>
                    <a:pt x="3011" y="400"/>
                  </a:lnTo>
                  <a:lnTo>
                    <a:pt x="3019" y="376"/>
                  </a:lnTo>
                  <a:lnTo>
                    <a:pt x="3027" y="353"/>
                  </a:lnTo>
                  <a:lnTo>
                    <a:pt x="3032" y="342"/>
                  </a:lnTo>
                  <a:lnTo>
                    <a:pt x="3036" y="330"/>
                  </a:lnTo>
                  <a:lnTo>
                    <a:pt x="3041" y="319"/>
                  </a:lnTo>
                  <a:lnTo>
                    <a:pt x="3046" y="309"/>
                  </a:lnTo>
                  <a:lnTo>
                    <a:pt x="3050" y="298"/>
                  </a:lnTo>
                  <a:lnTo>
                    <a:pt x="3055" y="288"/>
                  </a:lnTo>
                  <a:lnTo>
                    <a:pt x="3061" y="278"/>
                  </a:lnTo>
                  <a:lnTo>
                    <a:pt x="3066" y="269"/>
                  </a:lnTo>
                  <a:lnTo>
                    <a:pt x="3072" y="260"/>
                  </a:lnTo>
                  <a:lnTo>
                    <a:pt x="3078" y="251"/>
                  </a:lnTo>
                  <a:lnTo>
                    <a:pt x="3085" y="243"/>
                  </a:lnTo>
                  <a:lnTo>
                    <a:pt x="3092" y="236"/>
                  </a:lnTo>
                  <a:lnTo>
                    <a:pt x="3098" y="230"/>
                  </a:lnTo>
                  <a:lnTo>
                    <a:pt x="3105" y="223"/>
                  </a:lnTo>
                  <a:lnTo>
                    <a:pt x="3112" y="217"/>
                  </a:lnTo>
                  <a:lnTo>
                    <a:pt x="3119" y="211"/>
                  </a:lnTo>
                  <a:lnTo>
                    <a:pt x="3133" y="200"/>
                  </a:lnTo>
                  <a:lnTo>
                    <a:pt x="3147" y="189"/>
                  </a:lnTo>
                  <a:lnTo>
                    <a:pt x="3162" y="179"/>
                  </a:lnTo>
                  <a:lnTo>
                    <a:pt x="3176" y="170"/>
                  </a:lnTo>
                  <a:lnTo>
                    <a:pt x="3191" y="161"/>
                  </a:lnTo>
                  <a:lnTo>
                    <a:pt x="3205" y="154"/>
                  </a:lnTo>
                  <a:lnTo>
                    <a:pt x="3219" y="146"/>
                  </a:lnTo>
                  <a:lnTo>
                    <a:pt x="3232" y="140"/>
                  </a:lnTo>
                  <a:lnTo>
                    <a:pt x="3245" y="134"/>
                  </a:lnTo>
                  <a:lnTo>
                    <a:pt x="3257" y="129"/>
                  </a:lnTo>
                  <a:lnTo>
                    <a:pt x="3280" y="120"/>
                  </a:lnTo>
                  <a:lnTo>
                    <a:pt x="3298" y="113"/>
                  </a:lnTo>
                  <a:close/>
                  <a:moveTo>
                    <a:pt x="5326" y="130"/>
                  </a:moveTo>
                  <a:lnTo>
                    <a:pt x="5336" y="130"/>
                  </a:lnTo>
                  <a:lnTo>
                    <a:pt x="5346" y="130"/>
                  </a:lnTo>
                  <a:lnTo>
                    <a:pt x="5356" y="130"/>
                  </a:lnTo>
                  <a:lnTo>
                    <a:pt x="5363" y="130"/>
                  </a:lnTo>
                  <a:lnTo>
                    <a:pt x="5370" y="130"/>
                  </a:lnTo>
                  <a:lnTo>
                    <a:pt x="5378" y="130"/>
                  </a:lnTo>
                  <a:lnTo>
                    <a:pt x="5386" y="130"/>
                  </a:lnTo>
                  <a:lnTo>
                    <a:pt x="5394" y="130"/>
                  </a:lnTo>
                  <a:lnTo>
                    <a:pt x="5401" y="131"/>
                  </a:lnTo>
                  <a:lnTo>
                    <a:pt x="5409" y="131"/>
                  </a:lnTo>
                  <a:lnTo>
                    <a:pt x="5416" y="133"/>
                  </a:lnTo>
                  <a:lnTo>
                    <a:pt x="5427" y="135"/>
                  </a:lnTo>
                  <a:lnTo>
                    <a:pt x="5438" y="137"/>
                  </a:lnTo>
                  <a:lnTo>
                    <a:pt x="5443" y="138"/>
                  </a:lnTo>
                  <a:lnTo>
                    <a:pt x="5447" y="139"/>
                  </a:lnTo>
                  <a:lnTo>
                    <a:pt x="5451" y="141"/>
                  </a:lnTo>
                  <a:lnTo>
                    <a:pt x="5456" y="142"/>
                  </a:lnTo>
                  <a:lnTo>
                    <a:pt x="5460" y="144"/>
                  </a:lnTo>
                  <a:lnTo>
                    <a:pt x="5464" y="147"/>
                  </a:lnTo>
                  <a:lnTo>
                    <a:pt x="5468" y="149"/>
                  </a:lnTo>
                  <a:lnTo>
                    <a:pt x="5472" y="152"/>
                  </a:lnTo>
                  <a:lnTo>
                    <a:pt x="5476" y="155"/>
                  </a:lnTo>
                  <a:lnTo>
                    <a:pt x="5480" y="159"/>
                  </a:lnTo>
                  <a:lnTo>
                    <a:pt x="5484" y="163"/>
                  </a:lnTo>
                  <a:lnTo>
                    <a:pt x="5489" y="168"/>
                  </a:lnTo>
                  <a:lnTo>
                    <a:pt x="5493" y="172"/>
                  </a:lnTo>
                  <a:lnTo>
                    <a:pt x="5496" y="176"/>
                  </a:lnTo>
                  <a:lnTo>
                    <a:pt x="5500" y="181"/>
                  </a:lnTo>
                  <a:lnTo>
                    <a:pt x="5503" y="186"/>
                  </a:lnTo>
                  <a:lnTo>
                    <a:pt x="5506" y="191"/>
                  </a:lnTo>
                  <a:lnTo>
                    <a:pt x="5509" y="196"/>
                  </a:lnTo>
                  <a:lnTo>
                    <a:pt x="5511" y="201"/>
                  </a:lnTo>
                  <a:lnTo>
                    <a:pt x="5513" y="207"/>
                  </a:lnTo>
                  <a:lnTo>
                    <a:pt x="5515" y="212"/>
                  </a:lnTo>
                  <a:lnTo>
                    <a:pt x="5516" y="218"/>
                  </a:lnTo>
                  <a:lnTo>
                    <a:pt x="5517" y="223"/>
                  </a:lnTo>
                  <a:lnTo>
                    <a:pt x="5518" y="229"/>
                  </a:lnTo>
                  <a:lnTo>
                    <a:pt x="5519" y="235"/>
                  </a:lnTo>
                  <a:lnTo>
                    <a:pt x="5520" y="240"/>
                  </a:lnTo>
                  <a:lnTo>
                    <a:pt x="5520" y="246"/>
                  </a:lnTo>
                  <a:lnTo>
                    <a:pt x="5520" y="252"/>
                  </a:lnTo>
                  <a:lnTo>
                    <a:pt x="5520" y="259"/>
                  </a:lnTo>
                  <a:lnTo>
                    <a:pt x="5519" y="266"/>
                  </a:lnTo>
                  <a:lnTo>
                    <a:pt x="5519" y="272"/>
                  </a:lnTo>
                  <a:lnTo>
                    <a:pt x="5518" y="279"/>
                  </a:lnTo>
                  <a:lnTo>
                    <a:pt x="5516" y="285"/>
                  </a:lnTo>
                  <a:lnTo>
                    <a:pt x="5515" y="291"/>
                  </a:lnTo>
                  <a:lnTo>
                    <a:pt x="5513" y="297"/>
                  </a:lnTo>
                  <a:lnTo>
                    <a:pt x="5511" y="303"/>
                  </a:lnTo>
                  <a:lnTo>
                    <a:pt x="5508" y="308"/>
                  </a:lnTo>
                  <a:lnTo>
                    <a:pt x="5506" y="314"/>
                  </a:lnTo>
                  <a:lnTo>
                    <a:pt x="5503" y="319"/>
                  </a:lnTo>
                  <a:lnTo>
                    <a:pt x="5500" y="324"/>
                  </a:lnTo>
                  <a:lnTo>
                    <a:pt x="5496" y="329"/>
                  </a:lnTo>
                  <a:lnTo>
                    <a:pt x="5493" y="333"/>
                  </a:lnTo>
                  <a:lnTo>
                    <a:pt x="5489" y="338"/>
                  </a:lnTo>
                  <a:lnTo>
                    <a:pt x="5485" y="343"/>
                  </a:lnTo>
                  <a:lnTo>
                    <a:pt x="5481" y="347"/>
                  </a:lnTo>
                  <a:lnTo>
                    <a:pt x="5477" y="351"/>
                  </a:lnTo>
                  <a:lnTo>
                    <a:pt x="5472" y="355"/>
                  </a:lnTo>
                  <a:lnTo>
                    <a:pt x="5467" y="358"/>
                  </a:lnTo>
                  <a:lnTo>
                    <a:pt x="5463" y="362"/>
                  </a:lnTo>
                  <a:lnTo>
                    <a:pt x="5457" y="365"/>
                  </a:lnTo>
                  <a:lnTo>
                    <a:pt x="5452" y="368"/>
                  </a:lnTo>
                  <a:lnTo>
                    <a:pt x="5447" y="371"/>
                  </a:lnTo>
                  <a:lnTo>
                    <a:pt x="5441" y="374"/>
                  </a:lnTo>
                  <a:lnTo>
                    <a:pt x="5436" y="376"/>
                  </a:lnTo>
                  <a:lnTo>
                    <a:pt x="5430" y="379"/>
                  </a:lnTo>
                  <a:lnTo>
                    <a:pt x="5424" y="381"/>
                  </a:lnTo>
                  <a:lnTo>
                    <a:pt x="5418" y="383"/>
                  </a:lnTo>
                  <a:lnTo>
                    <a:pt x="5411" y="385"/>
                  </a:lnTo>
                  <a:lnTo>
                    <a:pt x="5405" y="386"/>
                  </a:lnTo>
                  <a:lnTo>
                    <a:pt x="5399" y="388"/>
                  </a:lnTo>
                  <a:lnTo>
                    <a:pt x="5388" y="390"/>
                  </a:lnTo>
                  <a:lnTo>
                    <a:pt x="5378" y="391"/>
                  </a:lnTo>
                  <a:lnTo>
                    <a:pt x="5369" y="393"/>
                  </a:lnTo>
                  <a:lnTo>
                    <a:pt x="5360" y="393"/>
                  </a:lnTo>
                  <a:lnTo>
                    <a:pt x="5350" y="394"/>
                  </a:lnTo>
                  <a:lnTo>
                    <a:pt x="5341" y="394"/>
                  </a:lnTo>
                  <a:lnTo>
                    <a:pt x="5331" y="395"/>
                  </a:lnTo>
                  <a:lnTo>
                    <a:pt x="5320" y="395"/>
                  </a:lnTo>
                  <a:lnTo>
                    <a:pt x="5314" y="395"/>
                  </a:lnTo>
                  <a:lnTo>
                    <a:pt x="5308" y="395"/>
                  </a:lnTo>
                  <a:lnTo>
                    <a:pt x="5303" y="394"/>
                  </a:lnTo>
                  <a:lnTo>
                    <a:pt x="5297" y="394"/>
                  </a:lnTo>
                  <a:lnTo>
                    <a:pt x="5291" y="394"/>
                  </a:lnTo>
                  <a:lnTo>
                    <a:pt x="5285" y="393"/>
                  </a:lnTo>
                  <a:lnTo>
                    <a:pt x="5280" y="393"/>
                  </a:lnTo>
                  <a:lnTo>
                    <a:pt x="5274" y="393"/>
                  </a:lnTo>
                  <a:lnTo>
                    <a:pt x="5278" y="131"/>
                  </a:lnTo>
                  <a:lnTo>
                    <a:pt x="5288" y="131"/>
                  </a:lnTo>
                  <a:lnTo>
                    <a:pt x="5297" y="131"/>
                  </a:lnTo>
                  <a:lnTo>
                    <a:pt x="5307" y="131"/>
                  </a:lnTo>
                  <a:lnTo>
                    <a:pt x="5317" y="130"/>
                  </a:lnTo>
                  <a:lnTo>
                    <a:pt x="5326" y="130"/>
                  </a:lnTo>
                  <a:close/>
                  <a:moveTo>
                    <a:pt x="4708" y="207"/>
                  </a:moveTo>
                  <a:lnTo>
                    <a:pt x="4813" y="450"/>
                  </a:lnTo>
                  <a:lnTo>
                    <a:pt x="4718" y="450"/>
                  </a:lnTo>
                  <a:lnTo>
                    <a:pt x="4704" y="450"/>
                  </a:lnTo>
                  <a:lnTo>
                    <a:pt x="4690" y="449"/>
                  </a:lnTo>
                  <a:lnTo>
                    <a:pt x="4675" y="449"/>
                  </a:lnTo>
                  <a:lnTo>
                    <a:pt x="4661" y="449"/>
                  </a:lnTo>
                  <a:lnTo>
                    <a:pt x="4647" y="449"/>
                  </a:lnTo>
                  <a:lnTo>
                    <a:pt x="4633" y="449"/>
                  </a:lnTo>
                  <a:lnTo>
                    <a:pt x="4618" y="449"/>
                  </a:lnTo>
                  <a:lnTo>
                    <a:pt x="4604" y="449"/>
                  </a:lnTo>
                  <a:lnTo>
                    <a:pt x="4708" y="207"/>
                  </a:lnTo>
                  <a:close/>
                  <a:moveTo>
                    <a:pt x="5491" y="961"/>
                  </a:moveTo>
                  <a:lnTo>
                    <a:pt x="5481" y="962"/>
                  </a:lnTo>
                  <a:lnTo>
                    <a:pt x="5472" y="962"/>
                  </a:lnTo>
                  <a:lnTo>
                    <a:pt x="5463" y="964"/>
                  </a:lnTo>
                  <a:lnTo>
                    <a:pt x="5454" y="966"/>
                  </a:lnTo>
                  <a:lnTo>
                    <a:pt x="5450" y="968"/>
                  </a:lnTo>
                  <a:lnTo>
                    <a:pt x="5445" y="970"/>
                  </a:lnTo>
                  <a:lnTo>
                    <a:pt x="5441" y="972"/>
                  </a:lnTo>
                  <a:lnTo>
                    <a:pt x="5436" y="974"/>
                  </a:lnTo>
                  <a:lnTo>
                    <a:pt x="5433" y="976"/>
                  </a:lnTo>
                  <a:lnTo>
                    <a:pt x="5429" y="979"/>
                  </a:lnTo>
                  <a:lnTo>
                    <a:pt x="5425" y="981"/>
                  </a:lnTo>
                  <a:lnTo>
                    <a:pt x="5421" y="985"/>
                  </a:lnTo>
                  <a:lnTo>
                    <a:pt x="5417" y="988"/>
                  </a:lnTo>
                  <a:lnTo>
                    <a:pt x="5414" y="991"/>
                  </a:lnTo>
                  <a:lnTo>
                    <a:pt x="5410" y="995"/>
                  </a:lnTo>
                  <a:lnTo>
                    <a:pt x="5408" y="999"/>
                  </a:lnTo>
                  <a:lnTo>
                    <a:pt x="5405" y="1003"/>
                  </a:lnTo>
                  <a:lnTo>
                    <a:pt x="5403" y="1007"/>
                  </a:lnTo>
                  <a:lnTo>
                    <a:pt x="5400" y="1011"/>
                  </a:lnTo>
                  <a:lnTo>
                    <a:pt x="5398" y="1015"/>
                  </a:lnTo>
                  <a:lnTo>
                    <a:pt x="5396" y="1020"/>
                  </a:lnTo>
                  <a:lnTo>
                    <a:pt x="5395" y="1024"/>
                  </a:lnTo>
                  <a:lnTo>
                    <a:pt x="5394" y="1029"/>
                  </a:lnTo>
                  <a:lnTo>
                    <a:pt x="5392" y="1033"/>
                  </a:lnTo>
                  <a:lnTo>
                    <a:pt x="5392" y="1038"/>
                  </a:lnTo>
                  <a:lnTo>
                    <a:pt x="5391" y="1043"/>
                  </a:lnTo>
                  <a:lnTo>
                    <a:pt x="5391" y="1048"/>
                  </a:lnTo>
                  <a:lnTo>
                    <a:pt x="5391" y="1053"/>
                  </a:lnTo>
                  <a:lnTo>
                    <a:pt x="5391" y="1062"/>
                  </a:lnTo>
                  <a:lnTo>
                    <a:pt x="5392" y="1071"/>
                  </a:lnTo>
                  <a:lnTo>
                    <a:pt x="5393" y="1076"/>
                  </a:lnTo>
                  <a:lnTo>
                    <a:pt x="5394" y="1080"/>
                  </a:lnTo>
                  <a:lnTo>
                    <a:pt x="5395" y="1084"/>
                  </a:lnTo>
                  <a:lnTo>
                    <a:pt x="5396" y="1088"/>
                  </a:lnTo>
                  <a:lnTo>
                    <a:pt x="5398" y="1092"/>
                  </a:lnTo>
                  <a:lnTo>
                    <a:pt x="5399" y="1096"/>
                  </a:lnTo>
                  <a:lnTo>
                    <a:pt x="5401" y="1100"/>
                  </a:lnTo>
                  <a:lnTo>
                    <a:pt x="5404" y="1104"/>
                  </a:lnTo>
                  <a:lnTo>
                    <a:pt x="5407" y="1108"/>
                  </a:lnTo>
                  <a:lnTo>
                    <a:pt x="5409" y="1111"/>
                  </a:lnTo>
                  <a:lnTo>
                    <a:pt x="5412" y="1115"/>
                  </a:lnTo>
                  <a:lnTo>
                    <a:pt x="5416" y="1118"/>
                  </a:lnTo>
                  <a:lnTo>
                    <a:pt x="5419" y="1122"/>
                  </a:lnTo>
                  <a:lnTo>
                    <a:pt x="5423" y="1125"/>
                  </a:lnTo>
                  <a:lnTo>
                    <a:pt x="5426" y="1127"/>
                  </a:lnTo>
                  <a:lnTo>
                    <a:pt x="5431" y="1130"/>
                  </a:lnTo>
                  <a:lnTo>
                    <a:pt x="5435" y="1132"/>
                  </a:lnTo>
                  <a:lnTo>
                    <a:pt x="5439" y="1134"/>
                  </a:lnTo>
                  <a:lnTo>
                    <a:pt x="5443" y="1136"/>
                  </a:lnTo>
                  <a:lnTo>
                    <a:pt x="5448" y="1138"/>
                  </a:lnTo>
                  <a:lnTo>
                    <a:pt x="5452" y="1139"/>
                  </a:lnTo>
                  <a:lnTo>
                    <a:pt x="5457" y="1140"/>
                  </a:lnTo>
                  <a:lnTo>
                    <a:pt x="5461" y="1141"/>
                  </a:lnTo>
                  <a:lnTo>
                    <a:pt x="5466" y="1142"/>
                  </a:lnTo>
                  <a:lnTo>
                    <a:pt x="5476" y="1143"/>
                  </a:lnTo>
                  <a:lnTo>
                    <a:pt x="5485" y="1144"/>
                  </a:lnTo>
                  <a:lnTo>
                    <a:pt x="5494" y="1143"/>
                  </a:lnTo>
                  <a:lnTo>
                    <a:pt x="5504" y="1142"/>
                  </a:lnTo>
                  <a:lnTo>
                    <a:pt x="5509" y="1142"/>
                  </a:lnTo>
                  <a:lnTo>
                    <a:pt x="5513" y="1141"/>
                  </a:lnTo>
                  <a:lnTo>
                    <a:pt x="5518" y="1140"/>
                  </a:lnTo>
                  <a:lnTo>
                    <a:pt x="5522" y="1138"/>
                  </a:lnTo>
                  <a:lnTo>
                    <a:pt x="5526" y="1136"/>
                  </a:lnTo>
                  <a:lnTo>
                    <a:pt x="5531" y="1135"/>
                  </a:lnTo>
                  <a:lnTo>
                    <a:pt x="5535" y="1133"/>
                  </a:lnTo>
                  <a:lnTo>
                    <a:pt x="5539" y="1131"/>
                  </a:lnTo>
                  <a:lnTo>
                    <a:pt x="5543" y="1128"/>
                  </a:lnTo>
                  <a:lnTo>
                    <a:pt x="5547" y="1126"/>
                  </a:lnTo>
                  <a:lnTo>
                    <a:pt x="5551" y="1123"/>
                  </a:lnTo>
                  <a:lnTo>
                    <a:pt x="5555" y="1120"/>
                  </a:lnTo>
                  <a:lnTo>
                    <a:pt x="5559" y="1116"/>
                  </a:lnTo>
                  <a:lnTo>
                    <a:pt x="5562" y="1113"/>
                  </a:lnTo>
                  <a:lnTo>
                    <a:pt x="5565" y="1109"/>
                  </a:lnTo>
                  <a:lnTo>
                    <a:pt x="5568" y="1105"/>
                  </a:lnTo>
                  <a:lnTo>
                    <a:pt x="5571" y="1101"/>
                  </a:lnTo>
                  <a:lnTo>
                    <a:pt x="5573" y="1097"/>
                  </a:lnTo>
                  <a:lnTo>
                    <a:pt x="5575" y="1093"/>
                  </a:lnTo>
                  <a:lnTo>
                    <a:pt x="5577" y="1089"/>
                  </a:lnTo>
                  <a:lnTo>
                    <a:pt x="5579" y="1084"/>
                  </a:lnTo>
                  <a:lnTo>
                    <a:pt x="5581" y="1080"/>
                  </a:lnTo>
                  <a:lnTo>
                    <a:pt x="5582" y="1075"/>
                  </a:lnTo>
                  <a:lnTo>
                    <a:pt x="5583" y="1071"/>
                  </a:lnTo>
                  <a:lnTo>
                    <a:pt x="5584" y="1066"/>
                  </a:lnTo>
                  <a:lnTo>
                    <a:pt x="5584" y="1061"/>
                  </a:lnTo>
                  <a:lnTo>
                    <a:pt x="5585" y="1056"/>
                  </a:lnTo>
                  <a:lnTo>
                    <a:pt x="5585" y="1052"/>
                  </a:lnTo>
                  <a:lnTo>
                    <a:pt x="5585" y="1047"/>
                  </a:lnTo>
                  <a:lnTo>
                    <a:pt x="5585" y="1041"/>
                  </a:lnTo>
                  <a:lnTo>
                    <a:pt x="5584" y="1036"/>
                  </a:lnTo>
                  <a:lnTo>
                    <a:pt x="5583" y="1031"/>
                  </a:lnTo>
                  <a:lnTo>
                    <a:pt x="5582" y="1026"/>
                  </a:lnTo>
                  <a:lnTo>
                    <a:pt x="5581" y="1021"/>
                  </a:lnTo>
                  <a:lnTo>
                    <a:pt x="5579" y="1016"/>
                  </a:lnTo>
                  <a:lnTo>
                    <a:pt x="5577" y="1011"/>
                  </a:lnTo>
                  <a:lnTo>
                    <a:pt x="5575" y="1006"/>
                  </a:lnTo>
                  <a:lnTo>
                    <a:pt x="5573" y="1002"/>
                  </a:lnTo>
                  <a:lnTo>
                    <a:pt x="5569" y="997"/>
                  </a:lnTo>
                  <a:lnTo>
                    <a:pt x="5566" y="993"/>
                  </a:lnTo>
                  <a:lnTo>
                    <a:pt x="5563" y="989"/>
                  </a:lnTo>
                  <a:lnTo>
                    <a:pt x="5559" y="985"/>
                  </a:lnTo>
                  <a:lnTo>
                    <a:pt x="5554" y="982"/>
                  </a:lnTo>
                  <a:lnTo>
                    <a:pt x="5550" y="978"/>
                  </a:lnTo>
                  <a:lnTo>
                    <a:pt x="5543" y="974"/>
                  </a:lnTo>
                  <a:lnTo>
                    <a:pt x="5537" y="971"/>
                  </a:lnTo>
                  <a:lnTo>
                    <a:pt x="5529" y="968"/>
                  </a:lnTo>
                  <a:lnTo>
                    <a:pt x="5522" y="965"/>
                  </a:lnTo>
                  <a:lnTo>
                    <a:pt x="5514" y="964"/>
                  </a:lnTo>
                  <a:lnTo>
                    <a:pt x="5506" y="962"/>
                  </a:lnTo>
                  <a:lnTo>
                    <a:pt x="5499" y="961"/>
                  </a:lnTo>
                  <a:lnTo>
                    <a:pt x="5491" y="961"/>
                  </a:lnTo>
                  <a:close/>
                  <a:moveTo>
                    <a:pt x="3531" y="962"/>
                  </a:moveTo>
                  <a:lnTo>
                    <a:pt x="3522" y="962"/>
                  </a:lnTo>
                  <a:lnTo>
                    <a:pt x="3512" y="963"/>
                  </a:lnTo>
                  <a:lnTo>
                    <a:pt x="3503" y="965"/>
                  </a:lnTo>
                  <a:lnTo>
                    <a:pt x="3493" y="967"/>
                  </a:lnTo>
                  <a:lnTo>
                    <a:pt x="3489" y="968"/>
                  </a:lnTo>
                  <a:lnTo>
                    <a:pt x="3484" y="970"/>
                  </a:lnTo>
                  <a:lnTo>
                    <a:pt x="3480" y="972"/>
                  </a:lnTo>
                  <a:lnTo>
                    <a:pt x="3475" y="974"/>
                  </a:lnTo>
                  <a:lnTo>
                    <a:pt x="3471" y="977"/>
                  </a:lnTo>
                  <a:lnTo>
                    <a:pt x="3467" y="979"/>
                  </a:lnTo>
                  <a:lnTo>
                    <a:pt x="3463" y="982"/>
                  </a:lnTo>
                  <a:lnTo>
                    <a:pt x="3460" y="985"/>
                  </a:lnTo>
                  <a:lnTo>
                    <a:pt x="3456" y="989"/>
                  </a:lnTo>
                  <a:lnTo>
                    <a:pt x="3452" y="993"/>
                  </a:lnTo>
                  <a:lnTo>
                    <a:pt x="3449" y="997"/>
                  </a:lnTo>
                  <a:lnTo>
                    <a:pt x="3445" y="1001"/>
                  </a:lnTo>
                  <a:lnTo>
                    <a:pt x="3443" y="1005"/>
                  </a:lnTo>
                  <a:lnTo>
                    <a:pt x="3440" y="1009"/>
                  </a:lnTo>
                  <a:lnTo>
                    <a:pt x="3438" y="1013"/>
                  </a:lnTo>
                  <a:lnTo>
                    <a:pt x="3436" y="1018"/>
                  </a:lnTo>
                  <a:lnTo>
                    <a:pt x="3435" y="1022"/>
                  </a:lnTo>
                  <a:lnTo>
                    <a:pt x="3434" y="1027"/>
                  </a:lnTo>
                  <a:lnTo>
                    <a:pt x="3432" y="1032"/>
                  </a:lnTo>
                  <a:lnTo>
                    <a:pt x="3432" y="1037"/>
                  </a:lnTo>
                  <a:lnTo>
                    <a:pt x="3431" y="1042"/>
                  </a:lnTo>
                  <a:lnTo>
                    <a:pt x="3430" y="1047"/>
                  </a:lnTo>
                  <a:lnTo>
                    <a:pt x="3430" y="1052"/>
                  </a:lnTo>
                  <a:lnTo>
                    <a:pt x="3430" y="1058"/>
                  </a:lnTo>
                  <a:lnTo>
                    <a:pt x="3430" y="1064"/>
                  </a:lnTo>
                  <a:lnTo>
                    <a:pt x="3431" y="1071"/>
                  </a:lnTo>
                  <a:lnTo>
                    <a:pt x="3432" y="1078"/>
                  </a:lnTo>
                  <a:lnTo>
                    <a:pt x="3434" y="1084"/>
                  </a:lnTo>
                  <a:lnTo>
                    <a:pt x="3436" y="1090"/>
                  </a:lnTo>
                  <a:lnTo>
                    <a:pt x="3439" y="1096"/>
                  </a:lnTo>
                  <a:lnTo>
                    <a:pt x="3442" y="1102"/>
                  </a:lnTo>
                  <a:lnTo>
                    <a:pt x="3446" y="1108"/>
                  </a:lnTo>
                  <a:lnTo>
                    <a:pt x="3448" y="1110"/>
                  </a:lnTo>
                  <a:lnTo>
                    <a:pt x="3450" y="1113"/>
                  </a:lnTo>
                  <a:lnTo>
                    <a:pt x="3453" y="1115"/>
                  </a:lnTo>
                  <a:lnTo>
                    <a:pt x="3455" y="1118"/>
                  </a:lnTo>
                  <a:lnTo>
                    <a:pt x="3457" y="1120"/>
                  </a:lnTo>
                  <a:lnTo>
                    <a:pt x="3460" y="1122"/>
                  </a:lnTo>
                  <a:lnTo>
                    <a:pt x="3462" y="1124"/>
                  </a:lnTo>
                  <a:lnTo>
                    <a:pt x="3464" y="1126"/>
                  </a:lnTo>
                  <a:lnTo>
                    <a:pt x="3467" y="1128"/>
                  </a:lnTo>
                  <a:lnTo>
                    <a:pt x="3471" y="1129"/>
                  </a:lnTo>
                  <a:lnTo>
                    <a:pt x="3474" y="1131"/>
                  </a:lnTo>
                  <a:lnTo>
                    <a:pt x="3478" y="1133"/>
                  </a:lnTo>
                  <a:lnTo>
                    <a:pt x="3482" y="1135"/>
                  </a:lnTo>
                  <a:lnTo>
                    <a:pt x="3486" y="1136"/>
                  </a:lnTo>
                  <a:lnTo>
                    <a:pt x="3490" y="1138"/>
                  </a:lnTo>
                  <a:lnTo>
                    <a:pt x="3492" y="1138"/>
                  </a:lnTo>
                  <a:lnTo>
                    <a:pt x="3497" y="1139"/>
                  </a:lnTo>
                  <a:lnTo>
                    <a:pt x="3501" y="1140"/>
                  </a:lnTo>
                  <a:lnTo>
                    <a:pt x="3505" y="1141"/>
                  </a:lnTo>
                  <a:lnTo>
                    <a:pt x="3509" y="1141"/>
                  </a:lnTo>
                  <a:lnTo>
                    <a:pt x="3513" y="1142"/>
                  </a:lnTo>
                  <a:lnTo>
                    <a:pt x="3517" y="1142"/>
                  </a:lnTo>
                  <a:lnTo>
                    <a:pt x="3521" y="1142"/>
                  </a:lnTo>
                  <a:lnTo>
                    <a:pt x="3526" y="1142"/>
                  </a:lnTo>
                  <a:lnTo>
                    <a:pt x="3532" y="1142"/>
                  </a:lnTo>
                  <a:lnTo>
                    <a:pt x="3539" y="1142"/>
                  </a:lnTo>
                  <a:lnTo>
                    <a:pt x="3545" y="1141"/>
                  </a:lnTo>
                  <a:lnTo>
                    <a:pt x="3552" y="1140"/>
                  </a:lnTo>
                  <a:lnTo>
                    <a:pt x="3558" y="1138"/>
                  </a:lnTo>
                  <a:lnTo>
                    <a:pt x="3565" y="1136"/>
                  </a:lnTo>
                  <a:lnTo>
                    <a:pt x="3570" y="1134"/>
                  </a:lnTo>
                  <a:lnTo>
                    <a:pt x="3576" y="1131"/>
                  </a:lnTo>
                  <a:lnTo>
                    <a:pt x="3582" y="1110"/>
                  </a:lnTo>
                  <a:lnTo>
                    <a:pt x="3579" y="1108"/>
                  </a:lnTo>
                  <a:lnTo>
                    <a:pt x="3574" y="1112"/>
                  </a:lnTo>
                  <a:lnTo>
                    <a:pt x="3569" y="1116"/>
                  </a:lnTo>
                  <a:lnTo>
                    <a:pt x="3563" y="1119"/>
                  </a:lnTo>
                  <a:lnTo>
                    <a:pt x="3557" y="1122"/>
                  </a:lnTo>
                  <a:lnTo>
                    <a:pt x="3552" y="1124"/>
                  </a:lnTo>
                  <a:lnTo>
                    <a:pt x="3545" y="1126"/>
                  </a:lnTo>
                  <a:lnTo>
                    <a:pt x="3539" y="1127"/>
                  </a:lnTo>
                  <a:lnTo>
                    <a:pt x="3533" y="1127"/>
                  </a:lnTo>
                  <a:lnTo>
                    <a:pt x="3526" y="1127"/>
                  </a:lnTo>
                  <a:lnTo>
                    <a:pt x="3520" y="1126"/>
                  </a:lnTo>
                  <a:lnTo>
                    <a:pt x="3514" y="1124"/>
                  </a:lnTo>
                  <a:lnTo>
                    <a:pt x="3507" y="1122"/>
                  </a:lnTo>
                  <a:lnTo>
                    <a:pt x="3502" y="1119"/>
                  </a:lnTo>
                  <a:lnTo>
                    <a:pt x="3496" y="1115"/>
                  </a:lnTo>
                  <a:lnTo>
                    <a:pt x="3494" y="1113"/>
                  </a:lnTo>
                  <a:lnTo>
                    <a:pt x="3492" y="1110"/>
                  </a:lnTo>
                  <a:lnTo>
                    <a:pt x="3489" y="1108"/>
                  </a:lnTo>
                  <a:lnTo>
                    <a:pt x="3487" y="1106"/>
                  </a:lnTo>
                  <a:lnTo>
                    <a:pt x="3483" y="1100"/>
                  </a:lnTo>
                  <a:lnTo>
                    <a:pt x="3480" y="1094"/>
                  </a:lnTo>
                  <a:lnTo>
                    <a:pt x="3477" y="1088"/>
                  </a:lnTo>
                  <a:lnTo>
                    <a:pt x="3475" y="1081"/>
                  </a:lnTo>
                  <a:lnTo>
                    <a:pt x="3474" y="1074"/>
                  </a:lnTo>
                  <a:lnTo>
                    <a:pt x="3473" y="1067"/>
                  </a:lnTo>
                  <a:lnTo>
                    <a:pt x="3472" y="1061"/>
                  </a:lnTo>
                  <a:lnTo>
                    <a:pt x="3472" y="1054"/>
                  </a:lnTo>
                  <a:lnTo>
                    <a:pt x="3472" y="1047"/>
                  </a:lnTo>
                  <a:lnTo>
                    <a:pt x="3473" y="1040"/>
                  </a:lnTo>
                  <a:lnTo>
                    <a:pt x="3474" y="1033"/>
                  </a:lnTo>
                  <a:lnTo>
                    <a:pt x="3475" y="1026"/>
                  </a:lnTo>
                  <a:lnTo>
                    <a:pt x="3477" y="1020"/>
                  </a:lnTo>
                  <a:lnTo>
                    <a:pt x="3480" y="1013"/>
                  </a:lnTo>
                  <a:lnTo>
                    <a:pt x="3483" y="1007"/>
                  </a:lnTo>
                  <a:lnTo>
                    <a:pt x="3486" y="1002"/>
                  </a:lnTo>
                  <a:lnTo>
                    <a:pt x="3490" y="997"/>
                  </a:lnTo>
                  <a:lnTo>
                    <a:pt x="3494" y="992"/>
                  </a:lnTo>
                  <a:lnTo>
                    <a:pt x="3497" y="990"/>
                  </a:lnTo>
                  <a:lnTo>
                    <a:pt x="3499" y="988"/>
                  </a:lnTo>
                  <a:lnTo>
                    <a:pt x="3502" y="986"/>
                  </a:lnTo>
                  <a:lnTo>
                    <a:pt x="3505" y="984"/>
                  </a:lnTo>
                  <a:lnTo>
                    <a:pt x="3507" y="983"/>
                  </a:lnTo>
                  <a:lnTo>
                    <a:pt x="3510" y="981"/>
                  </a:lnTo>
                  <a:lnTo>
                    <a:pt x="3514" y="980"/>
                  </a:lnTo>
                  <a:lnTo>
                    <a:pt x="3517" y="979"/>
                  </a:lnTo>
                  <a:lnTo>
                    <a:pt x="3520" y="979"/>
                  </a:lnTo>
                  <a:lnTo>
                    <a:pt x="3524" y="978"/>
                  </a:lnTo>
                  <a:lnTo>
                    <a:pt x="3528" y="977"/>
                  </a:lnTo>
                  <a:lnTo>
                    <a:pt x="3532" y="977"/>
                  </a:lnTo>
                  <a:lnTo>
                    <a:pt x="3535" y="977"/>
                  </a:lnTo>
                  <a:lnTo>
                    <a:pt x="3538" y="978"/>
                  </a:lnTo>
                  <a:lnTo>
                    <a:pt x="3541" y="978"/>
                  </a:lnTo>
                  <a:lnTo>
                    <a:pt x="3544" y="979"/>
                  </a:lnTo>
                  <a:lnTo>
                    <a:pt x="3550" y="981"/>
                  </a:lnTo>
                  <a:lnTo>
                    <a:pt x="3555" y="984"/>
                  </a:lnTo>
                  <a:lnTo>
                    <a:pt x="3561" y="987"/>
                  </a:lnTo>
                  <a:lnTo>
                    <a:pt x="3566" y="991"/>
                  </a:lnTo>
                  <a:lnTo>
                    <a:pt x="3570" y="995"/>
                  </a:lnTo>
                  <a:lnTo>
                    <a:pt x="3574" y="1000"/>
                  </a:lnTo>
                  <a:lnTo>
                    <a:pt x="3578" y="1000"/>
                  </a:lnTo>
                  <a:lnTo>
                    <a:pt x="3578" y="997"/>
                  </a:lnTo>
                  <a:lnTo>
                    <a:pt x="3579" y="993"/>
                  </a:lnTo>
                  <a:lnTo>
                    <a:pt x="3580" y="990"/>
                  </a:lnTo>
                  <a:lnTo>
                    <a:pt x="3580" y="987"/>
                  </a:lnTo>
                  <a:lnTo>
                    <a:pt x="3581" y="984"/>
                  </a:lnTo>
                  <a:lnTo>
                    <a:pt x="3582" y="981"/>
                  </a:lnTo>
                  <a:lnTo>
                    <a:pt x="3583" y="977"/>
                  </a:lnTo>
                  <a:lnTo>
                    <a:pt x="3583" y="974"/>
                  </a:lnTo>
                  <a:lnTo>
                    <a:pt x="3578" y="971"/>
                  </a:lnTo>
                  <a:lnTo>
                    <a:pt x="3571" y="969"/>
                  </a:lnTo>
                  <a:lnTo>
                    <a:pt x="3565" y="967"/>
                  </a:lnTo>
                  <a:lnTo>
                    <a:pt x="3558" y="965"/>
                  </a:lnTo>
                  <a:lnTo>
                    <a:pt x="3552" y="964"/>
                  </a:lnTo>
                  <a:lnTo>
                    <a:pt x="3544" y="962"/>
                  </a:lnTo>
                  <a:lnTo>
                    <a:pt x="3538" y="962"/>
                  </a:lnTo>
                  <a:lnTo>
                    <a:pt x="3531" y="962"/>
                  </a:lnTo>
                  <a:close/>
                  <a:moveTo>
                    <a:pt x="1887" y="962"/>
                  </a:moveTo>
                  <a:lnTo>
                    <a:pt x="1876" y="962"/>
                  </a:lnTo>
                  <a:lnTo>
                    <a:pt x="1866" y="964"/>
                  </a:lnTo>
                  <a:lnTo>
                    <a:pt x="1861" y="964"/>
                  </a:lnTo>
                  <a:lnTo>
                    <a:pt x="1855" y="966"/>
                  </a:lnTo>
                  <a:lnTo>
                    <a:pt x="1850" y="967"/>
                  </a:lnTo>
                  <a:lnTo>
                    <a:pt x="1846" y="968"/>
                  </a:lnTo>
                  <a:lnTo>
                    <a:pt x="1841" y="970"/>
                  </a:lnTo>
                  <a:lnTo>
                    <a:pt x="1836" y="972"/>
                  </a:lnTo>
                  <a:lnTo>
                    <a:pt x="1832" y="974"/>
                  </a:lnTo>
                  <a:lnTo>
                    <a:pt x="1828" y="975"/>
                  </a:lnTo>
                  <a:lnTo>
                    <a:pt x="1824" y="978"/>
                  </a:lnTo>
                  <a:lnTo>
                    <a:pt x="1820" y="981"/>
                  </a:lnTo>
                  <a:lnTo>
                    <a:pt x="1816" y="983"/>
                  </a:lnTo>
                  <a:lnTo>
                    <a:pt x="1812" y="986"/>
                  </a:lnTo>
                  <a:lnTo>
                    <a:pt x="1809" y="989"/>
                  </a:lnTo>
                  <a:lnTo>
                    <a:pt x="1806" y="992"/>
                  </a:lnTo>
                  <a:lnTo>
                    <a:pt x="1803" y="996"/>
                  </a:lnTo>
                  <a:lnTo>
                    <a:pt x="1799" y="999"/>
                  </a:lnTo>
                  <a:lnTo>
                    <a:pt x="1797" y="1003"/>
                  </a:lnTo>
                  <a:lnTo>
                    <a:pt x="1794" y="1007"/>
                  </a:lnTo>
                  <a:lnTo>
                    <a:pt x="1792" y="1011"/>
                  </a:lnTo>
                  <a:lnTo>
                    <a:pt x="1790" y="1016"/>
                  </a:lnTo>
                  <a:lnTo>
                    <a:pt x="1788" y="1020"/>
                  </a:lnTo>
                  <a:lnTo>
                    <a:pt x="1786" y="1025"/>
                  </a:lnTo>
                  <a:lnTo>
                    <a:pt x="1785" y="1030"/>
                  </a:lnTo>
                  <a:lnTo>
                    <a:pt x="1784" y="1035"/>
                  </a:lnTo>
                  <a:lnTo>
                    <a:pt x="1783" y="1040"/>
                  </a:lnTo>
                  <a:lnTo>
                    <a:pt x="1782" y="1045"/>
                  </a:lnTo>
                  <a:lnTo>
                    <a:pt x="1782" y="1051"/>
                  </a:lnTo>
                  <a:lnTo>
                    <a:pt x="1782" y="1057"/>
                  </a:lnTo>
                  <a:lnTo>
                    <a:pt x="1782" y="1062"/>
                  </a:lnTo>
                  <a:lnTo>
                    <a:pt x="1782" y="1067"/>
                  </a:lnTo>
                  <a:lnTo>
                    <a:pt x="1783" y="1073"/>
                  </a:lnTo>
                  <a:lnTo>
                    <a:pt x="1784" y="1077"/>
                  </a:lnTo>
                  <a:lnTo>
                    <a:pt x="1785" y="1082"/>
                  </a:lnTo>
                  <a:lnTo>
                    <a:pt x="1786" y="1087"/>
                  </a:lnTo>
                  <a:lnTo>
                    <a:pt x="1788" y="1091"/>
                  </a:lnTo>
                  <a:lnTo>
                    <a:pt x="1790" y="1095"/>
                  </a:lnTo>
                  <a:lnTo>
                    <a:pt x="1792" y="1099"/>
                  </a:lnTo>
                  <a:lnTo>
                    <a:pt x="1795" y="1103"/>
                  </a:lnTo>
                  <a:lnTo>
                    <a:pt x="1797" y="1106"/>
                  </a:lnTo>
                  <a:lnTo>
                    <a:pt x="1800" y="1110"/>
                  </a:lnTo>
                  <a:lnTo>
                    <a:pt x="1803" y="1113"/>
                  </a:lnTo>
                  <a:lnTo>
                    <a:pt x="1806" y="1116"/>
                  </a:lnTo>
                  <a:lnTo>
                    <a:pt x="1809" y="1119"/>
                  </a:lnTo>
                  <a:lnTo>
                    <a:pt x="1812" y="1122"/>
                  </a:lnTo>
                  <a:lnTo>
                    <a:pt x="1816" y="1124"/>
                  </a:lnTo>
                  <a:lnTo>
                    <a:pt x="1820" y="1127"/>
                  </a:lnTo>
                  <a:lnTo>
                    <a:pt x="1823" y="1129"/>
                  </a:lnTo>
                  <a:lnTo>
                    <a:pt x="1827" y="1131"/>
                  </a:lnTo>
                  <a:lnTo>
                    <a:pt x="1832" y="1133"/>
                  </a:lnTo>
                  <a:lnTo>
                    <a:pt x="1836" y="1135"/>
                  </a:lnTo>
                  <a:lnTo>
                    <a:pt x="1840" y="1136"/>
                  </a:lnTo>
                  <a:lnTo>
                    <a:pt x="1845" y="1137"/>
                  </a:lnTo>
                  <a:lnTo>
                    <a:pt x="1854" y="1140"/>
                  </a:lnTo>
                  <a:lnTo>
                    <a:pt x="1864" y="1141"/>
                  </a:lnTo>
                  <a:lnTo>
                    <a:pt x="1873" y="1142"/>
                  </a:lnTo>
                  <a:lnTo>
                    <a:pt x="1883" y="1142"/>
                  </a:lnTo>
                  <a:lnTo>
                    <a:pt x="1892" y="1142"/>
                  </a:lnTo>
                  <a:lnTo>
                    <a:pt x="1900" y="1142"/>
                  </a:lnTo>
                  <a:lnTo>
                    <a:pt x="1909" y="1141"/>
                  </a:lnTo>
                  <a:lnTo>
                    <a:pt x="1917" y="1139"/>
                  </a:lnTo>
                  <a:lnTo>
                    <a:pt x="1925" y="1138"/>
                  </a:lnTo>
                  <a:lnTo>
                    <a:pt x="1933" y="1136"/>
                  </a:lnTo>
                  <a:lnTo>
                    <a:pt x="1942" y="1134"/>
                  </a:lnTo>
                  <a:lnTo>
                    <a:pt x="1950" y="1132"/>
                  </a:lnTo>
                  <a:lnTo>
                    <a:pt x="1950" y="1128"/>
                  </a:lnTo>
                  <a:lnTo>
                    <a:pt x="1950" y="1125"/>
                  </a:lnTo>
                  <a:lnTo>
                    <a:pt x="1950" y="1121"/>
                  </a:lnTo>
                  <a:lnTo>
                    <a:pt x="1949" y="1118"/>
                  </a:lnTo>
                  <a:lnTo>
                    <a:pt x="1949" y="1114"/>
                  </a:lnTo>
                  <a:lnTo>
                    <a:pt x="1949" y="1110"/>
                  </a:lnTo>
                  <a:lnTo>
                    <a:pt x="1949" y="1106"/>
                  </a:lnTo>
                  <a:lnTo>
                    <a:pt x="1949" y="1103"/>
                  </a:lnTo>
                  <a:lnTo>
                    <a:pt x="1949" y="1098"/>
                  </a:lnTo>
                  <a:lnTo>
                    <a:pt x="1949" y="1093"/>
                  </a:lnTo>
                  <a:lnTo>
                    <a:pt x="1950" y="1088"/>
                  </a:lnTo>
                  <a:lnTo>
                    <a:pt x="1950" y="1082"/>
                  </a:lnTo>
                  <a:lnTo>
                    <a:pt x="1950" y="1077"/>
                  </a:lnTo>
                  <a:lnTo>
                    <a:pt x="1950" y="1072"/>
                  </a:lnTo>
                  <a:lnTo>
                    <a:pt x="1951" y="1067"/>
                  </a:lnTo>
                  <a:lnTo>
                    <a:pt x="1951" y="1062"/>
                  </a:lnTo>
                  <a:lnTo>
                    <a:pt x="1949" y="1062"/>
                  </a:lnTo>
                  <a:lnTo>
                    <a:pt x="1946" y="1062"/>
                  </a:lnTo>
                  <a:lnTo>
                    <a:pt x="1943" y="1062"/>
                  </a:lnTo>
                  <a:lnTo>
                    <a:pt x="1941" y="1062"/>
                  </a:lnTo>
                  <a:lnTo>
                    <a:pt x="1938" y="1062"/>
                  </a:lnTo>
                  <a:lnTo>
                    <a:pt x="1936" y="1062"/>
                  </a:lnTo>
                  <a:lnTo>
                    <a:pt x="1933" y="1063"/>
                  </a:lnTo>
                  <a:lnTo>
                    <a:pt x="1931" y="1063"/>
                  </a:lnTo>
                  <a:lnTo>
                    <a:pt x="1928" y="1063"/>
                  </a:lnTo>
                  <a:lnTo>
                    <a:pt x="1926" y="1062"/>
                  </a:lnTo>
                  <a:lnTo>
                    <a:pt x="1924" y="1062"/>
                  </a:lnTo>
                  <a:lnTo>
                    <a:pt x="1921" y="1062"/>
                  </a:lnTo>
                  <a:lnTo>
                    <a:pt x="1919" y="1062"/>
                  </a:lnTo>
                  <a:lnTo>
                    <a:pt x="1916" y="1062"/>
                  </a:lnTo>
                  <a:lnTo>
                    <a:pt x="1914" y="1062"/>
                  </a:lnTo>
                  <a:lnTo>
                    <a:pt x="1911" y="1062"/>
                  </a:lnTo>
                  <a:lnTo>
                    <a:pt x="1912" y="1067"/>
                  </a:lnTo>
                  <a:lnTo>
                    <a:pt x="1912" y="1071"/>
                  </a:lnTo>
                  <a:lnTo>
                    <a:pt x="1913" y="1077"/>
                  </a:lnTo>
                  <a:lnTo>
                    <a:pt x="1913" y="1081"/>
                  </a:lnTo>
                  <a:lnTo>
                    <a:pt x="1913" y="1086"/>
                  </a:lnTo>
                  <a:lnTo>
                    <a:pt x="1913" y="1091"/>
                  </a:lnTo>
                  <a:lnTo>
                    <a:pt x="1913" y="1096"/>
                  </a:lnTo>
                  <a:lnTo>
                    <a:pt x="1913" y="1101"/>
                  </a:lnTo>
                  <a:lnTo>
                    <a:pt x="1913" y="1103"/>
                  </a:lnTo>
                  <a:lnTo>
                    <a:pt x="1913" y="1106"/>
                  </a:lnTo>
                  <a:lnTo>
                    <a:pt x="1913" y="1108"/>
                  </a:lnTo>
                  <a:lnTo>
                    <a:pt x="1913" y="1111"/>
                  </a:lnTo>
                  <a:lnTo>
                    <a:pt x="1913" y="1113"/>
                  </a:lnTo>
                  <a:lnTo>
                    <a:pt x="1913" y="1116"/>
                  </a:lnTo>
                  <a:lnTo>
                    <a:pt x="1913" y="1118"/>
                  </a:lnTo>
                  <a:lnTo>
                    <a:pt x="1913" y="1120"/>
                  </a:lnTo>
                  <a:lnTo>
                    <a:pt x="1913" y="1121"/>
                  </a:lnTo>
                  <a:lnTo>
                    <a:pt x="1913" y="1121"/>
                  </a:lnTo>
                  <a:lnTo>
                    <a:pt x="1913" y="1122"/>
                  </a:lnTo>
                  <a:lnTo>
                    <a:pt x="1913" y="1122"/>
                  </a:lnTo>
                  <a:lnTo>
                    <a:pt x="1913" y="1123"/>
                  </a:lnTo>
                  <a:lnTo>
                    <a:pt x="1913" y="1123"/>
                  </a:lnTo>
                  <a:lnTo>
                    <a:pt x="1912" y="1123"/>
                  </a:lnTo>
                  <a:lnTo>
                    <a:pt x="1911" y="1124"/>
                  </a:lnTo>
                  <a:lnTo>
                    <a:pt x="1909" y="1124"/>
                  </a:lnTo>
                  <a:lnTo>
                    <a:pt x="1907" y="1125"/>
                  </a:lnTo>
                  <a:lnTo>
                    <a:pt x="1906" y="1125"/>
                  </a:lnTo>
                  <a:lnTo>
                    <a:pt x="1904" y="1125"/>
                  </a:lnTo>
                  <a:lnTo>
                    <a:pt x="1903" y="1125"/>
                  </a:lnTo>
                  <a:lnTo>
                    <a:pt x="1902" y="1126"/>
                  </a:lnTo>
                  <a:lnTo>
                    <a:pt x="1900" y="1126"/>
                  </a:lnTo>
                  <a:lnTo>
                    <a:pt x="1898" y="1127"/>
                  </a:lnTo>
                  <a:lnTo>
                    <a:pt x="1896" y="1127"/>
                  </a:lnTo>
                  <a:lnTo>
                    <a:pt x="1894" y="1127"/>
                  </a:lnTo>
                  <a:lnTo>
                    <a:pt x="1892" y="1127"/>
                  </a:lnTo>
                  <a:lnTo>
                    <a:pt x="1890" y="1127"/>
                  </a:lnTo>
                  <a:lnTo>
                    <a:pt x="1887" y="1127"/>
                  </a:lnTo>
                  <a:lnTo>
                    <a:pt x="1885" y="1127"/>
                  </a:lnTo>
                  <a:lnTo>
                    <a:pt x="1883" y="1127"/>
                  </a:lnTo>
                  <a:lnTo>
                    <a:pt x="1882" y="1127"/>
                  </a:lnTo>
                  <a:lnTo>
                    <a:pt x="1880" y="1127"/>
                  </a:lnTo>
                  <a:lnTo>
                    <a:pt x="1878" y="1127"/>
                  </a:lnTo>
                  <a:lnTo>
                    <a:pt x="1877" y="1127"/>
                  </a:lnTo>
                  <a:lnTo>
                    <a:pt x="1875" y="1127"/>
                  </a:lnTo>
                  <a:lnTo>
                    <a:pt x="1873" y="1126"/>
                  </a:lnTo>
                  <a:lnTo>
                    <a:pt x="1872" y="1126"/>
                  </a:lnTo>
                  <a:lnTo>
                    <a:pt x="1868" y="1125"/>
                  </a:lnTo>
                  <a:lnTo>
                    <a:pt x="1864" y="1124"/>
                  </a:lnTo>
                  <a:lnTo>
                    <a:pt x="1861" y="1123"/>
                  </a:lnTo>
                  <a:lnTo>
                    <a:pt x="1858" y="1122"/>
                  </a:lnTo>
                  <a:lnTo>
                    <a:pt x="1855" y="1121"/>
                  </a:lnTo>
                  <a:lnTo>
                    <a:pt x="1852" y="1119"/>
                  </a:lnTo>
                  <a:lnTo>
                    <a:pt x="1849" y="1117"/>
                  </a:lnTo>
                  <a:lnTo>
                    <a:pt x="1846" y="1114"/>
                  </a:lnTo>
                  <a:lnTo>
                    <a:pt x="1843" y="1112"/>
                  </a:lnTo>
                  <a:lnTo>
                    <a:pt x="1840" y="1109"/>
                  </a:lnTo>
                  <a:lnTo>
                    <a:pt x="1838" y="1106"/>
                  </a:lnTo>
                  <a:lnTo>
                    <a:pt x="1836" y="1103"/>
                  </a:lnTo>
                  <a:lnTo>
                    <a:pt x="1834" y="1099"/>
                  </a:lnTo>
                  <a:lnTo>
                    <a:pt x="1832" y="1095"/>
                  </a:lnTo>
                  <a:lnTo>
                    <a:pt x="1830" y="1092"/>
                  </a:lnTo>
                  <a:lnTo>
                    <a:pt x="1829" y="1088"/>
                  </a:lnTo>
                  <a:lnTo>
                    <a:pt x="1826" y="1080"/>
                  </a:lnTo>
                  <a:lnTo>
                    <a:pt x="1825" y="1073"/>
                  </a:lnTo>
                  <a:lnTo>
                    <a:pt x="1823" y="1065"/>
                  </a:lnTo>
                  <a:lnTo>
                    <a:pt x="1823" y="1058"/>
                  </a:lnTo>
                  <a:lnTo>
                    <a:pt x="1823" y="1050"/>
                  </a:lnTo>
                  <a:lnTo>
                    <a:pt x="1824" y="1044"/>
                  </a:lnTo>
                  <a:lnTo>
                    <a:pt x="1825" y="1037"/>
                  </a:lnTo>
                  <a:lnTo>
                    <a:pt x="1826" y="1030"/>
                  </a:lnTo>
                  <a:lnTo>
                    <a:pt x="1828" y="1024"/>
                  </a:lnTo>
                  <a:lnTo>
                    <a:pt x="1831" y="1017"/>
                  </a:lnTo>
                  <a:lnTo>
                    <a:pt x="1834" y="1011"/>
                  </a:lnTo>
                  <a:lnTo>
                    <a:pt x="1837" y="1005"/>
                  </a:lnTo>
                  <a:lnTo>
                    <a:pt x="1840" y="1002"/>
                  </a:lnTo>
                  <a:lnTo>
                    <a:pt x="1842" y="999"/>
                  </a:lnTo>
                  <a:lnTo>
                    <a:pt x="1844" y="996"/>
                  </a:lnTo>
                  <a:lnTo>
                    <a:pt x="1847" y="994"/>
                  </a:lnTo>
                  <a:lnTo>
                    <a:pt x="1850" y="991"/>
                  </a:lnTo>
                  <a:lnTo>
                    <a:pt x="1853" y="989"/>
                  </a:lnTo>
                  <a:lnTo>
                    <a:pt x="1856" y="987"/>
                  </a:lnTo>
                  <a:lnTo>
                    <a:pt x="1859" y="985"/>
                  </a:lnTo>
                  <a:lnTo>
                    <a:pt x="1862" y="983"/>
                  </a:lnTo>
                  <a:lnTo>
                    <a:pt x="1865" y="982"/>
                  </a:lnTo>
                  <a:lnTo>
                    <a:pt x="1869" y="981"/>
                  </a:lnTo>
                  <a:lnTo>
                    <a:pt x="1872" y="980"/>
                  </a:lnTo>
                  <a:lnTo>
                    <a:pt x="1876" y="979"/>
                  </a:lnTo>
                  <a:lnTo>
                    <a:pt x="1880" y="979"/>
                  </a:lnTo>
                  <a:lnTo>
                    <a:pt x="1883" y="978"/>
                  </a:lnTo>
                  <a:lnTo>
                    <a:pt x="1887" y="978"/>
                  </a:lnTo>
                  <a:lnTo>
                    <a:pt x="1891" y="978"/>
                  </a:lnTo>
                  <a:lnTo>
                    <a:pt x="1895" y="978"/>
                  </a:lnTo>
                  <a:lnTo>
                    <a:pt x="1898" y="979"/>
                  </a:lnTo>
                  <a:lnTo>
                    <a:pt x="1902" y="979"/>
                  </a:lnTo>
                  <a:lnTo>
                    <a:pt x="1905" y="981"/>
                  </a:lnTo>
                  <a:lnTo>
                    <a:pt x="1909" y="981"/>
                  </a:lnTo>
                  <a:lnTo>
                    <a:pt x="1912" y="983"/>
                  </a:lnTo>
                  <a:lnTo>
                    <a:pt x="1916" y="984"/>
                  </a:lnTo>
                  <a:lnTo>
                    <a:pt x="1919" y="986"/>
                  </a:lnTo>
                  <a:lnTo>
                    <a:pt x="1922" y="988"/>
                  </a:lnTo>
                  <a:lnTo>
                    <a:pt x="1925" y="990"/>
                  </a:lnTo>
                  <a:lnTo>
                    <a:pt x="1928" y="992"/>
                  </a:lnTo>
                  <a:lnTo>
                    <a:pt x="1930" y="994"/>
                  </a:lnTo>
                  <a:lnTo>
                    <a:pt x="1933" y="997"/>
                  </a:lnTo>
                  <a:lnTo>
                    <a:pt x="1935" y="1000"/>
                  </a:lnTo>
                  <a:lnTo>
                    <a:pt x="1937" y="1003"/>
                  </a:lnTo>
                  <a:lnTo>
                    <a:pt x="1941" y="1003"/>
                  </a:lnTo>
                  <a:lnTo>
                    <a:pt x="1942" y="1000"/>
                  </a:lnTo>
                  <a:lnTo>
                    <a:pt x="1943" y="996"/>
                  </a:lnTo>
                  <a:lnTo>
                    <a:pt x="1943" y="993"/>
                  </a:lnTo>
                  <a:lnTo>
                    <a:pt x="1944" y="990"/>
                  </a:lnTo>
                  <a:lnTo>
                    <a:pt x="1945" y="987"/>
                  </a:lnTo>
                  <a:lnTo>
                    <a:pt x="1946" y="984"/>
                  </a:lnTo>
                  <a:lnTo>
                    <a:pt x="1947" y="981"/>
                  </a:lnTo>
                  <a:lnTo>
                    <a:pt x="1948" y="977"/>
                  </a:lnTo>
                  <a:lnTo>
                    <a:pt x="1941" y="974"/>
                  </a:lnTo>
                  <a:lnTo>
                    <a:pt x="1933" y="971"/>
                  </a:lnTo>
                  <a:lnTo>
                    <a:pt x="1926" y="968"/>
                  </a:lnTo>
                  <a:lnTo>
                    <a:pt x="1919" y="966"/>
                  </a:lnTo>
                  <a:lnTo>
                    <a:pt x="1911" y="964"/>
                  </a:lnTo>
                  <a:lnTo>
                    <a:pt x="1903" y="963"/>
                  </a:lnTo>
                  <a:lnTo>
                    <a:pt x="1895" y="962"/>
                  </a:lnTo>
                  <a:lnTo>
                    <a:pt x="1887" y="962"/>
                  </a:lnTo>
                  <a:close/>
                  <a:moveTo>
                    <a:pt x="2654" y="962"/>
                  </a:moveTo>
                  <a:lnTo>
                    <a:pt x="2648" y="962"/>
                  </a:lnTo>
                  <a:lnTo>
                    <a:pt x="2643" y="963"/>
                  </a:lnTo>
                  <a:lnTo>
                    <a:pt x="2638" y="964"/>
                  </a:lnTo>
                  <a:lnTo>
                    <a:pt x="2633" y="965"/>
                  </a:lnTo>
                  <a:lnTo>
                    <a:pt x="2628" y="966"/>
                  </a:lnTo>
                  <a:lnTo>
                    <a:pt x="2624" y="968"/>
                  </a:lnTo>
                  <a:lnTo>
                    <a:pt x="2619" y="971"/>
                  </a:lnTo>
                  <a:lnTo>
                    <a:pt x="2615" y="975"/>
                  </a:lnTo>
                  <a:lnTo>
                    <a:pt x="2610" y="979"/>
                  </a:lnTo>
                  <a:lnTo>
                    <a:pt x="2606" y="983"/>
                  </a:lnTo>
                  <a:lnTo>
                    <a:pt x="2602" y="988"/>
                  </a:lnTo>
                  <a:lnTo>
                    <a:pt x="2600" y="992"/>
                  </a:lnTo>
                  <a:lnTo>
                    <a:pt x="2598" y="997"/>
                  </a:lnTo>
                  <a:lnTo>
                    <a:pt x="2596" y="1003"/>
                  </a:lnTo>
                  <a:lnTo>
                    <a:pt x="2596" y="1009"/>
                  </a:lnTo>
                  <a:lnTo>
                    <a:pt x="2595" y="1015"/>
                  </a:lnTo>
                  <a:lnTo>
                    <a:pt x="2595" y="1020"/>
                  </a:lnTo>
                  <a:lnTo>
                    <a:pt x="2596" y="1026"/>
                  </a:lnTo>
                  <a:lnTo>
                    <a:pt x="2598" y="1031"/>
                  </a:lnTo>
                  <a:lnTo>
                    <a:pt x="2599" y="1036"/>
                  </a:lnTo>
                  <a:lnTo>
                    <a:pt x="2602" y="1041"/>
                  </a:lnTo>
                  <a:lnTo>
                    <a:pt x="2605" y="1046"/>
                  </a:lnTo>
                  <a:lnTo>
                    <a:pt x="2607" y="1048"/>
                  </a:lnTo>
                  <a:lnTo>
                    <a:pt x="2608" y="1050"/>
                  </a:lnTo>
                  <a:lnTo>
                    <a:pt x="2611" y="1052"/>
                  </a:lnTo>
                  <a:lnTo>
                    <a:pt x="2613" y="1053"/>
                  </a:lnTo>
                  <a:lnTo>
                    <a:pt x="2615" y="1055"/>
                  </a:lnTo>
                  <a:lnTo>
                    <a:pt x="2618" y="1056"/>
                  </a:lnTo>
                  <a:lnTo>
                    <a:pt x="2620" y="1058"/>
                  </a:lnTo>
                  <a:lnTo>
                    <a:pt x="2623" y="1060"/>
                  </a:lnTo>
                  <a:lnTo>
                    <a:pt x="2625" y="1062"/>
                  </a:lnTo>
                  <a:lnTo>
                    <a:pt x="2628" y="1063"/>
                  </a:lnTo>
                  <a:lnTo>
                    <a:pt x="2630" y="1064"/>
                  </a:lnTo>
                  <a:lnTo>
                    <a:pt x="2633" y="1065"/>
                  </a:lnTo>
                  <a:lnTo>
                    <a:pt x="2637" y="1067"/>
                  </a:lnTo>
                  <a:lnTo>
                    <a:pt x="2641" y="1069"/>
                  </a:lnTo>
                  <a:lnTo>
                    <a:pt x="2644" y="1071"/>
                  </a:lnTo>
                  <a:lnTo>
                    <a:pt x="2648" y="1073"/>
                  </a:lnTo>
                  <a:lnTo>
                    <a:pt x="2651" y="1075"/>
                  </a:lnTo>
                  <a:lnTo>
                    <a:pt x="2655" y="1077"/>
                  </a:lnTo>
                  <a:lnTo>
                    <a:pt x="2658" y="1079"/>
                  </a:lnTo>
                  <a:lnTo>
                    <a:pt x="2661" y="1082"/>
                  </a:lnTo>
                  <a:lnTo>
                    <a:pt x="2664" y="1084"/>
                  </a:lnTo>
                  <a:lnTo>
                    <a:pt x="2666" y="1086"/>
                  </a:lnTo>
                  <a:lnTo>
                    <a:pt x="2667" y="1088"/>
                  </a:lnTo>
                  <a:lnTo>
                    <a:pt x="2669" y="1090"/>
                  </a:lnTo>
                  <a:lnTo>
                    <a:pt x="2670" y="1093"/>
                  </a:lnTo>
                  <a:lnTo>
                    <a:pt x="2671" y="1095"/>
                  </a:lnTo>
                  <a:lnTo>
                    <a:pt x="2671" y="1098"/>
                  </a:lnTo>
                  <a:lnTo>
                    <a:pt x="2671" y="1101"/>
                  </a:lnTo>
                  <a:lnTo>
                    <a:pt x="2671" y="1105"/>
                  </a:lnTo>
                  <a:lnTo>
                    <a:pt x="2671" y="1107"/>
                  </a:lnTo>
                  <a:lnTo>
                    <a:pt x="2670" y="1110"/>
                  </a:lnTo>
                  <a:lnTo>
                    <a:pt x="2669" y="1113"/>
                  </a:lnTo>
                  <a:lnTo>
                    <a:pt x="2667" y="1115"/>
                  </a:lnTo>
                  <a:lnTo>
                    <a:pt x="2666" y="1117"/>
                  </a:lnTo>
                  <a:lnTo>
                    <a:pt x="2664" y="1119"/>
                  </a:lnTo>
                  <a:lnTo>
                    <a:pt x="2662" y="1121"/>
                  </a:lnTo>
                  <a:lnTo>
                    <a:pt x="2660" y="1122"/>
                  </a:lnTo>
                  <a:lnTo>
                    <a:pt x="2658" y="1123"/>
                  </a:lnTo>
                  <a:lnTo>
                    <a:pt x="2655" y="1125"/>
                  </a:lnTo>
                  <a:lnTo>
                    <a:pt x="2652" y="1125"/>
                  </a:lnTo>
                  <a:lnTo>
                    <a:pt x="2650" y="1126"/>
                  </a:lnTo>
                  <a:lnTo>
                    <a:pt x="2647" y="1127"/>
                  </a:lnTo>
                  <a:lnTo>
                    <a:pt x="2644" y="1127"/>
                  </a:lnTo>
                  <a:lnTo>
                    <a:pt x="2641" y="1127"/>
                  </a:lnTo>
                  <a:lnTo>
                    <a:pt x="2638" y="1127"/>
                  </a:lnTo>
                  <a:lnTo>
                    <a:pt x="2635" y="1127"/>
                  </a:lnTo>
                  <a:lnTo>
                    <a:pt x="2632" y="1126"/>
                  </a:lnTo>
                  <a:lnTo>
                    <a:pt x="2629" y="1125"/>
                  </a:lnTo>
                  <a:lnTo>
                    <a:pt x="2626" y="1124"/>
                  </a:lnTo>
                  <a:lnTo>
                    <a:pt x="2623" y="1123"/>
                  </a:lnTo>
                  <a:lnTo>
                    <a:pt x="2621" y="1122"/>
                  </a:lnTo>
                  <a:lnTo>
                    <a:pt x="2618" y="1120"/>
                  </a:lnTo>
                  <a:lnTo>
                    <a:pt x="2616" y="1118"/>
                  </a:lnTo>
                  <a:lnTo>
                    <a:pt x="2614" y="1116"/>
                  </a:lnTo>
                  <a:lnTo>
                    <a:pt x="2613" y="1114"/>
                  </a:lnTo>
                  <a:lnTo>
                    <a:pt x="2611" y="1111"/>
                  </a:lnTo>
                  <a:lnTo>
                    <a:pt x="2609" y="1109"/>
                  </a:lnTo>
                  <a:lnTo>
                    <a:pt x="2608" y="1106"/>
                  </a:lnTo>
                  <a:lnTo>
                    <a:pt x="2607" y="1103"/>
                  </a:lnTo>
                  <a:lnTo>
                    <a:pt x="2606" y="1100"/>
                  </a:lnTo>
                  <a:lnTo>
                    <a:pt x="2601" y="1100"/>
                  </a:lnTo>
                  <a:lnTo>
                    <a:pt x="2601" y="1104"/>
                  </a:lnTo>
                  <a:lnTo>
                    <a:pt x="2600" y="1108"/>
                  </a:lnTo>
                  <a:lnTo>
                    <a:pt x="2599" y="1112"/>
                  </a:lnTo>
                  <a:lnTo>
                    <a:pt x="2598" y="1116"/>
                  </a:lnTo>
                  <a:lnTo>
                    <a:pt x="2597" y="1120"/>
                  </a:lnTo>
                  <a:lnTo>
                    <a:pt x="2596" y="1124"/>
                  </a:lnTo>
                  <a:lnTo>
                    <a:pt x="2595" y="1128"/>
                  </a:lnTo>
                  <a:lnTo>
                    <a:pt x="2594" y="1132"/>
                  </a:lnTo>
                  <a:lnTo>
                    <a:pt x="2598" y="1135"/>
                  </a:lnTo>
                  <a:lnTo>
                    <a:pt x="2603" y="1136"/>
                  </a:lnTo>
                  <a:lnTo>
                    <a:pt x="2609" y="1138"/>
                  </a:lnTo>
                  <a:lnTo>
                    <a:pt x="2614" y="1140"/>
                  </a:lnTo>
                  <a:lnTo>
                    <a:pt x="2619" y="1141"/>
                  </a:lnTo>
                  <a:lnTo>
                    <a:pt x="2624" y="1142"/>
                  </a:lnTo>
                  <a:lnTo>
                    <a:pt x="2630" y="1142"/>
                  </a:lnTo>
                  <a:lnTo>
                    <a:pt x="2635" y="1142"/>
                  </a:lnTo>
                  <a:lnTo>
                    <a:pt x="2639" y="1142"/>
                  </a:lnTo>
                  <a:lnTo>
                    <a:pt x="2644" y="1142"/>
                  </a:lnTo>
                  <a:lnTo>
                    <a:pt x="2648" y="1142"/>
                  </a:lnTo>
                  <a:lnTo>
                    <a:pt x="2652" y="1141"/>
                  </a:lnTo>
                  <a:lnTo>
                    <a:pt x="2657" y="1140"/>
                  </a:lnTo>
                  <a:lnTo>
                    <a:pt x="2661" y="1139"/>
                  </a:lnTo>
                  <a:lnTo>
                    <a:pt x="2665" y="1138"/>
                  </a:lnTo>
                  <a:lnTo>
                    <a:pt x="2669" y="1136"/>
                  </a:lnTo>
                  <a:lnTo>
                    <a:pt x="2674" y="1134"/>
                  </a:lnTo>
                  <a:lnTo>
                    <a:pt x="2678" y="1131"/>
                  </a:lnTo>
                  <a:lnTo>
                    <a:pt x="2682" y="1129"/>
                  </a:lnTo>
                  <a:lnTo>
                    <a:pt x="2685" y="1126"/>
                  </a:lnTo>
                  <a:lnTo>
                    <a:pt x="2688" y="1123"/>
                  </a:lnTo>
                  <a:lnTo>
                    <a:pt x="2691" y="1120"/>
                  </a:lnTo>
                  <a:lnTo>
                    <a:pt x="2694" y="1116"/>
                  </a:lnTo>
                  <a:lnTo>
                    <a:pt x="2696" y="1111"/>
                  </a:lnTo>
                  <a:lnTo>
                    <a:pt x="2697" y="1108"/>
                  </a:lnTo>
                  <a:lnTo>
                    <a:pt x="2699" y="1106"/>
                  </a:lnTo>
                  <a:lnTo>
                    <a:pt x="2700" y="1103"/>
                  </a:lnTo>
                  <a:lnTo>
                    <a:pt x="2701" y="1100"/>
                  </a:lnTo>
                  <a:lnTo>
                    <a:pt x="2701" y="1097"/>
                  </a:lnTo>
                  <a:lnTo>
                    <a:pt x="2702" y="1093"/>
                  </a:lnTo>
                  <a:lnTo>
                    <a:pt x="2702" y="1090"/>
                  </a:lnTo>
                  <a:lnTo>
                    <a:pt x="2702" y="1087"/>
                  </a:lnTo>
                  <a:lnTo>
                    <a:pt x="2702" y="1084"/>
                  </a:lnTo>
                  <a:lnTo>
                    <a:pt x="2702" y="1082"/>
                  </a:lnTo>
                  <a:lnTo>
                    <a:pt x="2702" y="1079"/>
                  </a:lnTo>
                  <a:lnTo>
                    <a:pt x="2701" y="1076"/>
                  </a:lnTo>
                  <a:lnTo>
                    <a:pt x="2701" y="1073"/>
                  </a:lnTo>
                  <a:lnTo>
                    <a:pt x="2700" y="1070"/>
                  </a:lnTo>
                  <a:lnTo>
                    <a:pt x="2699" y="1067"/>
                  </a:lnTo>
                  <a:lnTo>
                    <a:pt x="2698" y="1065"/>
                  </a:lnTo>
                  <a:lnTo>
                    <a:pt x="2697" y="1062"/>
                  </a:lnTo>
                  <a:lnTo>
                    <a:pt x="2695" y="1059"/>
                  </a:lnTo>
                  <a:lnTo>
                    <a:pt x="2693" y="1057"/>
                  </a:lnTo>
                  <a:lnTo>
                    <a:pt x="2691" y="1054"/>
                  </a:lnTo>
                  <a:lnTo>
                    <a:pt x="2686" y="1050"/>
                  </a:lnTo>
                  <a:lnTo>
                    <a:pt x="2681" y="1046"/>
                  </a:lnTo>
                  <a:lnTo>
                    <a:pt x="2675" y="1042"/>
                  </a:lnTo>
                  <a:lnTo>
                    <a:pt x="2669" y="1039"/>
                  </a:lnTo>
                  <a:lnTo>
                    <a:pt x="2663" y="1035"/>
                  </a:lnTo>
                  <a:lnTo>
                    <a:pt x="2657" y="1032"/>
                  </a:lnTo>
                  <a:lnTo>
                    <a:pt x="2650" y="1029"/>
                  </a:lnTo>
                  <a:lnTo>
                    <a:pt x="2645" y="1026"/>
                  </a:lnTo>
                  <a:lnTo>
                    <a:pt x="2639" y="1022"/>
                  </a:lnTo>
                  <a:lnTo>
                    <a:pt x="2635" y="1019"/>
                  </a:lnTo>
                  <a:lnTo>
                    <a:pt x="2632" y="1017"/>
                  </a:lnTo>
                  <a:lnTo>
                    <a:pt x="2631" y="1015"/>
                  </a:lnTo>
                  <a:lnTo>
                    <a:pt x="2629" y="1013"/>
                  </a:lnTo>
                  <a:lnTo>
                    <a:pt x="2628" y="1011"/>
                  </a:lnTo>
                  <a:lnTo>
                    <a:pt x="2626" y="1009"/>
                  </a:lnTo>
                  <a:lnTo>
                    <a:pt x="2626" y="1007"/>
                  </a:lnTo>
                  <a:lnTo>
                    <a:pt x="2625" y="1004"/>
                  </a:lnTo>
                  <a:lnTo>
                    <a:pt x="2625" y="1002"/>
                  </a:lnTo>
                  <a:lnTo>
                    <a:pt x="2625" y="1000"/>
                  </a:lnTo>
                  <a:lnTo>
                    <a:pt x="2626" y="997"/>
                  </a:lnTo>
                  <a:lnTo>
                    <a:pt x="2626" y="994"/>
                  </a:lnTo>
                  <a:lnTo>
                    <a:pt x="2627" y="992"/>
                  </a:lnTo>
                  <a:lnTo>
                    <a:pt x="2628" y="990"/>
                  </a:lnTo>
                  <a:lnTo>
                    <a:pt x="2629" y="988"/>
                  </a:lnTo>
                  <a:lnTo>
                    <a:pt x="2631" y="986"/>
                  </a:lnTo>
                  <a:lnTo>
                    <a:pt x="2633" y="985"/>
                  </a:lnTo>
                  <a:lnTo>
                    <a:pt x="2635" y="983"/>
                  </a:lnTo>
                  <a:lnTo>
                    <a:pt x="2637" y="981"/>
                  </a:lnTo>
                  <a:lnTo>
                    <a:pt x="2640" y="980"/>
                  </a:lnTo>
                  <a:lnTo>
                    <a:pt x="2642" y="979"/>
                  </a:lnTo>
                  <a:lnTo>
                    <a:pt x="2645" y="978"/>
                  </a:lnTo>
                  <a:lnTo>
                    <a:pt x="2647" y="978"/>
                  </a:lnTo>
                  <a:lnTo>
                    <a:pt x="2650" y="977"/>
                  </a:lnTo>
                  <a:lnTo>
                    <a:pt x="2653" y="977"/>
                  </a:lnTo>
                  <a:lnTo>
                    <a:pt x="2656" y="977"/>
                  </a:lnTo>
                  <a:lnTo>
                    <a:pt x="2658" y="978"/>
                  </a:lnTo>
                  <a:lnTo>
                    <a:pt x="2661" y="978"/>
                  </a:lnTo>
                  <a:lnTo>
                    <a:pt x="2663" y="979"/>
                  </a:lnTo>
                  <a:lnTo>
                    <a:pt x="2667" y="981"/>
                  </a:lnTo>
                  <a:lnTo>
                    <a:pt x="2671" y="983"/>
                  </a:lnTo>
                  <a:lnTo>
                    <a:pt x="2674" y="987"/>
                  </a:lnTo>
                  <a:lnTo>
                    <a:pt x="2678" y="990"/>
                  </a:lnTo>
                  <a:lnTo>
                    <a:pt x="2680" y="994"/>
                  </a:lnTo>
                  <a:lnTo>
                    <a:pt x="2682" y="999"/>
                  </a:lnTo>
                  <a:lnTo>
                    <a:pt x="2686" y="999"/>
                  </a:lnTo>
                  <a:lnTo>
                    <a:pt x="2687" y="996"/>
                  </a:lnTo>
                  <a:lnTo>
                    <a:pt x="2688" y="993"/>
                  </a:lnTo>
                  <a:lnTo>
                    <a:pt x="2689" y="990"/>
                  </a:lnTo>
                  <a:lnTo>
                    <a:pt x="2690" y="987"/>
                  </a:lnTo>
                  <a:lnTo>
                    <a:pt x="2691" y="983"/>
                  </a:lnTo>
                  <a:lnTo>
                    <a:pt x="2692" y="980"/>
                  </a:lnTo>
                  <a:lnTo>
                    <a:pt x="2693" y="977"/>
                  </a:lnTo>
                  <a:lnTo>
                    <a:pt x="2694" y="974"/>
                  </a:lnTo>
                  <a:lnTo>
                    <a:pt x="2694" y="974"/>
                  </a:lnTo>
                  <a:lnTo>
                    <a:pt x="2693" y="974"/>
                  </a:lnTo>
                  <a:lnTo>
                    <a:pt x="2693" y="974"/>
                  </a:lnTo>
                  <a:lnTo>
                    <a:pt x="2693" y="973"/>
                  </a:lnTo>
                  <a:lnTo>
                    <a:pt x="2693" y="973"/>
                  </a:lnTo>
                  <a:lnTo>
                    <a:pt x="2693" y="973"/>
                  </a:lnTo>
                  <a:lnTo>
                    <a:pt x="2692" y="973"/>
                  </a:lnTo>
                  <a:lnTo>
                    <a:pt x="2692" y="972"/>
                  </a:lnTo>
                  <a:lnTo>
                    <a:pt x="2688" y="970"/>
                  </a:lnTo>
                  <a:lnTo>
                    <a:pt x="2683" y="968"/>
                  </a:lnTo>
                  <a:lnTo>
                    <a:pt x="2678" y="966"/>
                  </a:lnTo>
                  <a:lnTo>
                    <a:pt x="2674" y="964"/>
                  </a:lnTo>
                  <a:lnTo>
                    <a:pt x="2669" y="964"/>
                  </a:lnTo>
                  <a:lnTo>
                    <a:pt x="2664" y="963"/>
                  </a:lnTo>
                  <a:lnTo>
                    <a:pt x="2659" y="962"/>
                  </a:lnTo>
                  <a:lnTo>
                    <a:pt x="2654" y="962"/>
                  </a:lnTo>
                  <a:close/>
                  <a:moveTo>
                    <a:pt x="4278" y="962"/>
                  </a:moveTo>
                  <a:lnTo>
                    <a:pt x="4272" y="962"/>
                  </a:lnTo>
                  <a:lnTo>
                    <a:pt x="4267" y="963"/>
                  </a:lnTo>
                  <a:lnTo>
                    <a:pt x="4262" y="964"/>
                  </a:lnTo>
                  <a:lnTo>
                    <a:pt x="4257" y="965"/>
                  </a:lnTo>
                  <a:lnTo>
                    <a:pt x="4253" y="966"/>
                  </a:lnTo>
                  <a:lnTo>
                    <a:pt x="4248" y="968"/>
                  </a:lnTo>
                  <a:lnTo>
                    <a:pt x="4243" y="971"/>
                  </a:lnTo>
                  <a:lnTo>
                    <a:pt x="4239" y="975"/>
                  </a:lnTo>
                  <a:lnTo>
                    <a:pt x="4234" y="979"/>
                  </a:lnTo>
                  <a:lnTo>
                    <a:pt x="4230" y="983"/>
                  </a:lnTo>
                  <a:lnTo>
                    <a:pt x="4227" y="988"/>
                  </a:lnTo>
                  <a:lnTo>
                    <a:pt x="4224" y="992"/>
                  </a:lnTo>
                  <a:lnTo>
                    <a:pt x="4222" y="997"/>
                  </a:lnTo>
                  <a:lnTo>
                    <a:pt x="4220" y="1003"/>
                  </a:lnTo>
                  <a:lnTo>
                    <a:pt x="4220" y="1009"/>
                  </a:lnTo>
                  <a:lnTo>
                    <a:pt x="4220" y="1015"/>
                  </a:lnTo>
                  <a:lnTo>
                    <a:pt x="4220" y="1020"/>
                  </a:lnTo>
                  <a:lnTo>
                    <a:pt x="4220" y="1026"/>
                  </a:lnTo>
                  <a:lnTo>
                    <a:pt x="4222" y="1031"/>
                  </a:lnTo>
                  <a:lnTo>
                    <a:pt x="4223" y="1036"/>
                  </a:lnTo>
                  <a:lnTo>
                    <a:pt x="4226" y="1041"/>
                  </a:lnTo>
                  <a:lnTo>
                    <a:pt x="4229" y="1046"/>
                  </a:lnTo>
                  <a:lnTo>
                    <a:pt x="4231" y="1048"/>
                  </a:lnTo>
                  <a:lnTo>
                    <a:pt x="4233" y="1050"/>
                  </a:lnTo>
                  <a:lnTo>
                    <a:pt x="4235" y="1052"/>
                  </a:lnTo>
                  <a:lnTo>
                    <a:pt x="4237" y="1053"/>
                  </a:lnTo>
                  <a:lnTo>
                    <a:pt x="4239" y="1055"/>
                  </a:lnTo>
                  <a:lnTo>
                    <a:pt x="4242" y="1056"/>
                  </a:lnTo>
                  <a:lnTo>
                    <a:pt x="4244" y="1058"/>
                  </a:lnTo>
                  <a:lnTo>
                    <a:pt x="4247" y="1060"/>
                  </a:lnTo>
                  <a:lnTo>
                    <a:pt x="4250" y="1062"/>
                  </a:lnTo>
                  <a:lnTo>
                    <a:pt x="4252" y="1063"/>
                  </a:lnTo>
                  <a:lnTo>
                    <a:pt x="4255" y="1064"/>
                  </a:lnTo>
                  <a:lnTo>
                    <a:pt x="4257" y="1065"/>
                  </a:lnTo>
                  <a:lnTo>
                    <a:pt x="4261" y="1067"/>
                  </a:lnTo>
                  <a:lnTo>
                    <a:pt x="4265" y="1069"/>
                  </a:lnTo>
                  <a:lnTo>
                    <a:pt x="4268" y="1071"/>
                  </a:lnTo>
                  <a:lnTo>
                    <a:pt x="4272" y="1073"/>
                  </a:lnTo>
                  <a:lnTo>
                    <a:pt x="4276" y="1075"/>
                  </a:lnTo>
                  <a:lnTo>
                    <a:pt x="4279" y="1077"/>
                  </a:lnTo>
                  <a:lnTo>
                    <a:pt x="4283" y="1079"/>
                  </a:lnTo>
                  <a:lnTo>
                    <a:pt x="4286" y="1082"/>
                  </a:lnTo>
                  <a:lnTo>
                    <a:pt x="4288" y="1084"/>
                  </a:lnTo>
                  <a:lnTo>
                    <a:pt x="4290" y="1086"/>
                  </a:lnTo>
                  <a:lnTo>
                    <a:pt x="4291" y="1088"/>
                  </a:lnTo>
                  <a:lnTo>
                    <a:pt x="4293" y="1090"/>
                  </a:lnTo>
                  <a:lnTo>
                    <a:pt x="4294" y="1093"/>
                  </a:lnTo>
                  <a:lnTo>
                    <a:pt x="4294" y="1095"/>
                  </a:lnTo>
                  <a:lnTo>
                    <a:pt x="4295" y="1098"/>
                  </a:lnTo>
                  <a:lnTo>
                    <a:pt x="4295" y="1101"/>
                  </a:lnTo>
                  <a:lnTo>
                    <a:pt x="4295" y="1105"/>
                  </a:lnTo>
                  <a:lnTo>
                    <a:pt x="4294" y="1107"/>
                  </a:lnTo>
                  <a:lnTo>
                    <a:pt x="4294" y="1110"/>
                  </a:lnTo>
                  <a:lnTo>
                    <a:pt x="4293" y="1113"/>
                  </a:lnTo>
                  <a:lnTo>
                    <a:pt x="4292" y="1115"/>
                  </a:lnTo>
                  <a:lnTo>
                    <a:pt x="4290" y="1117"/>
                  </a:lnTo>
                  <a:lnTo>
                    <a:pt x="4288" y="1119"/>
                  </a:lnTo>
                  <a:lnTo>
                    <a:pt x="4286" y="1121"/>
                  </a:lnTo>
                  <a:lnTo>
                    <a:pt x="4284" y="1122"/>
                  </a:lnTo>
                  <a:lnTo>
                    <a:pt x="4282" y="1123"/>
                  </a:lnTo>
                  <a:lnTo>
                    <a:pt x="4279" y="1125"/>
                  </a:lnTo>
                  <a:lnTo>
                    <a:pt x="4277" y="1125"/>
                  </a:lnTo>
                  <a:lnTo>
                    <a:pt x="4274" y="1126"/>
                  </a:lnTo>
                  <a:lnTo>
                    <a:pt x="4271" y="1127"/>
                  </a:lnTo>
                  <a:lnTo>
                    <a:pt x="4268" y="1127"/>
                  </a:lnTo>
                  <a:lnTo>
                    <a:pt x="4266" y="1127"/>
                  </a:lnTo>
                  <a:lnTo>
                    <a:pt x="4262" y="1127"/>
                  </a:lnTo>
                  <a:lnTo>
                    <a:pt x="4259" y="1127"/>
                  </a:lnTo>
                  <a:lnTo>
                    <a:pt x="4256" y="1126"/>
                  </a:lnTo>
                  <a:lnTo>
                    <a:pt x="4253" y="1125"/>
                  </a:lnTo>
                  <a:lnTo>
                    <a:pt x="4250" y="1124"/>
                  </a:lnTo>
                  <a:lnTo>
                    <a:pt x="4248" y="1123"/>
                  </a:lnTo>
                  <a:lnTo>
                    <a:pt x="4245" y="1122"/>
                  </a:lnTo>
                  <a:lnTo>
                    <a:pt x="4243" y="1120"/>
                  </a:lnTo>
                  <a:lnTo>
                    <a:pt x="4240" y="1118"/>
                  </a:lnTo>
                  <a:lnTo>
                    <a:pt x="4238" y="1116"/>
                  </a:lnTo>
                  <a:lnTo>
                    <a:pt x="4236" y="1114"/>
                  </a:lnTo>
                  <a:lnTo>
                    <a:pt x="4235" y="1111"/>
                  </a:lnTo>
                  <a:lnTo>
                    <a:pt x="4233" y="1109"/>
                  </a:lnTo>
                  <a:lnTo>
                    <a:pt x="4232" y="1106"/>
                  </a:lnTo>
                  <a:lnTo>
                    <a:pt x="4231" y="1103"/>
                  </a:lnTo>
                  <a:lnTo>
                    <a:pt x="4230" y="1100"/>
                  </a:lnTo>
                  <a:lnTo>
                    <a:pt x="4225" y="1100"/>
                  </a:lnTo>
                  <a:lnTo>
                    <a:pt x="4225" y="1104"/>
                  </a:lnTo>
                  <a:lnTo>
                    <a:pt x="4224" y="1108"/>
                  </a:lnTo>
                  <a:lnTo>
                    <a:pt x="4223" y="1112"/>
                  </a:lnTo>
                  <a:lnTo>
                    <a:pt x="4222" y="1116"/>
                  </a:lnTo>
                  <a:lnTo>
                    <a:pt x="4222" y="1120"/>
                  </a:lnTo>
                  <a:lnTo>
                    <a:pt x="4220" y="1124"/>
                  </a:lnTo>
                  <a:lnTo>
                    <a:pt x="4219" y="1128"/>
                  </a:lnTo>
                  <a:lnTo>
                    <a:pt x="4218" y="1132"/>
                  </a:lnTo>
                  <a:lnTo>
                    <a:pt x="4223" y="1135"/>
                  </a:lnTo>
                  <a:lnTo>
                    <a:pt x="4227" y="1136"/>
                  </a:lnTo>
                  <a:lnTo>
                    <a:pt x="4233" y="1138"/>
                  </a:lnTo>
                  <a:lnTo>
                    <a:pt x="4238" y="1140"/>
                  </a:lnTo>
                  <a:lnTo>
                    <a:pt x="4243" y="1141"/>
                  </a:lnTo>
                  <a:lnTo>
                    <a:pt x="4248" y="1142"/>
                  </a:lnTo>
                  <a:lnTo>
                    <a:pt x="4254" y="1142"/>
                  </a:lnTo>
                  <a:lnTo>
                    <a:pt x="4259" y="1142"/>
                  </a:lnTo>
                  <a:lnTo>
                    <a:pt x="4264" y="1142"/>
                  </a:lnTo>
                  <a:lnTo>
                    <a:pt x="4268" y="1142"/>
                  </a:lnTo>
                  <a:lnTo>
                    <a:pt x="4272" y="1142"/>
                  </a:lnTo>
                  <a:lnTo>
                    <a:pt x="4277" y="1141"/>
                  </a:lnTo>
                  <a:lnTo>
                    <a:pt x="4281" y="1140"/>
                  </a:lnTo>
                  <a:lnTo>
                    <a:pt x="4285" y="1139"/>
                  </a:lnTo>
                  <a:lnTo>
                    <a:pt x="4289" y="1138"/>
                  </a:lnTo>
                  <a:lnTo>
                    <a:pt x="4293" y="1136"/>
                  </a:lnTo>
                  <a:lnTo>
                    <a:pt x="4298" y="1134"/>
                  </a:lnTo>
                  <a:lnTo>
                    <a:pt x="4302" y="1131"/>
                  </a:lnTo>
                  <a:lnTo>
                    <a:pt x="4306" y="1129"/>
                  </a:lnTo>
                  <a:lnTo>
                    <a:pt x="4309" y="1126"/>
                  </a:lnTo>
                  <a:lnTo>
                    <a:pt x="4313" y="1123"/>
                  </a:lnTo>
                  <a:lnTo>
                    <a:pt x="4315" y="1120"/>
                  </a:lnTo>
                  <a:lnTo>
                    <a:pt x="4318" y="1116"/>
                  </a:lnTo>
                  <a:lnTo>
                    <a:pt x="4321" y="1111"/>
                  </a:lnTo>
                  <a:lnTo>
                    <a:pt x="4322" y="1108"/>
                  </a:lnTo>
                  <a:lnTo>
                    <a:pt x="4323" y="1106"/>
                  </a:lnTo>
                  <a:lnTo>
                    <a:pt x="4324" y="1103"/>
                  </a:lnTo>
                  <a:lnTo>
                    <a:pt x="4325" y="1100"/>
                  </a:lnTo>
                  <a:lnTo>
                    <a:pt x="4326" y="1097"/>
                  </a:lnTo>
                  <a:lnTo>
                    <a:pt x="4326" y="1093"/>
                  </a:lnTo>
                  <a:lnTo>
                    <a:pt x="4326" y="1090"/>
                  </a:lnTo>
                  <a:lnTo>
                    <a:pt x="4326" y="1087"/>
                  </a:lnTo>
                  <a:lnTo>
                    <a:pt x="4326" y="1084"/>
                  </a:lnTo>
                  <a:lnTo>
                    <a:pt x="4326" y="1082"/>
                  </a:lnTo>
                  <a:lnTo>
                    <a:pt x="4326" y="1079"/>
                  </a:lnTo>
                  <a:lnTo>
                    <a:pt x="4326" y="1076"/>
                  </a:lnTo>
                  <a:lnTo>
                    <a:pt x="4325" y="1073"/>
                  </a:lnTo>
                  <a:lnTo>
                    <a:pt x="4324" y="1070"/>
                  </a:lnTo>
                  <a:lnTo>
                    <a:pt x="4323" y="1067"/>
                  </a:lnTo>
                  <a:lnTo>
                    <a:pt x="4322" y="1065"/>
                  </a:lnTo>
                  <a:lnTo>
                    <a:pt x="4321" y="1062"/>
                  </a:lnTo>
                  <a:lnTo>
                    <a:pt x="4319" y="1059"/>
                  </a:lnTo>
                  <a:lnTo>
                    <a:pt x="4317" y="1057"/>
                  </a:lnTo>
                  <a:lnTo>
                    <a:pt x="4315" y="1054"/>
                  </a:lnTo>
                  <a:lnTo>
                    <a:pt x="4311" y="1050"/>
                  </a:lnTo>
                  <a:lnTo>
                    <a:pt x="4306" y="1046"/>
                  </a:lnTo>
                  <a:lnTo>
                    <a:pt x="4300" y="1042"/>
                  </a:lnTo>
                  <a:lnTo>
                    <a:pt x="4293" y="1039"/>
                  </a:lnTo>
                  <a:lnTo>
                    <a:pt x="4287" y="1035"/>
                  </a:lnTo>
                  <a:lnTo>
                    <a:pt x="4281" y="1032"/>
                  </a:lnTo>
                  <a:lnTo>
                    <a:pt x="4275" y="1029"/>
                  </a:lnTo>
                  <a:lnTo>
                    <a:pt x="4269" y="1026"/>
                  </a:lnTo>
                  <a:lnTo>
                    <a:pt x="4263" y="1022"/>
                  </a:lnTo>
                  <a:lnTo>
                    <a:pt x="4259" y="1019"/>
                  </a:lnTo>
                  <a:lnTo>
                    <a:pt x="4257" y="1017"/>
                  </a:lnTo>
                  <a:lnTo>
                    <a:pt x="4255" y="1015"/>
                  </a:lnTo>
                  <a:lnTo>
                    <a:pt x="4253" y="1013"/>
                  </a:lnTo>
                  <a:lnTo>
                    <a:pt x="4252" y="1011"/>
                  </a:lnTo>
                  <a:lnTo>
                    <a:pt x="4251" y="1009"/>
                  </a:lnTo>
                  <a:lnTo>
                    <a:pt x="4250" y="1007"/>
                  </a:lnTo>
                  <a:lnTo>
                    <a:pt x="4250" y="1004"/>
                  </a:lnTo>
                  <a:lnTo>
                    <a:pt x="4249" y="1002"/>
                  </a:lnTo>
                  <a:lnTo>
                    <a:pt x="4249" y="1000"/>
                  </a:lnTo>
                  <a:lnTo>
                    <a:pt x="4250" y="997"/>
                  </a:lnTo>
                  <a:lnTo>
                    <a:pt x="4250" y="994"/>
                  </a:lnTo>
                  <a:lnTo>
                    <a:pt x="4251" y="992"/>
                  </a:lnTo>
                  <a:lnTo>
                    <a:pt x="4252" y="990"/>
                  </a:lnTo>
                  <a:lnTo>
                    <a:pt x="4253" y="988"/>
                  </a:lnTo>
                  <a:lnTo>
                    <a:pt x="4255" y="986"/>
                  </a:lnTo>
                  <a:lnTo>
                    <a:pt x="4257" y="985"/>
                  </a:lnTo>
                  <a:lnTo>
                    <a:pt x="4259" y="983"/>
                  </a:lnTo>
                  <a:lnTo>
                    <a:pt x="4261" y="981"/>
                  </a:lnTo>
                  <a:lnTo>
                    <a:pt x="4264" y="980"/>
                  </a:lnTo>
                  <a:lnTo>
                    <a:pt x="4266" y="979"/>
                  </a:lnTo>
                  <a:lnTo>
                    <a:pt x="4269" y="978"/>
                  </a:lnTo>
                  <a:lnTo>
                    <a:pt x="4271" y="978"/>
                  </a:lnTo>
                  <a:lnTo>
                    <a:pt x="4274" y="977"/>
                  </a:lnTo>
                  <a:lnTo>
                    <a:pt x="4277" y="977"/>
                  </a:lnTo>
                  <a:lnTo>
                    <a:pt x="4280" y="977"/>
                  </a:lnTo>
                  <a:lnTo>
                    <a:pt x="4282" y="978"/>
                  </a:lnTo>
                  <a:lnTo>
                    <a:pt x="4285" y="978"/>
                  </a:lnTo>
                  <a:lnTo>
                    <a:pt x="4287" y="979"/>
                  </a:lnTo>
                  <a:lnTo>
                    <a:pt x="4291" y="981"/>
                  </a:lnTo>
                  <a:lnTo>
                    <a:pt x="4295" y="983"/>
                  </a:lnTo>
                  <a:lnTo>
                    <a:pt x="4299" y="987"/>
                  </a:lnTo>
                  <a:lnTo>
                    <a:pt x="4302" y="990"/>
                  </a:lnTo>
                  <a:lnTo>
                    <a:pt x="4304" y="994"/>
                  </a:lnTo>
                  <a:lnTo>
                    <a:pt x="4306" y="999"/>
                  </a:lnTo>
                  <a:lnTo>
                    <a:pt x="4310" y="999"/>
                  </a:lnTo>
                  <a:lnTo>
                    <a:pt x="4311" y="996"/>
                  </a:lnTo>
                  <a:lnTo>
                    <a:pt x="4312" y="993"/>
                  </a:lnTo>
                  <a:lnTo>
                    <a:pt x="4313" y="990"/>
                  </a:lnTo>
                  <a:lnTo>
                    <a:pt x="4314" y="987"/>
                  </a:lnTo>
                  <a:lnTo>
                    <a:pt x="4315" y="983"/>
                  </a:lnTo>
                  <a:lnTo>
                    <a:pt x="4316" y="980"/>
                  </a:lnTo>
                  <a:lnTo>
                    <a:pt x="4317" y="977"/>
                  </a:lnTo>
                  <a:lnTo>
                    <a:pt x="4319" y="974"/>
                  </a:lnTo>
                  <a:lnTo>
                    <a:pt x="4318" y="974"/>
                  </a:lnTo>
                  <a:lnTo>
                    <a:pt x="4318" y="974"/>
                  </a:lnTo>
                  <a:lnTo>
                    <a:pt x="4317" y="974"/>
                  </a:lnTo>
                  <a:lnTo>
                    <a:pt x="4317" y="973"/>
                  </a:lnTo>
                  <a:lnTo>
                    <a:pt x="4317" y="973"/>
                  </a:lnTo>
                  <a:lnTo>
                    <a:pt x="4317" y="973"/>
                  </a:lnTo>
                  <a:lnTo>
                    <a:pt x="4316" y="972"/>
                  </a:lnTo>
                  <a:lnTo>
                    <a:pt x="4312" y="970"/>
                  </a:lnTo>
                  <a:lnTo>
                    <a:pt x="4307" y="968"/>
                  </a:lnTo>
                  <a:lnTo>
                    <a:pt x="4302" y="966"/>
                  </a:lnTo>
                  <a:lnTo>
                    <a:pt x="4298" y="964"/>
                  </a:lnTo>
                  <a:lnTo>
                    <a:pt x="4293" y="964"/>
                  </a:lnTo>
                  <a:lnTo>
                    <a:pt x="4288" y="963"/>
                  </a:lnTo>
                  <a:lnTo>
                    <a:pt x="4283" y="962"/>
                  </a:lnTo>
                  <a:lnTo>
                    <a:pt x="4278" y="962"/>
                  </a:lnTo>
                  <a:close/>
                  <a:moveTo>
                    <a:pt x="5774" y="962"/>
                  </a:moveTo>
                  <a:lnTo>
                    <a:pt x="5763" y="962"/>
                  </a:lnTo>
                  <a:lnTo>
                    <a:pt x="5753" y="964"/>
                  </a:lnTo>
                  <a:lnTo>
                    <a:pt x="5748" y="964"/>
                  </a:lnTo>
                  <a:lnTo>
                    <a:pt x="5743" y="966"/>
                  </a:lnTo>
                  <a:lnTo>
                    <a:pt x="5738" y="967"/>
                  </a:lnTo>
                  <a:lnTo>
                    <a:pt x="5733" y="968"/>
                  </a:lnTo>
                  <a:lnTo>
                    <a:pt x="5728" y="970"/>
                  </a:lnTo>
                  <a:lnTo>
                    <a:pt x="5724" y="972"/>
                  </a:lnTo>
                  <a:lnTo>
                    <a:pt x="5719" y="974"/>
                  </a:lnTo>
                  <a:lnTo>
                    <a:pt x="5715" y="975"/>
                  </a:lnTo>
                  <a:lnTo>
                    <a:pt x="5711" y="978"/>
                  </a:lnTo>
                  <a:lnTo>
                    <a:pt x="5707" y="981"/>
                  </a:lnTo>
                  <a:lnTo>
                    <a:pt x="5703" y="983"/>
                  </a:lnTo>
                  <a:lnTo>
                    <a:pt x="5700" y="986"/>
                  </a:lnTo>
                  <a:lnTo>
                    <a:pt x="5696" y="989"/>
                  </a:lnTo>
                  <a:lnTo>
                    <a:pt x="5693" y="992"/>
                  </a:lnTo>
                  <a:lnTo>
                    <a:pt x="5690" y="996"/>
                  </a:lnTo>
                  <a:lnTo>
                    <a:pt x="5687" y="999"/>
                  </a:lnTo>
                  <a:lnTo>
                    <a:pt x="5684" y="1003"/>
                  </a:lnTo>
                  <a:lnTo>
                    <a:pt x="5681" y="1007"/>
                  </a:lnTo>
                  <a:lnTo>
                    <a:pt x="5679" y="1011"/>
                  </a:lnTo>
                  <a:lnTo>
                    <a:pt x="5677" y="1016"/>
                  </a:lnTo>
                  <a:lnTo>
                    <a:pt x="5675" y="1020"/>
                  </a:lnTo>
                  <a:lnTo>
                    <a:pt x="5674" y="1025"/>
                  </a:lnTo>
                  <a:lnTo>
                    <a:pt x="5672" y="1030"/>
                  </a:lnTo>
                  <a:lnTo>
                    <a:pt x="5671" y="1035"/>
                  </a:lnTo>
                  <a:lnTo>
                    <a:pt x="5670" y="1040"/>
                  </a:lnTo>
                  <a:lnTo>
                    <a:pt x="5670" y="1045"/>
                  </a:lnTo>
                  <a:lnTo>
                    <a:pt x="5669" y="1051"/>
                  </a:lnTo>
                  <a:lnTo>
                    <a:pt x="5669" y="1057"/>
                  </a:lnTo>
                  <a:lnTo>
                    <a:pt x="5669" y="1062"/>
                  </a:lnTo>
                  <a:lnTo>
                    <a:pt x="5670" y="1067"/>
                  </a:lnTo>
                  <a:lnTo>
                    <a:pt x="5670" y="1073"/>
                  </a:lnTo>
                  <a:lnTo>
                    <a:pt x="5671" y="1077"/>
                  </a:lnTo>
                  <a:lnTo>
                    <a:pt x="5672" y="1082"/>
                  </a:lnTo>
                  <a:lnTo>
                    <a:pt x="5674" y="1087"/>
                  </a:lnTo>
                  <a:lnTo>
                    <a:pt x="5675" y="1091"/>
                  </a:lnTo>
                  <a:lnTo>
                    <a:pt x="5677" y="1095"/>
                  </a:lnTo>
                  <a:lnTo>
                    <a:pt x="5679" y="1099"/>
                  </a:lnTo>
                  <a:lnTo>
                    <a:pt x="5682" y="1103"/>
                  </a:lnTo>
                  <a:lnTo>
                    <a:pt x="5684" y="1106"/>
                  </a:lnTo>
                  <a:lnTo>
                    <a:pt x="5687" y="1110"/>
                  </a:lnTo>
                  <a:lnTo>
                    <a:pt x="5690" y="1113"/>
                  </a:lnTo>
                  <a:lnTo>
                    <a:pt x="5693" y="1116"/>
                  </a:lnTo>
                  <a:lnTo>
                    <a:pt x="5696" y="1119"/>
                  </a:lnTo>
                  <a:lnTo>
                    <a:pt x="5700" y="1122"/>
                  </a:lnTo>
                  <a:lnTo>
                    <a:pt x="5703" y="1124"/>
                  </a:lnTo>
                  <a:lnTo>
                    <a:pt x="5707" y="1127"/>
                  </a:lnTo>
                  <a:lnTo>
                    <a:pt x="5711" y="1129"/>
                  </a:lnTo>
                  <a:lnTo>
                    <a:pt x="5715" y="1131"/>
                  </a:lnTo>
                  <a:lnTo>
                    <a:pt x="5719" y="1133"/>
                  </a:lnTo>
                  <a:lnTo>
                    <a:pt x="5723" y="1135"/>
                  </a:lnTo>
                  <a:lnTo>
                    <a:pt x="5728" y="1136"/>
                  </a:lnTo>
                  <a:lnTo>
                    <a:pt x="5732" y="1137"/>
                  </a:lnTo>
                  <a:lnTo>
                    <a:pt x="5741" y="1140"/>
                  </a:lnTo>
                  <a:lnTo>
                    <a:pt x="5751" y="1141"/>
                  </a:lnTo>
                  <a:lnTo>
                    <a:pt x="5761" y="1142"/>
                  </a:lnTo>
                  <a:lnTo>
                    <a:pt x="5771" y="1142"/>
                  </a:lnTo>
                  <a:lnTo>
                    <a:pt x="5779" y="1142"/>
                  </a:lnTo>
                  <a:lnTo>
                    <a:pt x="5787" y="1142"/>
                  </a:lnTo>
                  <a:lnTo>
                    <a:pt x="5796" y="1141"/>
                  </a:lnTo>
                  <a:lnTo>
                    <a:pt x="5804" y="1139"/>
                  </a:lnTo>
                  <a:lnTo>
                    <a:pt x="5813" y="1138"/>
                  </a:lnTo>
                  <a:lnTo>
                    <a:pt x="5821" y="1136"/>
                  </a:lnTo>
                  <a:lnTo>
                    <a:pt x="5829" y="1134"/>
                  </a:lnTo>
                  <a:lnTo>
                    <a:pt x="5837" y="1132"/>
                  </a:lnTo>
                  <a:lnTo>
                    <a:pt x="5837" y="1128"/>
                  </a:lnTo>
                  <a:lnTo>
                    <a:pt x="5837" y="1125"/>
                  </a:lnTo>
                  <a:lnTo>
                    <a:pt x="5837" y="1121"/>
                  </a:lnTo>
                  <a:lnTo>
                    <a:pt x="5837" y="1118"/>
                  </a:lnTo>
                  <a:lnTo>
                    <a:pt x="5837" y="1114"/>
                  </a:lnTo>
                  <a:lnTo>
                    <a:pt x="5836" y="1110"/>
                  </a:lnTo>
                  <a:lnTo>
                    <a:pt x="5836" y="1106"/>
                  </a:lnTo>
                  <a:lnTo>
                    <a:pt x="5836" y="1103"/>
                  </a:lnTo>
                  <a:lnTo>
                    <a:pt x="5836" y="1098"/>
                  </a:lnTo>
                  <a:lnTo>
                    <a:pt x="5837" y="1093"/>
                  </a:lnTo>
                  <a:lnTo>
                    <a:pt x="5837" y="1088"/>
                  </a:lnTo>
                  <a:lnTo>
                    <a:pt x="5837" y="1082"/>
                  </a:lnTo>
                  <a:lnTo>
                    <a:pt x="5837" y="1077"/>
                  </a:lnTo>
                  <a:lnTo>
                    <a:pt x="5838" y="1072"/>
                  </a:lnTo>
                  <a:lnTo>
                    <a:pt x="5838" y="1067"/>
                  </a:lnTo>
                  <a:lnTo>
                    <a:pt x="5839" y="1062"/>
                  </a:lnTo>
                  <a:lnTo>
                    <a:pt x="5836" y="1062"/>
                  </a:lnTo>
                  <a:lnTo>
                    <a:pt x="5833" y="1062"/>
                  </a:lnTo>
                  <a:lnTo>
                    <a:pt x="5831" y="1062"/>
                  </a:lnTo>
                  <a:lnTo>
                    <a:pt x="5828" y="1062"/>
                  </a:lnTo>
                  <a:lnTo>
                    <a:pt x="5826" y="1062"/>
                  </a:lnTo>
                  <a:lnTo>
                    <a:pt x="5823" y="1062"/>
                  </a:lnTo>
                  <a:lnTo>
                    <a:pt x="5821" y="1063"/>
                  </a:lnTo>
                  <a:lnTo>
                    <a:pt x="5818" y="1063"/>
                  </a:lnTo>
                  <a:lnTo>
                    <a:pt x="5815" y="1063"/>
                  </a:lnTo>
                  <a:lnTo>
                    <a:pt x="5813" y="1062"/>
                  </a:lnTo>
                  <a:lnTo>
                    <a:pt x="5811" y="1062"/>
                  </a:lnTo>
                  <a:lnTo>
                    <a:pt x="5808" y="1062"/>
                  </a:lnTo>
                  <a:lnTo>
                    <a:pt x="5806" y="1062"/>
                  </a:lnTo>
                  <a:lnTo>
                    <a:pt x="5804" y="1062"/>
                  </a:lnTo>
                  <a:lnTo>
                    <a:pt x="5801" y="1062"/>
                  </a:lnTo>
                  <a:lnTo>
                    <a:pt x="5799" y="1062"/>
                  </a:lnTo>
                  <a:lnTo>
                    <a:pt x="5799" y="1067"/>
                  </a:lnTo>
                  <a:lnTo>
                    <a:pt x="5800" y="1071"/>
                  </a:lnTo>
                  <a:lnTo>
                    <a:pt x="5800" y="1077"/>
                  </a:lnTo>
                  <a:lnTo>
                    <a:pt x="5800" y="1081"/>
                  </a:lnTo>
                  <a:lnTo>
                    <a:pt x="5800" y="1086"/>
                  </a:lnTo>
                  <a:lnTo>
                    <a:pt x="5800" y="1091"/>
                  </a:lnTo>
                  <a:lnTo>
                    <a:pt x="5800" y="1096"/>
                  </a:lnTo>
                  <a:lnTo>
                    <a:pt x="5800" y="1101"/>
                  </a:lnTo>
                  <a:lnTo>
                    <a:pt x="5800" y="1103"/>
                  </a:lnTo>
                  <a:lnTo>
                    <a:pt x="5800" y="1106"/>
                  </a:lnTo>
                  <a:lnTo>
                    <a:pt x="5800" y="1108"/>
                  </a:lnTo>
                  <a:lnTo>
                    <a:pt x="5801" y="1111"/>
                  </a:lnTo>
                  <a:lnTo>
                    <a:pt x="5800" y="1113"/>
                  </a:lnTo>
                  <a:lnTo>
                    <a:pt x="5800" y="1116"/>
                  </a:lnTo>
                  <a:lnTo>
                    <a:pt x="5800" y="1118"/>
                  </a:lnTo>
                  <a:lnTo>
                    <a:pt x="5800" y="1120"/>
                  </a:lnTo>
                  <a:lnTo>
                    <a:pt x="5800" y="1121"/>
                  </a:lnTo>
                  <a:lnTo>
                    <a:pt x="5800" y="1121"/>
                  </a:lnTo>
                  <a:lnTo>
                    <a:pt x="5800" y="1122"/>
                  </a:lnTo>
                  <a:lnTo>
                    <a:pt x="5800" y="1122"/>
                  </a:lnTo>
                  <a:lnTo>
                    <a:pt x="5800" y="1123"/>
                  </a:lnTo>
                  <a:lnTo>
                    <a:pt x="5800" y="1123"/>
                  </a:lnTo>
                  <a:lnTo>
                    <a:pt x="5799" y="1123"/>
                  </a:lnTo>
                  <a:lnTo>
                    <a:pt x="5798" y="1124"/>
                  </a:lnTo>
                  <a:lnTo>
                    <a:pt x="5797" y="1124"/>
                  </a:lnTo>
                  <a:lnTo>
                    <a:pt x="5795" y="1125"/>
                  </a:lnTo>
                  <a:lnTo>
                    <a:pt x="5793" y="1125"/>
                  </a:lnTo>
                  <a:lnTo>
                    <a:pt x="5791" y="1125"/>
                  </a:lnTo>
                  <a:lnTo>
                    <a:pt x="5790" y="1125"/>
                  </a:lnTo>
                  <a:lnTo>
                    <a:pt x="5789" y="1126"/>
                  </a:lnTo>
                  <a:lnTo>
                    <a:pt x="5787" y="1126"/>
                  </a:lnTo>
                  <a:lnTo>
                    <a:pt x="5785" y="1127"/>
                  </a:lnTo>
                  <a:lnTo>
                    <a:pt x="5783" y="1127"/>
                  </a:lnTo>
                  <a:lnTo>
                    <a:pt x="5781" y="1127"/>
                  </a:lnTo>
                  <a:lnTo>
                    <a:pt x="5779" y="1127"/>
                  </a:lnTo>
                  <a:lnTo>
                    <a:pt x="5777" y="1127"/>
                  </a:lnTo>
                  <a:lnTo>
                    <a:pt x="5774" y="1127"/>
                  </a:lnTo>
                  <a:lnTo>
                    <a:pt x="5772" y="1127"/>
                  </a:lnTo>
                  <a:lnTo>
                    <a:pt x="5771" y="1127"/>
                  </a:lnTo>
                  <a:lnTo>
                    <a:pt x="5769" y="1127"/>
                  </a:lnTo>
                  <a:lnTo>
                    <a:pt x="5767" y="1127"/>
                  </a:lnTo>
                  <a:lnTo>
                    <a:pt x="5765" y="1127"/>
                  </a:lnTo>
                  <a:lnTo>
                    <a:pt x="5764" y="1127"/>
                  </a:lnTo>
                  <a:lnTo>
                    <a:pt x="5762" y="1127"/>
                  </a:lnTo>
                  <a:lnTo>
                    <a:pt x="5761" y="1126"/>
                  </a:lnTo>
                  <a:lnTo>
                    <a:pt x="5759" y="1126"/>
                  </a:lnTo>
                  <a:lnTo>
                    <a:pt x="5755" y="1125"/>
                  </a:lnTo>
                  <a:lnTo>
                    <a:pt x="5751" y="1124"/>
                  </a:lnTo>
                  <a:lnTo>
                    <a:pt x="5748" y="1123"/>
                  </a:lnTo>
                  <a:lnTo>
                    <a:pt x="5745" y="1122"/>
                  </a:lnTo>
                  <a:lnTo>
                    <a:pt x="5743" y="1121"/>
                  </a:lnTo>
                  <a:lnTo>
                    <a:pt x="5740" y="1119"/>
                  </a:lnTo>
                  <a:lnTo>
                    <a:pt x="5737" y="1117"/>
                  </a:lnTo>
                  <a:lnTo>
                    <a:pt x="5733" y="1114"/>
                  </a:lnTo>
                  <a:lnTo>
                    <a:pt x="5730" y="1112"/>
                  </a:lnTo>
                  <a:lnTo>
                    <a:pt x="5728" y="1109"/>
                  </a:lnTo>
                  <a:lnTo>
                    <a:pt x="5725" y="1106"/>
                  </a:lnTo>
                  <a:lnTo>
                    <a:pt x="5723" y="1103"/>
                  </a:lnTo>
                  <a:lnTo>
                    <a:pt x="5721" y="1099"/>
                  </a:lnTo>
                  <a:lnTo>
                    <a:pt x="5719" y="1095"/>
                  </a:lnTo>
                  <a:lnTo>
                    <a:pt x="5718" y="1092"/>
                  </a:lnTo>
                  <a:lnTo>
                    <a:pt x="5716" y="1088"/>
                  </a:lnTo>
                  <a:lnTo>
                    <a:pt x="5714" y="1080"/>
                  </a:lnTo>
                  <a:lnTo>
                    <a:pt x="5712" y="1073"/>
                  </a:lnTo>
                  <a:lnTo>
                    <a:pt x="5711" y="1065"/>
                  </a:lnTo>
                  <a:lnTo>
                    <a:pt x="5711" y="1058"/>
                  </a:lnTo>
                  <a:lnTo>
                    <a:pt x="5711" y="1050"/>
                  </a:lnTo>
                  <a:lnTo>
                    <a:pt x="5711" y="1044"/>
                  </a:lnTo>
                  <a:lnTo>
                    <a:pt x="5712" y="1037"/>
                  </a:lnTo>
                  <a:lnTo>
                    <a:pt x="5714" y="1030"/>
                  </a:lnTo>
                  <a:lnTo>
                    <a:pt x="5715" y="1024"/>
                  </a:lnTo>
                  <a:lnTo>
                    <a:pt x="5718" y="1017"/>
                  </a:lnTo>
                  <a:lnTo>
                    <a:pt x="5721" y="1011"/>
                  </a:lnTo>
                  <a:lnTo>
                    <a:pt x="5724" y="1005"/>
                  </a:lnTo>
                  <a:lnTo>
                    <a:pt x="5727" y="1002"/>
                  </a:lnTo>
                  <a:lnTo>
                    <a:pt x="5729" y="999"/>
                  </a:lnTo>
                  <a:lnTo>
                    <a:pt x="5732" y="996"/>
                  </a:lnTo>
                  <a:lnTo>
                    <a:pt x="5734" y="994"/>
                  </a:lnTo>
                  <a:lnTo>
                    <a:pt x="5737" y="991"/>
                  </a:lnTo>
                  <a:lnTo>
                    <a:pt x="5740" y="989"/>
                  </a:lnTo>
                  <a:lnTo>
                    <a:pt x="5743" y="987"/>
                  </a:lnTo>
                  <a:lnTo>
                    <a:pt x="5746" y="985"/>
                  </a:lnTo>
                  <a:lnTo>
                    <a:pt x="5749" y="983"/>
                  </a:lnTo>
                  <a:lnTo>
                    <a:pt x="5753" y="982"/>
                  </a:lnTo>
                  <a:lnTo>
                    <a:pt x="5756" y="981"/>
                  </a:lnTo>
                  <a:lnTo>
                    <a:pt x="5759" y="980"/>
                  </a:lnTo>
                  <a:lnTo>
                    <a:pt x="5763" y="979"/>
                  </a:lnTo>
                  <a:lnTo>
                    <a:pt x="5767" y="979"/>
                  </a:lnTo>
                  <a:lnTo>
                    <a:pt x="5771" y="978"/>
                  </a:lnTo>
                  <a:lnTo>
                    <a:pt x="5774" y="978"/>
                  </a:lnTo>
                  <a:lnTo>
                    <a:pt x="5782" y="978"/>
                  </a:lnTo>
                  <a:lnTo>
                    <a:pt x="5789" y="979"/>
                  </a:lnTo>
                  <a:lnTo>
                    <a:pt x="5793" y="981"/>
                  </a:lnTo>
                  <a:lnTo>
                    <a:pt x="5796" y="981"/>
                  </a:lnTo>
                  <a:lnTo>
                    <a:pt x="5800" y="983"/>
                  </a:lnTo>
                  <a:lnTo>
                    <a:pt x="5803" y="984"/>
                  </a:lnTo>
                  <a:lnTo>
                    <a:pt x="5806" y="986"/>
                  </a:lnTo>
                  <a:lnTo>
                    <a:pt x="5809" y="988"/>
                  </a:lnTo>
                  <a:lnTo>
                    <a:pt x="5812" y="990"/>
                  </a:lnTo>
                  <a:lnTo>
                    <a:pt x="5815" y="992"/>
                  </a:lnTo>
                  <a:lnTo>
                    <a:pt x="5817" y="994"/>
                  </a:lnTo>
                  <a:lnTo>
                    <a:pt x="5820" y="997"/>
                  </a:lnTo>
                  <a:lnTo>
                    <a:pt x="5823" y="1000"/>
                  </a:lnTo>
                  <a:lnTo>
                    <a:pt x="5825" y="1003"/>
                  </a:lnTo>
                  <a:lnTo>
                    <a:pt x="5828" y="1003"/>
                  </a:lnTo>
                  <a:lnTo>
                    <a:pt x="5829" y="1000"/>
                  </a:lnTo>
                  <a:lnTo>
                    <a:pt x="5830" y="996"/>
                  </a:lnTo>
                  <a:lnTo>
                    <a:pt x="5830" y="993"/>
                  </a:lnTo>
                  <a:lnTo>
                    <a:pt x="5831" y="990"/>
                  </a:lnTo>
                  <a:lnTo>
                    <a:pt x="5832" y="987"/>
                  </a:lnTo>
                  <a:lnTo>
                    <a:pt x="5833" y="984"/>
                  </a:lnTo>
                  <a:lnTo>
                    <a:pt x="5834" y="981"/>
                  </a:lnTo>
                  <a:lnTo>
                    <a:pt x="5836" y="977"/>
                  </a:lnTo>
                  <a:lnTo>
                    <a:pt x="5828" y="974"/>
                  </a:lnTo>
                  <a:lnTo>
                    <a:pt x="5821" y="971"/>
                  </a:lnTo>
                  <a:lnTo>
                    <a:pt x="5814" y="968"/>
                  </a:lnTo>
                  <a:lnTo>
                    <a:pt x="5806" y="966"/>
                  </a:lnTo>
                  <a:lnTo>
                    <a:pt x="5798" y="964"/>
                  </a:lnTo>
                  <a:lnTo>
                    <a:pt x="5790" y="963"/>
                  </a:lnTo>
                  <a:lnTo>
                    <a:pt x="5782" y="962"/>
                  </a:lnTo>
                  <a:lnTo>
                    <a:pt x="5774" y="962"/>
                  </a:lnTo>
                  <a:close/>
                  <a:moveTo>
                    <a:pt x="358" y="963"/>
                  </a:moveTo>
                  <a:lnTo>
                    <a:pt x="351" y="980"/>
                  </a:lnTo>
                  <a:lnTo>
                    <a:pt x="345" y="996"/>
                  </a:lnTo>
                  <a:lnTo>
                    <a:pt x="339" y="1013"/>
                  </a:lnTo>
                  <a:lnTo>
                    <a:pt x="332" y="1029"/>
                  </a:lnTo>
                  <a:lnTo>
                    <a:pt x="325" y="1045"/>
                  </a:lnTo>
                  <a:lnTo>
                    <a:pt x="319" y="1061"/>
                  </a:lnTo>
                  <a:lnTo>
                    <a:pt x="312" y="1077"/>
                  </a:lnTo>
                  <a:lnTo>
                    <a:pt x="304" y="1093"/>
                  </a:lnTo>
                  <a:lnTo>
                    <a:pt x="286" y="1137"/>
                  </a:lnTo>
                  <a:lnTo>
                    <a:pt x="286" y="1139"/>
                  </a:lnTo>
                  <a:lnTo>
                    <a:pt x="287" y="1139"/>
                  </a:lnTo>
                  <a:lnTo>
                    <a:pt x="289" y="1138"/>
                  </a:lnTo>
                  <a:lnTo>
                    <a:pt x="290" y="1138"/>
                  </a:lnTo>
                  <a:lnTo>
                    <a:pt x="292" y="1138"/>
                  </a:lnTo>
                  <a:lnTo>
                    <a:pt x="293" y="1138"/>
                  </a:lnTo>
                  <a:lnTo>
                    <a:pt x="295" y="1138"/>
                  </a:lnTo>
                  <a:lnTo>
                    <a:pt x="296" y="1138"/>
                  </a:lnTo>
                  <a:lnTo>
                    <a:pt x="298" y="1138"/>
                  </a:lnTo>
                  <a:lnTo>
                    <a:pt x="299" y="1138"/>
                  </a:lnTo>
                  <a:lnTo>
                    <a:pt x="301" y="1138"/>
                  </a:lnTo>
                  <a:lnTo>
                    <a:pt x="302" y="1138"/>
                  </a:lnTo>
                  <a:lnTo>
                    <a:pt x="304" y="1138"/>
                  </a:lnTo>
                  <a:lnTo>
                    <a:pt x="305" y="1138"/>
                  </a:lnTo>
                  <a:lnTo>
                    <a:pt x="307" y="1138"/>
                  </a:lnTo>
                  <a:lnTo>
                    <a:pt x="308" y="1139"/>
                  </a:lnTo>
                  <a:lnTo>
                    <a:pt x="310" y="1139"/>
                  </a:lnTo>
                  <a:lnTo>
                    <a:pt x="312" y="1133"/>
                  </a:lnTo>
                  <a:lnTo>
                    <a:pt x="313" y="1127"/>
                  </a:lnTo>
                  <a:lnTo>
                    <a:pt x="315" y="1120"/>
                  </a:lnTo>
                  <a:lnTo>
                    <a:pt x="317" y="1114"/>
                  </a:lnTo>
                  <a:lnTo>
                    <a:pt x="319" y="1108"/>
                  </a:lnTo>
                  <a:lnTo>
                    <a:pt x="321" y="1103"/>
                  </a:lnTo>
                  <a:lnTo>
                    <a:pt x="324" y="1096"/>
                  </a:lnTo>
                  <a:lnTo>
                    <a:pt x="326" y="1090"/>
                  </a:lnTo>
                  <a:lnTo>
                    <a:pt x="327" y="1087"/>
                  </a:lnTo>
                  <a:lnTo>
                    <a:pt x="331" y="1087"/>
                  </a:lnTo>
                  <a:lnTo>
                    <a:pt x="335" y="1087"/>
                  </a:lnTo>
                  <a:lnTo>
                    <a:pt x="339" y="1086"/>
                  </a:lnTo>
                  <a:lnTo>
                    <a:pt x="343" y="1086"/>
                  </a:lnTo>
                  <a:lnTo>
                    <a:pt x="346" y="1086"/>
                  </a:lnTo>
                  <a:lnTo>
                    <a:pt x="350" y="1086"/>
                  </a:lnTo>
                  <a:lnTo>
                    <a:pt x="354" y="1086"/>
                  </a:lnTo>
                  <a:lnTo>
                    <a:pt x="358" y="1086"/>
                  </a:lnTo>
                  <a:lnTo>
                    <a:pt x="362" y="1086"/>
                  </a:lnTo>
                  <a:lnTo>
                    <a:pt x="365" y="1086"/>
                  </a:lnTo>
                  <a:lnTo>
                    <a:pt x="369" y="1086"/>
                  </a:lnTo>
                  <a:lnTo>
                    <a:pt x="372" y="1086"/>
                  </a:lnTo>
                  <a:lnTo>
                    <a:pt x="375" y="1087"/>
                  </a:lnTo>
                  <a:lnTo>
                    <a:pt x="379" y="1087"/>
                  </a:lnTo>
                  <a:lnTo>
                    <a:pt x="383" y="1087"/>
                  </a:lnTo>
                  <a:lnTo>
                    <a:pt x="386" y="1087"/>
                  </a:lnTo>
                  <a:lnTo>
                    <a:pt x="388" y="1093"/>
                  </a:lnTo>
                  <a:lnTo>
                    <a:pt x="391" y="1100"/>
                  </a:lnTo>
                  <a:lnTo>
                    <a:pt x="393" y="1106"/>
                  </a:lnTo>
                  <a:lnTo>
                    <a:pt x="396" y="1113"/>
                  </a:lnTo>
                  <a:lnTo>
                    <a:pt x="398" y="1120"/>
                  </a:lnTo>
                  <a:lnTo>
                    <a:pt x="399" y="1126"/>
                  </a:lnTo>
                  <a:lnTo>
                    <a:pt x="401" y="1133"/>
                  </a:lnTo>
                  <a:lnTo>
                    <a:pt x="404" y="1139"/>
                  </a:lnTo>
                  <a:lnTo>
                    <a:pt x="406" y="1139"/>
                  </a:lnTo>
                  <a:lnTo>
                    <a:pt x="409" y="1138"/>
                  </a:lnTo>
                  <a:lnTo>
                    <a:pt x="412" y="1138"/>
                  </a:lnTo>
                  <a:lnTo>
                    <a:pt x="414" y="1138"/>
                  </a:lnTo>
                  <a:lnTo>
                    <a:pt x="417" y="1138"/>
                  </a:lnTo>
                  <a:lnTo>
                    <a:pt x="420" y="1138"/>
                  </a:lnTo>
                  <a:lnTo>
                    <a:pt x="422" y="1138"/>
                  </a:lnTo>
                  <a:lnTo>
                    <a:pt x="425" y="1138"/>
                  </a:lnTo>
                  <a:lnTo>
                    <a:pt x="428" y="1138"/>
                  </a:lnTo>
                  <a:lnTo>
                    <a:pt x="430" y="1138"/>
                  </a:lnTo>
                  <a:lnTo>
                    <a:pt x="433" y="1138"/>
                  </a:lnTo>
                  <a:lnTo>
                    <a:pt x="436" y="1138"/>
                  </a:lnTo>
                  <a:lnTo>
                    <a:pt x="439" y="1138"/>
                  </a:lnTo>
                  <a:lnTo>
                    <a:pt x="441" y="1138"/>
                  </a:lnTo>
                  <a:lnTo>
                    <a:pt x="444" y="1139"/>
                  </a:lnTo>
                  <a:lnTo>
                    <a:pt x="447" y="1139"/>
                  </a:lnTo>
                  <a:lnTo>
                    <a:pt x="447" y="1137"/>
                  </a:lnTo>
                  <a:lnTo>
                    <a:pt x="445" y="1134"/>
                  </a:lnTo>
                  <a:lnTo>
                    <a:pt x="437" y="1113"/>
                  </a:lnTo>
                  <a:lnTo>
                    <a:pt x="428" y="1093"/>
                  </a:lnTo>
                  <a:lnTo>
                    <a:pt x="420" y="1072"/>
                  </a:lnTo>
                  <a:lnTo>
                    <a:pt x="411" y="1051"/>
                  </a:lnTo>
                  <a:lnTo>
                    <a:pt x="403" y="1030"/>
                  </a:lnTo>
                  <a:lnTo>
                    <a:pt x="395" y="1009"/>
                  </a:lnTo>
                  <a:lnTo>
                    <a:pt x="387" y="989"/>
                  </a:lnTo>
                  <a:lnTo>
                    <a:pt x="379" y="968"/>
                  </a:lnTo>
                  <a:lnTo>
                    <a:pt x="377" y="963"/>
                  </a:lnTo>
                  <a:lnTo>
                    <a:pt x="376" y="964"/>
                  </a:lnTo>
                  <a:lnTo>
                    <a:pt x="375" y="964"/>
                  </a:lnTo>
                  <a:lnTo>
                    <a:pt x="373" y="964"/>
                  </a:lnTo>
                  <a:lnTo>
                    <a:pt x="372" y="964"/>
                  </a:lnTo>
                  <a:lnTo>
                    <a:pt x="371" y="964"/>
                  </a:lnTo>
                  <a:lnTo>
                    <a:pt x="370" y="964"/>
                  </a:lnTo>
                  <a:lnTo>
                    <a:pt x="368" y="964"/>
                  </a:lnTo>
                  <a:lnTo>
                    <a:pt x="367" y="964"/>
                  </a:lnTo>
                  <a:lnTo>
                    <a:pt x="366" y="964"/>
                  </a:lnTo>
                  <a:lnTo>
                    <a:pt x="365" y="964"/>
                  </a:lnTo>
                  <a:lnTo>
                    <a:pt x="364" y="964"/>
                  </a:lnTo>
                  <a:lnTo>
                    <a:pt x="362" y="964"/>
                  </a:lnTo>
                  <a:lnTo>
                    <a:pt x="361" y="964"/>
                  </a:lnTo>
                  <a:lnTo>
                    <a:pt x="360" y="964"/>
                  </a:lnTo>
                  <a:lnTo>
                    <a:pt x="359" y="964"/>
                  </a:lnTo>
                  <a:lnTo>
                    <a:pt x="358" y="963"/>
                  </a:lnTo>
                  <a:close/>
                  <a:moveTo>
                    <a:pt x="3043" y="963"/>
                  </a:moveTo>
                  <a:lnTo>
                    <a:pt x="3037" y="980"/>
                  </a:lnTo>
                  <a:lnTo>
                    <a:pt x="3031" y="996"/>
                  </a:lnTo>
                  <a:lnTo>
                    <a:pt x="3024" y="1013"/>
                  </a:lnTo>
                  <a:lnTo>
                    <a:pt x="3018" y="1029"/>
                  </a:lnTo>
                  <a:lnTo>
                    <a:pt x="3011" y="1045"/>
                  </a:lnTo>
                  <a:lnTo>
                    <a:pt x="3004" y="1061"/>
                  </a:lnTo>
                  <a:lnTo>
                    <a:pt x="2997" y="1077"/>
                  </a:lnTo>
                  <a:lnTo>
                    <a:pt x="2990" y="1093"/>
                  </a:lnTo>
                  <a:lnTo>
                    <a:pt x="2971" y="1137"/>
                  </a:lnTo>
                  <a:lnTo>
                    <a:pt x="2971" y="1139"/>
                  </a:lnTo>
                  <a:lnTo>
                    <a:pt x="2973" y="1139"/>
                  </a:lnTo>
                  <a:lnTo>
                    <a:pt x="2974" y="1138"/>
                  </a:lnTo>
                  <a:lnTo>
                    <a:pt x="2975" y="1138"/>
                  </a:lnTo>
                  <a:lnTo>
                    <a:pt x="2977" y="1138"/>
                  </a:lnTo>
                  <a:lnTo>
                    <a:pt x="2979" y="1138"/>
                  </a:lnTo>
                  <a:lnTo>
                    <a:pt x="2980" y="1138"/>
                  </a:lnTo>
                  <a:lnTo>
                    <a:pt x="2982" y="1138"/>
                  </a:lnTo>
                  <a:lnTo>
                    <a:pt x="2983" y="1138"/>
                  </a:lnTo>
                  <a:lnTo>
                    <a:pt x="2984" y="1138"/>
                  </a:lnTo>
                  <a:lnTo>
                    <a:pt x="2986" y="1138"/>
                  </a:lnTo>
                  <a:lnTo>
                    <a:pt x="2988" y="1138"/>
                  </a:lnTo>
                  <a:lnTo>
                    <a:pt x="2989" y="1138"/>
                  </a:lnTo>
                  <a:lnTo>
                    <a:pt x="2991" y="1138"/>
                  </a:lnTo>
                  <a:lnTo>
                    <a:pt x="2992" y="1138"/>
                  </a:lnTo>
                  <a:lnTo>
                    <a:pt x="2994" y="1139"/>
                  </a:lnTo>
                  <a:lnTo>
                    <a:pt x="2995" y="1139"/>
                  </a:lnTo>
                  <a:lnTo>
                    <a:pt x="2997" y="1133"/>
                  </a:lnTo>
                  <a:lnTo>
                    <a:pt x="2998" y="1127"/>
                  </a:lnTo>
                  <a:lnTo>
                    <a:pt x="3000" y="1120"/>
                  </a:lnTo>
                  <a:lnTo>
                    <a:pt x="3003" y="1114"/>
                  </a:lnTo>
                  <a:lnTo>
                    <a:pt x="3005" y="1108"/>
                  </a:lnTo>
                  <a:lnTo>
                    <a:pt x="3007" y="1103"/>
                  </a:lnTo>
                  <a:lnTo>
                    <a:pt x="3009" y="1096"/>
                  </a:lnTo>
                  <a:lnTo>
                    <a:pt x="3011" y="1090"/>
                  </a:lnTo>
                  <a:lnTo>
                    <a:pt x="3012" y="1087"/>
                  </a:lnTo>
                  <a:lnTo>
                    <a:pt x="3016" y="1087"/>
                  </a:lnTo>
                  <a:lnTo>
                    <a:pt x="3020" y="1087"/>
                  </a:lnTo>
                  <a:lnTo>
                    <a:pt x="3024" y="1086"/>
                  </a:lnTo>
                  <a:lnTo>
                    <a:pt x="3028" y="1086"/>
                  </a:lnTo>
                  <a:lnTo>
                    <a:pt x="3032" y="1086"/>
                  </a:lnTo>
                  <a:lnTo>
                    <a:pt x="3036" y="1086"/>
                  </a:lnTo>
                  <a:lnTo>
                    <a:pt x="3040" y="1086"/>
                  </a:lnTo>
                  <a:lnTo>
                    <a:pt x="3043" y="1086"/>
                  </a:lnTo>
                  <a:lnTo>
                    <a:pt x="3047" y="1086"/>
                  </a:lnTo>
                  <a:lnTo>
                    <a:pt x="3050" y="1086"/>
                  </a:lnTo>
                  <a:lnTo>
                    <a:pt x="3054" y="1086"/>
                  </a:lnTo>
                  <a:lnTo>
                    <a:pt x="3057" y="1086"/>
                  </a:lnTo>
                  <a:lnTo>
                    <a:pt x="3061" y="1087"/>
                  </a:lnTo>
                  <a:lnTo>
                    <a:pt x="3065" y="1087"/>
                  </a:lnTo>
                  <a:lnTo>
                    <a:pt x="3068" y="1087"/>
                  </a:lnTo>
                  <a:lnTo>
                    <a:pt x="3071" y="1087"/>
                  </a:lnTo>
                  <a:lnTo>
                    <a:pt x="3074" y="1093"/>
                  </a:lnTo>
                  <a:lnTo>
                    <a:pt x="3076" y="1100"/>
                  </a:lnTo>
                  <a:lnTo>
                    <a:pt x="3079" y="1106"/>
                  </a:lnTo>
                  <a:lnTo>
                    <a:pt x="3081" y="1113"/>
                  </a:lnTo>
                  <a:lnTo>
                    <a:pt x="3083" y="1120"/>
                  </a:lnTo>
                  <a:lnTo>
                    <a:pt x="3085" y="1126"/>
                  </a:lnTo>
                  <a:lnTo>
                    <a:pt x="3087" y="1133"/>
                  </a:lnTo>
                  <a:lnTo>
                    <a:pt x="3089" y="1139"/>
                  </a:lnTo>
                  <a:lnTo>
                    <a:pt x="3092" y="1139"/>
                  </a:lnTo>
                  <a:lnTo>
                    <a:pt x="3094" y="1138"/>
                  </a:lnTo>
                  <a:lnTo>
                    <a:pt x="3097" y="1138"/>
                  </a:lnTo>
                  <a:lnTo>
                    <a:pt x="3100" y="1138"/>
                  </a:lnTo>
                  <a:lnTo>
                    <a:pt x="3102" y="1138"/>
                  </a:lnTo>
                  <a:lnTo>
                    <a:pt x="3105" y="1138"/>
                  </a:lnTo>
                  <a:lnTo>
                    <a:pt x="3107" y="1138"/>
                  </a:lnTo>
                  <a:lnTo>
                    <a:pt x="3110" y="1138"/>
                  </a:lnTo>
                  <a:lnTo>
                    <a:pt x="3113" y="1138"/>
                  </a:lnTo>
                  <a:lnTo>
                    <a:pt x="3116" y="1138"/>
                  </a:lnTo>
                  <a:lnTo>
                    <a:pt x="3119" y="1138"/>
                  </a:lnTo>
                  <a:lnTo>
                    <a:pt x="3121" y="1138"/>
                  </a:lnTo>
                  <a:lnTo>
                    <a:pt x="3124" y="1138"/>
                  </a:lnTo>
                  <a:lnTo>
                    <a:pt x="3126" y="1138"/>
                  </a:lnTo>
                  <a:lnTo>
                    <a:pt x="3129" y="1139"/>
                  </a:lnTo>
                  <a:lnTo>
                    <a:pt x="3132" y="1139"/>
                  </a:lnTo>
                  <a:lnTo>
                    <a:pt x="3132" y="1137"/>
                  </a:lnTo>
                  <a:lnTo>
                    <a:pt x="3131" y="1134"/>
                  </a:lnTo>
                  <a:lnTo>
                    <a:pt x="3122" y="1113"/>
                  </a:lnTo>
                  <a:lnTo>
                    <a:pt x="3113" y="1093"/>
                  </a:lnTo>
                  <a:lnTo>
                    <a:pt x="3105" y="1072"/>
                  </a:lnTo>
                  <a:lnTo>
                    <a:pt x="3096" y="1051"/>
                  </a:lnTo>
                  <a:lnTo>
                    <a:pt x="3088" y="1030"/>
                  </a:lnTo>
                  <a:lnTo>
                    <a:pt x="3080" y="1009"/>
                  </a:lnTo>
                  <a:lnTo>
                    <a:pt x="3072" y="989"/>
                  </a:lnTo>
                  <a:lnTo>
                    <a:pt x="3064" y="968"/>
                  </a:lnTo>
                  <a:lnTo>
                    <a:pt x="3062" y="963"/>
                  </a:lnTo>
                  <a:lnTo>
                    <a:pt x="3061" y="964"/>
                  </a:lnTo>
                  <a:lnTo>
                    <a:pt x="3060" y="964"/>
                  </a:lnTo>
                  <a:lnTo>
                    <a:pt x="3059" y="964"/>
                  </a:lnTo>
                  <a:lnTo>
                    <a:pt x="3057" y="964"/>
                  </a:lnTo>
                  <a:lnTo>
                    <a:pt x="3056" y="964"/>
                  </a:lnTo>
                  <a:lnTo>
                    <a:pt x="3055" y="964"/>
                  </a:lnTo>
                  <a:lnTo>
                    <a:pt x="3054" y="964"/>
                  </a:lnTo>
                  <a:lnTo>
                    <a:pt x="3053" y="964"/>
                  </a:lnTo>
                  <a:lnTo>
                    <a:pt x="3051" y="964"/>
                  </a:lnTo>
                  <a:lnTo>
                    <a:pt x="3050" y="964"/>
                  </a:lnTo>
                  <a:lnTo>
                    <a:pt x="3049" y="964"/>
                  </a:lnTo>
                  <a:lnTo>
                    <a:pt x="3048" y="964"/>
                  </a:lnTo>
                  <a:lnTo>
                    <a:pt x="3046" y="964"/>
                  </a:lnTo>
                  <a:lnTo>
                    <a:pt x="3045" y="964"/>
                  </a:lnTo>
                  <a:lnTo>
                    <a:pt x="3044" y="964"/>
                  </a:lnTo>
                  <a:lnTo>
                    <a:pt x="3043" y="963"/>
                  </a:lnTo>
                  <a:close/>
                  <a:moveTo>
                    <a:pt x="5013" y="963"/>
                  </a:moveTo>
                  <a:lnTo>
                    <a:pt x="5007" y="980"/>
                  </a:lnTo>
                  <a:lnTo>
                    <a:pt x="5001" y="996"/>
                  </a:lnTo>
                  <a:lnTo>
                    <a:pt x="4995" y="1013"/>
                  </a:lnTo>
                  <a:lnTo>
                    <a:pt x="4988" y="1029"/>
                  </a:lnTo>
                  <a:lnTo>
                    <a:pt x="4981" y="1045"/>
                  </a:lnTo>
                  <a:lnTo>
                    <a:pt x="4974" y="1061"/>
                  </a:lnTo>
                  <a:lnTo>
                    <a:pt x="4968" y="1077"/>
                  </a:lnTo>
                  <a:lnTo>
                    <a:pt x="4961" y="1093"/>
                  </a:lnTo>
                  <a:lnTo>
                    <a:pt x="4942" y="1137"/>
                  </a:lnTo>
                  <a:lnTo>
                    <a:pt x="4942" y="1139"/>
                  </a:lnTo>
                  <a:lnTo>
                    <a:pt x="4943" y="1139"/>
                  </a:lnTo>
                  <a:lnTo>
                    <a:pt x="4945" y="1138"/>
                  </a:lnTo>
                  <a:lnTo>
                    <a:pt x="4946" y="1138"/>
                  </a:lnTo>
                  <a:lnTo>
                    <a:pt x="4948" y="1138"/>
                  </a:lnTo>
                  <a:lnTo>
                    <a:pt x="4949" y="1138"/>
                  </a:lnTo>
                  <a:lnTo>
                    <a:pt x="4951" y="1138"/>
                  </a:lnTo>
                  <a:lnTo>
                    <a:pt x="4952" y="1138"/>
                  </a:lnTo>
                  <a:lnTo>
                    <a:pt x="4954" y="1138"/>
                  </a:lnTo>
                  <a:lnTo>
                    <a:pt x="4955" y="1138"/>
                  </a:lnTo>
                  <a:lnTo>
                    <a:pt x="4957" y="1138"/>
                  </a:lnTo>
                  <a:lnTo>
                    <a:pt x="4958" y="1138"/>
                  </a:lnTo>
                  <a:lnTo>
                    <a:pt x="4960" y="1138"/>
                  </a:lnTo>
                  <a:lnTo>
                    <a:pt x="4961" y="1138"/>
                  </a:lnTo>
                  <a:lnTo>
                    <a:pt x="4963" y="1138"/>
                  </a:lnTo>
                  <a:lnTo>
                    <a:pt x="4964" y="1139"/>
                  </a:lnTo>
                  <a:lnTo>
                    <a:pt x="4966" y="1139"/>
                  </a:lnTo>
                  <a:lnTo>
                    <a:pt x="4967" y="1133"/>
                  </a:lnTo>
                  <a:lnTo>
                    <a:pt x="4969" y="1127"/>
                  </a:lnTo>
                  <a:lnTo>
                    <a:pt x="4971" y="1120"/>
                  </a:lnTo>
                  <a:lnTo>
                    <a:pt x="4973" y="1114"/>
                  </a:lnTo>
                  <a:lnTo>
                    <a:pt x="4975" y="1108"/>
                  </a:lnTo>
                  <a:lnTo>
                    <a:pt x="4977" y="1103"/>
                  </a:lnTo>
                  <a:lnTo>
                    <a:pt x="4979" y="1096"/>
                  </a:lnTo>
                  <a:lnTo>
                    <a:pt x="4982" y="1090"/>
                  </a:lnTo>
                  <a:lnTo>
                    <a:pt x="4983" y="1087"/>
                  </a:lnTo>
                  <a:lnTo>
                    <a:pt x="4987" y="1087"/>
                  </a:lnTo>
                  <a:lnTo>
                    <a:pt x="4991" y="1087"/>
                  </a:lnTo>
                  <a:lnTo>
                    <a:pt x="4994" y="1086"/>
                  </a:lnTo>
                  <a:lnTo>
                    <a:pt x="4998" y="1086"/>
                  </a:lnTo>
                  <a:lnTo>
                    <a:pt x="5002" y="1086"/>
                  </a:lnTo>
                  <a:lnTo>
                    <a:pt x="5006" y="1086"/>
                  </a:lnTo>
                  <a:lnTo>
                    <a:pt x="5010" y="1086"/>
                  </a:lnTo>
                  <a:lnTo>
                    <a:pt x="5014" y="1086"/>
                  </a:lnTo>
                  <a:lnTo>
                    <a:pt x="5018" y="1086"/>
                  </a:lnTo>
                  <a:lnTo>
                    <a:pt x="5021" y="1086"/>
                  </a:lnTo>
                  <a:lnTo>
                    <a:pt x="5024" y="1086"/>
                  </a:lnTo>
                  <a:lnTo>
                    <a:pt x="5028" y="1086"/>
                  </a:lnTo>
                  <a:lnTo>
                    <a:pt x="5032" y="1087"/>
                  </a:lnTo>
                  <a:lnTo>
                    <a:pt x="5035" y="1087"/>
                  </a:lnTo>
                  <a:lnTo>
                    <a:pt x="5039" y="1087"/>
                  </a:lnTo>
                  <a:lnTo>
                    <a:pt x="5042" y="1087"/>
                  </a:lnTo>
                  <a:lnTo>
                    <a:pt x="5045" y="1093"/>
                  </a:lnTo>
                  <a:lnTo>
                    <a:pt x="5047" y="1100"/>
                  </a:lnTo>
                  <a:lnTo>
                    <a:pt x="5049" y="1106"/>
                  </a:lnTo>
                  <a:lnTo>
                    <a:pt x="5051" y="1113"/>
                  </a:lnTo>
                  <a:lnTo>
                    <a:pt x="5054" y="1120"/>
                  </a:lnTo>
                  <a:lnTo>
                    <a:pt x="5056" y="1126"/>
                  </a:lnTo>
                  <a:lnTo>
                    <a:pt x="5058" y="1133"/>
                  </a:lnTo>
                  <a:lnTo>
                    <a:pt x="5060" y="1139"/>
                  </a:lnTo>
                  <a:lnTo>
                    <a:pt x="5062" y="1139"/>
                  </a:lnTo>
                  <a:lnTo>
                    <a:pt x="5065" y="1138"/>
                  </a:lnTo>
                  <a:lnTo>
                    <a:pt x="5068" y="1138"/>
                  </a:lnTo>
                  <a:lnTo>
                    <a:pt x="5070" y="1138"/>
                  </a:lnTo>
                  <a:lnTo>
                    <a:pt x="5073" y="1138"/>
                  </a:lnTo>
                  <a:lnTo>
                    <a:pt x="5076" y="1138"/>
                  </a:lnTo>
                  <a:lnTo>
                    <a:pt x="5078" y="1138"/>
                  </a:lnTo>
                  <a:lnTo>
                    <a:pt x="5081" y="1138"/>
                  </a:lnTo>
                  <a:lnTo>
                    <a:pt x="5084" y="1138"/>
                  </a:lnTo>
                  <a:lnTo>
                    <a:pt x="5086" y="1138"/>
                  </a:lnTo>
                  <a:lnTo>
                    <a:pt x="5089" y="1138"/>
                  </a:lnTo>
                  <a:lnTo>
                    <a:pt x="5092" y="1138"/>
                  </a:lnTo>
                  <a:lnTo>
                    <a:pt x="5095" y="1138"/>
                  </a:lnTo>
                  <a:lnTo>
                    <a:pt x="5097" y="1138"/>
                  </a:lnTo>
                  <a:lnTo>
                    <a:pt x="5100" y="1139"/>
                  </a:lnTo>
                  <a:lnTo>
                    <a:pt x="5102" y="1139"/>
                  </a:lnTo>
                  <a:lnTo>
                    <a:pt x="5102" y="1137"/>
                  </a:lnTo>
                  <a:lnTo>
                    <a:pt x="5101" y="1134"/>
                  </a:lnTo>
                  <a:lnTo>
                    <a:pt x="5093" y="1113"/>
                  </a:lnTo>
                  <a:lnTo>
                    <a:pt x="5084" y="1093"/>
                  </a:lnTo>
                  <a:lnTo>
                    <a:pt x="5076" y="1072"/>
                  </a:lnTo>
                  <a:lnTo>
                    <a:pt x="5067" y="1051"/>
                  </a:lnTo>
                  <a:lnTo>
                    <a:pt x="5059" y="1030"/>
                  </a:lnTo>
                  <a:lnTo>
                    <a:pt x="5051" y="1009"/>
                  </a:lnTo>
                  <a:lnTo>
                    <a:pt x="5043" y="989"/>
                  </a:lnTo>
                  <a:lnTo>
                    <a:pt x="5035" y="968"/>
                  </a:lnTo>
                  <a:lnTo>
                    <a:pt x="5033" y="963"/>
                  </a:lnTo>
                  <a:lnTo>
                    <a:pt x="5032" y="964"/>
                  </a:lnTo>
                  <a:lnTo>
                    <a:pt x="5030" y="964"/>
                  </a:lnTo>
                  <a:lnTo>
                    <a:pt x="5029" y="964"/>
                  </a:lnTo>
                  <a:lnTo>
                    <a:pt x="5028" y="964"/>
                  </a:lnTo>
                  <a:lnTo>
                    <a:pt x="5027" y="964"/>
                  </a:lnTo>
                  <a:lnTo>
                    <a:pt x="5026" y="964"/>
                  </a:lnTo>
                  <a:lnTo>
                    <a:pt x="5024" y="964"/>
                  </a:lnTo>
                  <a:lnTo>
                    <a:pt x="5023" y="964"/>
                  </a:lnTo>
                  <a:lnTo>
                    <a:pt x="5022" y="964"/>
                  </a:lnTo>
                  <a:lnTo>
                    <a:pt x="5021" y="964"/>
                  </a:lnTo>
                  <a:lnTo>
                    <a:pt x="5020" y="964"/>
                  </a:lnTo>
                  <a:lnTo>
                    <a:pt x="5019" y="964"/>
                  </a:lnTo>
                  <a:lnTo>
                    <a:pt x="5017" y="964"/>
                  </a:lnTo>
                  <a:lnTo>
                    <a:pt x="5016" y="964"/>
                  </a:lnTo>
                  <a:lnTo>
                    <a:pt x="5015" y="964"/>
                  </a:lnTo>
                  <a:lnTo>
                    <a:pt x="5013" y="963"/>
                  </a:lnTo>
                  <a:close/>
                  <a:moveTo>
                    <a:pt x="586" y="964"/>
                  </a:moveTo>
                  <a:lnTo>
                    <a:pt x="582" y="965"/>
                  </a:lnTo>
                  <a:lnTo>
                    <a:pt x="577" y="965"/>
                  </a:lnTo>
                  <a:lnTo>
                    <a:pt x="573" y="965"/>
                  </a:lnTo>
                  <a:lnTo>
                    <a:pt x="568" y="965"/>
                  </a:lnTo>
                  <a:lnTo>
                    <a:pt x="564" y="965"/>
                  </a:lnTo>
                  <a:lnTo>
                    <a:pt x="559" y="965"/>
                  </a:lnTo>
                  <a:lnTo>
                    <a:pt x="554" y="965"/>
                  </a:lnTo>
                  <a:lnTo>
                    <a:pt x="537" y="965"/>
                  </a:lnTo>
                  <a:lnTo>
                    <a:pt x="537" y="972"/>
                  </a:lnTo>
                  <a:lnTo>
                    <a:pt x="538" y="979"/>
                  </a:lnTo>
                  <a:lnTo>
                    <a:pt x="538" y="986"/>
                  </a:lnTo>
                  <a:lnTo>
                    <a:pt x="538" y="993"/>
                  </a:lnTo>
                  <a:lnTo>
                    <a:pt x="538" y="1000"/>
                  </a:lnTo>
                  <a:lnTo>
                    <a:pt x="538" y="1007"/>
                  </a:lnTo>
                  <a:lnTo>
                    <a:pt x="539" y="1014"/>
                  </a:lnTo>
                  <a:lnTo>
                    <a:pt x="539" y="1021"/>
                  </a:lnTo>
                  <a:lnTo>
                    <a:pt x="539" y="1027"/>
                  </a:lnTo>
                  <a:lnTo>
                    <a:pt x="539" y="1033"/>
                  </a:lnTo>
                  <a:lnTo>
                    <a:pt x="539" y="1038"/>
                  </a:lnTo>
                  <a:lnTo>
                    <a:pt x="539" y="1044"/>
                  </a:lnTo>
                  <a:lnTo>
                    <a:pt x="539" y="1050"/>
                  </a:lnTo>
                  <a:lnTo>
                    <a:pt x="539" y="1056"/>
                  </a:lnTo>
                  <a:lnTo>
                    <a:pt x="539" y="1062"/>
                  </a:lnTo>
                  <a:lnTo>
                    <a:pt x="539" y="1067"/>
                  </a:lnTo>
                  <a:lnTo>
                    <a:pt x="539" y="1073"/>
                  </a:lnTo>
                  <a:lnTo>
                    <a:pt x="539" y="1080"/>
                  </a:lnTo>
                  <a:lnTo>
                    <a:pt x="539" y="1086"/>
                  </a:lnTo>
                  <a:lnTo>
                    <a:pt x="539" y="1092"/>
                  </a:lnTo>
                  <a:lnTo>
                    <a:pt x="538" y="1099"/>
                  </a:lnTo>
                  <a:lnTo>
                    <a:pt x="538" y="1105"/>
                  </a:lnTo>
                  <a:lnTo>
                    <a:pt x="538" y="1111"/>
                  </a:lnTo>
                  <a:lnTo>
                    <a:pt x="538" y="1117"/>
                  </a:lnTo>
                  <a:lnTo>
                    <a:pt x="538" y="1120"/>
                  </a:lnTo>
                  <a:lnTo>
                    <a:pt x="537" y="1122"/>
                  </a:lnTo>
                  <a:lnTo>
                    <a:pt x="537" y="1123"/>
                  </a:lnTo>
                  <a:lnTo>
                    <a:pt x="537" y="1126"/>
                  </a:lnTo>
                  <a:lnTo>
                    <a:pt x="537" y="1128"/>
                  </a:lnTo>
                  <a:lnTo>
                    <a:pt x="537" y="1130"/>
                  </a:lnTo>
                  <a:lnTo>
                    <a:pt x="537" y="1132"/>
                  </a:lnTo>
                  <a:lnTo>
                    <a:pt x="536" y="1134"/>
                  </a:lnTo>
                  <a:lnTo>
                    <a:pt x="536" y="1139"/>
                  </a:lnTo>
                  <a:lnTo>
                    <a:pt x="539" y="1139"/>
                  </a:lnTo>
                  <a:lnTo>
                    <a:pt x="541" y="1138"/>
                  </a:lnTo>
                  <a:lnTo>
                    <a:pt x="544" y="1138"/>
                  </a:lnTo>
                  <a:lnTo>
                    <a:pt x="547" y="1138"/>
                  </a:lnTo>
                  <a:lnTo>
                    <a:pt x="549" y="1138"/>
                  </a:lnTo>
                  <a:lnTo>
                    <a:pt x="552" y="1138"/>
                  </a:lnTo>
                  <a:lnTo>
                    <a:pt x="554" y="1138"/>
                  </a:lnTo>
                  <a:lnTo>
                    <a:pt x="557" y="1138"/>
                  </a:lnTo>
                  <a:lnTo>
                    <a:pt x="560" y="1138"/>
                  </a:lnTo>
                  <a:lnTo>
                    <a:pt x="562" y="1138"/>
                  </a:lnTo>
                  <a:lnTo>
                    <a:pt x="565" y="1138"/>
                  </a:lnTo>
                  <a:lnTo>
                    <a:pt x="567" y="1138"/>
                  </a:lnTo>
                  <a:lnTo>
                    <a:pt x="570" y="1138"/>
                  </a:lnTo>
                  <a:lnTo>
                    <a:pt x="572" y="1138"/>
                  </a:lnTo>
                  <a:lnTo>
                    <a:pt x="575" y="1139"/>
                  </a:lnTo>
                  <a:lnTo>
                    <a:pt x="577" y="1139"/>
                  </a:lnTo>
                  <a:lnTo>
                    <a:pt x="577" y="1136"/>
                  </a:lnTo>
                  <a:lnTo>
                    <a:pt x="577" y="1132"/>
                  </a:lnTo>
                  <a:lnTo>
                    <a:pt x="577" y="1129"/>
                  </a:lnTo>
                  <a:lnTo>
                    <a:pt x="577" y="1125"/>
                  </a:lnTo>
                  <a:lnTo>
                    <a:pt x="576" y="1122"/>
                  </a:lnTo>
                  <a:lnTo>
                    <a:pt x="576" y="1119"/>
                  </a:lnTo>
                  <a:lnTo>
                    <a:pt x="576" y="1116"/>
                  </a:lnTo>
                  <a:lnTo>
                    <a:pt x="576" y="1112"/>
                  </a:lnTo>
                  <a:lnTo>
                    <a:pt x="576" y="1111"/>
                  </a:lnTo>
                  <a:lnTo>
                    <a:pt x="576" y="1110"/>
                  </a:lnTo>
                  <a:lnTo>
                    <a:pt x="576" y="1110"/>
                  </a:lnTo>
                  <a:lnTo>
                    <a:pt x="576" y="1109"/>
                  </a:lnTo>
                  <a:lnTo>
                    <a:pt x="576" y="1108"/>
                  </a:lnTo>
                  <a:lnTo>
                    <a:pt x="576" y="1107"/>
                  </a:lnTo>
                  <a:lnTo>
                    <a:pt x="575" y="1106"/>
                  </a:lnTo>
                  <a:lnTo>
                    <a:pt x="575" y="1105"/>
                  </a:lnTo>
                  <a:lnTo>
                    <a:pt x="575" y="1100"/>
                  </a:lnTo>
                  <a:lnTo>
                    <a:pt x="575" y="1094"/>
                  </a:lnTo>
                  <a:lnTo>
                    <a:pt x="575" y="1088"/>
                  </a:lnTo>
                  <a:lnTo>
                    <a:pt x="575" y="1083"/>
                  </a:lnTo>
                  <a:lnTo>
                    <a:pt x="575" y="1077"/>
                  </a:lnTo>
                  <a:lnTo>
                    <a:pt x="575" y="1071"/>
                  </a:lnTo>
                  <a:lnTo>
                    <a:pt x="575" y="1066"/>
                  </a:lnTo>
                  <a:lnTo>
                    <a:pt x="575" y="1060"/>
                  </a:lnTo>
                  <a:lnTo>
                    <a:pt x="575" y="1060"/>
                  </a:lnTo>
                  <a:lnTo>
                    <a:pt x="575" y="1059"/>
                  </a:lnTo>
                  <a:lnTo>
                    <a:pt x="575" y="1059"/>
                  </a:lnTo>
                  <a:lnTo>
                    <a:pt x="576" y="1059"/>
                  </a:lnTo>
                  <a:lnTo>
                    <a:pt x="576" y="1058"/>
                  </a:lnTo>
                  <a:lnTo>
                    <a:pt x="577" y="1059"/>
                  </a:lnTo>
                  <a:lnTo>
                    <a:pt x="577" y="1059"/>
                  </a:lnTo>
                  <a:lnTo>
                    <a:pt x="577" y="1059"/>
                  </a:lnTo>
                  <a:lnTo>
                    <a:pt x="578" y="1060"/>
                  </a:lnTo>
                  <a:lnTo>
                    <a:pt x="578" y="1060"/>
                  </a:lnTo>
                  <a:lnTo>
                    <a:pt x="579" y="1062"/>
                  </a:lnTo>
                  <a:lnTo>
                    <a:pt x="580" y="1063"/>
                  </a:lnTo>
                  <a:lnTo>
                    <a:pt x="581" y="1065"/>
                  </a:lnTo>
                  <a:lnTo>
                    <a:pt x="582" y="1067"/>
                  </a:lnTo>
                  <a:lnTo>
                    <a:pt x="583" y="1068"/>
                  </a:lnTo>
                  <a:lnTo>
                    <a:pt x="584" y="1070"/>
                  </a:lnTo>
                  <a:lnTo>
                    <a:pt x="584" y="1071"/>
                  </a:lnTo>
                  <a:lnTo>
                    <a:pt x="585" y="1073"/>
                  </a:lnTo>
                  <a:lnTo>
                    <a:pt x="593" y="1087"/>
                  </a:lnTo>
                  <a:lnTo>
                    <a:pt x="623" y="1139"/>
                  </a:lnTo>
                  <a:lnTo>
                    <a:pt x="625" y="1139"/>
                  </a:lnTo>
                  <a:lnTo>
                    <a:pt x="629" y="1138"/>
                  </a:lnTo>
                  <a:lnTo>
                    <a:pt x="631" y="1138"/>
                  </a:lnTo>
                  <a:lnTo>
                    <a:pt x="634" y="1138"/>
                  </a:lnTo>
                  <a:lnTo>
                    <a:pt x="637" y="1138"/>
                  </a:lnTo>
                  <a:lnTo>
                    <a:pt x="640" y="1138"/>
                  </a:lnTo>
                  <a:lnTo>
                    <a:pt x="643" y="1138"/>
                  </a:lnTo>
                  <a:lnTo>
                    <a:pt x="646" y="1138"/>
                  </a:lnTo>
                  <a:lnTo>
                    <a:pt x="649" y="1138"/>
                  </a:lnTo>
                  <a:lnTo>
                    <a:pt x="651" y="1138"/>
                  </a:lnTo>
                  <a:lnTo>
                    <a:pt x="654" y="1138"/>
                  </a:lnTo>
                  <a:lnTo>
                    <a:pt x="657" y="1138"/>
                  </a:lnTo>
                  <a:lnTo>
                    <a:pt x="660" y="1138"/>
                  </a:lnTo>
                  <a:lnTo>
                    <a:pt x="663" y="1138"/>
                  </a:lnTo>
                  <a:lnTo>
                    <a:pt x="666" y="1139"/>
                  </a:lnTo>
                  <a:lnTo>
                    <a:pt x="669" y="1139"/>
                  </a:lnTo>
                  <a:lnTo>
                    <a:pt x="660" y="1125"/>
                  </a:lnTo>
                  <a:lnTo>
                    <a:pt x="654" y="1116"/>
                  </a:lnTo>
                  <a:lnTo>
                    <a:pt x="648" y="1107"/>
                  </a:lnTo>
                  <a:lnTo>
                    <a:pt x="642" y="1098"/>
                  </a:lnTo>
                  <a:lnTo>
                    <a:pt x="636" y="1089"/>
                  </a:lnTo>
                  <a:lnTo>
                    <a:pt x="631" y="1080"/>
                  </a:lnTo>
                  <a:lnTo>
                    <a:pt x="625" y="1071"/>
                  </a:lnTo>
                  <a:lnTo>
                    <a:pt x="620" y="1062"/>
                  </a:lnTo>
                  <a:lnTo>
                    <a:pt x="615" y="1053"/>
                  </a:lnTo>
                  <a:lnTo>
                    <a:pt x="619" y="1052"/>
                  </a:lnTo>
                  <a:lnTo>
                    <a:pt x="623" y="1050"/>
                  </a:lnTo>
                  <a:lnTo>
                    <a:pt x="627" y="1049"/>
                  </a:lnTo>
                  <a:lnTo>
                    <a:pt x="631" y="1047"/>
                  </a:lnTo>
                  <a:lnTo>
                    <a:pt x="634" y="1045"/>
                  </a:lnTo>
                  <a:lnTo>
                    <a:pt x="638" y="1043"/>
                  </a:lnTo>
                  <a:lnTo>
                    <a:pt x="640" y="1040"/>
                  </a:lnTo>
                  <a:lnTo>
                    <a:pt x="643" y="1037"/>
                  </a:lnTo>
                  <a:lnTo>
                    <a:pt x="646" y="1034"/>
                  </a:lnTo>
                  <a:lnTo>
                    <a:pt x="648" y="1031"/>
                  </a:lnTo>
                  <a:lnTo>
                    <a:pt x="650" y="1028"/>
                  </a:lnTo>
                  <a:lnTo>
                    <a:pt x="651" y="1024"/>
                  </a:lnTo>
                  <a:lnTo>
                    <a:pt x="653" y="1020"/>
                  </a:lnTo>
                  <a:lnTo>
                    <a:pt x="653" y="1016"/>
                  </a:lnTo>
                  <a:lnTo>
                    <a:pt x="654" y="1012"/>
                  </a:lnTo>
                  <a:lnTo>
                    <a:pt x="654" y="1007"/>
                  </a:lnTo>
                  <a:lnTo>
                    <a:pt x="654" y="1001"/>
                  </a:lnTo>
                  <a:lnTo>
                    <a:pt x="653" y="995"/>
                  </a:lnTo>
                  <a:lnTo>
                    <a:pt x="652" y="992"/>
                  </a:lnTo>
                  <a:lnTo>
                    <a:pt x="651" y="990"/>
                  </a:lnTo>
                  <a:lnTo>
                    <a:pt x="650" y="987"/>
                  </a:lnTo>
                  <a:lnTo>
                    <a:pt x="649" y="985"/>
                  </a:lnTo>
                  <a:lnTo>
                    <a:pt x="646" y="981"/>
                  </a:lnTo>
                  <a:lnTo>
                    <a:pt x="642" y="977"/>
                  </a:lnTo>
                  <a:lnTo>
                    <a:pt x="637" y="973"/>
                  </a:lnTo>
                  <a:lnTo>
                    <a:pt x="632" y="970"/>
                  </a:lnTo>
                  <a:lnTo>
                    <a:pt x="628" y="968"/>
                  </a:lnTo>
                  <a:lnTo>
                    <a:pt x="623" y="966"/>
                  </a:lnTo>
                  <a:lnTo>
                    <a:pt x="618" y="966"/>
                  </a:lnTo>
                  <a:lnTo>
                    <a:pt x="612" y="965"/>
                  </a:lnTo>
                  <a:lnTo>
                    <a:pt x="607" y="965"/>
                  </a:lnTo>
                  <a:lnTo>
                    <a:pt x="601" y="964"/>
                  </a:lnTo>
                  <a:lnTo>
                    <a:pt x="596" y="964"/>
                  </a:lnTo>
                  <a:lnTo>
                    <a:pt x="591" y="964"/>
                  </a:lnTo>
                  <a:lnTo>
                    <a:pt x="586" y="964"/>
                  </a:lnTo>
                  <a:close/>
                  <a:moveTo>
                    <a:pt x="797" y="964"/>
                  </a:moveTo>
                  <a:lnTo>
                    <a:pt x="795" y="965"/>
                  </a:lnTo>
                  <a:lnTo>
                    <a:pt x="792" y="965"/>
                  </a:lnTo>
                  <a:lnTo>
                    <a:pt x="790" y="966"/>
                  </a:lnTo>
                  <a:lnTo>
                    <a:pt x="788" y="966"/>
                  </a:lnTo>
                  <a:lnTo>
                    <a:pt x="785" y="966"/>
                  </a:lnTo>
                  <a:lnTo>
                    <a:pt x="782" y="966"/>
                  </a:lnTo>
                  <a:lnTo>
                    <a:pt x="780" y="966"/>
                  </a:lnTo>
                  <a:lnTo>
                    <a:pt x="778" y="966"/>
                  </a:lnTo>
                  <a:lnTo>
                    <a:pt x="775" y="966"/>
                  </a:lnTo>
                  <a:lnTo>
                    <a:pt x="772" y="966"/>
                  </a:lnTo>
                  <a:lnTo>
                    <a:pt x="770" y="966"/>
                  </a:lnTo>
                  <a:lnTo>
                    <a:pt x="767" y="966"/>
                  </a:lnTo>
                  <a:lnTo>
                    <a:pt x="764" y="965"/>
                  </a:lnTo>
                  <a:lnTo>
                    <a:pt x="762" y="965"/>
                  </a:lnTo>
                  <a:lnTo>
                    <a:pt x="759" y="965"/>
                  </a:lnTo>
                  <a:lnTo>
                    <a:pt x="757" y="965"/>
                  </a:lnTo>
                  <a:lnTo>
                    <a:pt x="758" y="1017"/>
                  </a:lnTo>
                  <a:lnTo>
                    <a:pt x="758" y="1093"/>
                  </a:lnTo>
                  <a:lnTo>
                    <a:pt x="756" y="1139"/>
                  </a:lnTo>
                  <a:lnTo>
                    <a:pt x="759" y="1139"/>
                  </a:lnTo>
                  <a:lnTo>
                    <a:pt x="761" y="1138"/>
                  </a:lnTo>
                  <a:lnTo>
                    <a:pt x="764" y="1138"/>
                  </a:lnTo>
                  <a:lnTo>
                    <a:pt x="766" y="1138"/>
                  </a:lnTo>
                  <a:lnTo>
                    <a:pt x="769" y="1138"/>
                  </a:lnTo>
                  <a:lnTo>
                    <a:pt x="771" y="1138"/>
                  </a:lnTo>
                  <a:lnTo>
                    <a:pt x="773" y="1138"/>
                  </a:lnTo>
                  <a:lnTo>
                    <a:pt x="776" y="1138"/>
                  </a:lnTo>
                  <a:lnTo>
                    <a:pt x="778" y="1138"/>
                  </a:lnTo>
                  <a:lnTo>
                    <a:pt x="781" y="1138"/>
                  </a:lnTo>
                  <a:lnTo>
                    <a:pt x="784" y="1138"/>
                  </a:lnTo>
                  <a:lnTo>
                    <a:pt x="786" y="1138"/>
                  </a:lnTo>
                  <a:lnTo>
                    <a:pt x="789" y="1138"/>
                  </a:lnTo>
                  <a:lnTo>
                    <a:pt x="791" y="1138"/>
                  </a:lnTo>
                  <a:lnTo>
                    <a:pt x="794" y="1139"/>
                  </a:lnTo>
                  <a:lnTo>
                    <a:pt x="797" y="1139"/>
                  </a:lnTo>
                  <a:lnTo>
                    <a:pt x="795" y="1059"/>
                  </a:lnTo>
                  <a:lnTo>
                    <a:pt x="799" y="1064"/>
                  </a:lnTo>
                  <a:lnTo>
                    <a:pt x="802" y="1069"/>
                  </a:lnTo>
                  <a:lnTo>
                    <a:pt x="805" y="1075"/>
                  </a:lnTo>
                  <a:lnTo>
                    <a:pt x="809" y="1080"/>
                  </a:lnTo>
                  <a:lnTo>
                    <a:pt x="812" y="1085"/>
                  </a:lnTo>
                  <a:lnTo>
                    <a:pt x="816" y="1090"/>
                  </a:lnTo>
                  <a:lnTo>
                    <a:pt x="819" y="1095"/>
                  </a:lnTo>
                  <a:lnTo>
                    <a:pt x="822" y="1100"/>
                  </a:lnTo>
                  <a:lnTo>
                    <a:pt x="847" y="1139"/>
                  </a:lnTo>
                  <a:lnTo>
                    <a:pt x="849" y="1139"/>
                  </a:lnTo>
                  <a:lnTo>
                    <a:pt x="852" y="1138"/>
                  </a:lnTo>
                  <a:lnTo>
                    <a:pt x="855" y="1138"/>
                  </a:lnTo>
                  <a:lnTo>
                    <a:pt x="858" y="1138"/>
                  </a:lnTo>
                  <a:lnTo>
                    <a:pt x="860" y="1138"/>
                  </a:lnTo>
                  <a:lnTo>
                    <a:pt x="863" y="1138"/>
                  </a:lnTo>
                  <a:lnTo>
                    <a:pt x="866" y="1138"/>
                  </a:lnTo>
                  <a:lnTo>
                    <a:pt x="869" y="1138"/>
                  </a:lnTo>
                  <a:lnTo>
                    <a:pt x="872" y="1138"/>
                  </a:lnTo>
                  <a:lnTo>
                    <a:pt x="874" y="1138"/>
                  </a:lnTo>
                  <a:lnTo>
                    <a:pt x="877" y="1138"/>
                  </a:lnTo>
                  <a:lnTo>
                    <a:pt x="880" y="1138"/>
                  </a:lnTo>
                  <a:lnTo>
                    <a:pt x="883" y="1138"/>
                  </a:lnTo>
                  <a:lnTo>
                    <a:pt x="885" y="1138"/>
                  </a:lnTo>
                  <a:lnTo>
                    <a:pt x="888" y="1139"/>
                  </a:lnTo>
                  <a:lnTo>
                    <a:pt x="891" y="1139"/>
                  </a:lnTo>
                  <a:lnTo>
                    <a:pt x="891" y="1136"/>
                  </a:lnTo>
                  <a:lnTo>
                    <a:pt x="824" y="1037"/>
                  </a:lnTo>
                  <a:lnTo>
                    <a:pt x="827" y="1034"/>
                  </a:lnTo>
                  <a:lnTo>
                    <a:pt x="830" y="1031"/>
                  </a:lnTo>
                  <a:lnTo>
                    <a:pt x="832" y="1028"/>
                  </a:lnTo>
                  <a:lnTo>
                    <a:pt x="835" y="1024"/>
                  </a:lnTo>
                  <a:lnTo>
                    <a:pt x="838" y="1021"/>
                  </a:lnTo>
                  <a:lnTo>
                    <a:pt x="841" y="1018"/>
                  </a:lnTo>
                  <a:lnTo>
                    <a:pt x="844" y="1015"/>
                  </a:lnTo>
                  <a:lnTo>
                    <a:pt x="847" y="1011"/>
                  </a:lnTo>
                  <a:lnTo>
                    <a:pt x="888" y="967"/>
                  </a:lnTo>
                  <a:lnTo>
                    <a:pt x="888" y="965"/>
                  </a:lnTo>
                  <a:lnTo>
                    <a:pt x="887" y="965"/>
                  </a:lnTo>
                  <a:lnTo>
                    <a:pt x="885" y="965"/>
                  </a:lnTo>
                  <a:lnTo>
                    <a:pt x="883" y="966"/>
                  </a:lnTo>
                  <a:lnTo>
                    <a:pt x="881" y="966"/>
                  </a:lnTo>
                  <a:lnTo>
                    <a:pt x="880" y="966"/>
                  </a:lnTo>
                  <a:lnTo>
                    <a:pt x="878" y="966"/>
                  </a:lnTo>
                  <a:lnTo>
                    <a:pt x="876" y="966"/>
                  </a:lnTo>
                  <a:lnTo>
                    <a:pt x="874" y="966"/>
                  </a:lnTo>
                  <a:lnTo>
                    <a:pt x="873" y="966"/>
                  </a:lnTo>
                  <a:lnTo>
                    <a:pt x="871" y="966"/>
                  </a:lnTo>
                  <a:lnTo>
                    <a:pt x="870" y="966"/>
                  </a:lnTo>
                  <a:lnTo>
                    <a:pt x="868" y="966"/>
                  </a:lnTo>
                  <a:lnTo>
                    <a:pt x="866" y="966"/>
                  </a:lnTo>
                  <a:lnTo>
                    <a:pt x="864" y="965"/>
                  </a:lnTo>
                  <a:lnTo>
                    <a:pt x="862" y="965"/>
                  </a:lnTo>
                  <a:lnTo>
                    <a:pt x="860" y="965"/>
                  </a:lnTo>
                  <a:lnTo>
                    <a:pt x="853" y="975"/>
                  </a:lnTo>
                  <a:lnTo>
                    <a:pt x="845" y="985"/>
                  </a:lnTo>
                  <a:lnTo>
                    <a:pt x="837" y="996"/>
                  </a:lnTo>
                  <a:lnTo>
                    <a:pt x="829" y="1005"/>
                  </a:lnTo>
                  <a:lnTo>
                    <a:pt x="820" y="1016"/>
                  </a:lnTo>
                  <a:lnTo>
                    <a:pt x="812" y="1026"/>
                  </a:lnTo>
                  <a:lnTo>
                    <a:pt x="804" y="1035"/>
                  </a:lnTo>
                  <a:lnTo>
                    <a:pt x="795" y="1045"/>
                  </a:lnTo>
                  <a:lnTo>
                    <a:pt x="795" y="1042"/>
                  </a:lnTo>
                  <a:lnTo>
                    <a:pt x="795" y="1039"/>
                  </a:lnTo>
                  <a:lnTo>
                    <a:pt x="795" y="1036"/>
                  </a:lnTo>
                  <a:lnTo>
                    <a:pt x="795" y="1033"/>
                  </a:lnTo>
                  <a:lnTo>
                    <a:pt x="795" y="1030"/>
                  </a:lnTo>
                  <a:lnTo>
                    <a:pt x="795" y="1028"/>
                  </a:lnTo>
                  <a:lnTo>
                    <a:pt x="795" y="1024"/>
                  </a:lnTo>
                  <a:lnTo>
                    <a:pt x="795" y="1022"/>
                  </a:lnTo>
                  <a:lnTo>
                    <a:pt x="796" y="1015"/>
                  </a:lnTo>
                  <a:lnTo>
                    <a:pt x="796" y="1007"/>
                  </a:lnTo>
                  <a:lnTo>
                    <a:pt x="796" y="1000"/>
                  </a:lnTo>
                  <a:lnTo>
                    <a:pt x="796" y="993"/>
                  </a:lnTo>
                  <a:lnTo>
                    <a:pt x="796" y="986"/>
                  </a:lnTo>
                  <a:lnTo>
                    <a:pt x="797" y="979"/>
                  </a:lnTo>
                  <a:lnTo>
                    <a:pt x="797" y="972"/>
                  </a:lnTo>
                  <a:lnTo>
                    <a:pt x="797" y="964"/>
                  </a:lnTo>
                  <a:close/>
                  <a:moveTo>
                    <a:pt x="2239" y="964"/>
                  </a:moveTo>
                  <a:lnTo>
                    <a:pt x="2234" y="965"/>
                  </a:lnTo>
                  <a:lnTo>
                    <a:pt x="2230" y="965"/>
                  </a:lnTo>
                  <a:lnTo>
                    <a:pt x="2225" y="965"/>
                  </a:lnTo>
                  <a:lnTo>
                    <a:pt x="2221" y="965"/>
                  </a:lnTo>
                  <a:lnTo>
                    <a:pt x="2216" y="965"/>
                  </a:lnTo>
                  <a:lnTo>
                    <a:pt x="2212" y="965"/>
                  </a:lnTo>
                  <a:lnTo>
                    <a:pt x="2207" y="965"/>
                  </a:lnTo>
                  <a:lnTo>
                    <a:pt x="2189" y="965"/>
                  </a:lnTo>
                  <a:lnTo>
                    <a:pt x="2189" y="972"/>
                  </a:lnTo>
                  <a:lnTo>
                    <a:pt x="2190" y="979"/>
                  </a:lnTo>
                  <a:lnTo>
                    <a:pt x="2190" y="986"/>
                  </a:lnTo>
                  <a:lnTo>
                    <a:pt x="2191" y="993"/>
                  </a:lnTo>
                  <a:lnTo>
                    <a:pt x="2191" y="1000"/>
                  </a:lnTo>
                  <a:lnTo>
                    <a:pt x="2191" y="1007"/>
                  </a:lnTo>
                  <a:lnTo>
                    <a:pt x="2191" y="1014"/>
                  </a:lnTo>
                  <a:lnTo>
                    <a:pt x="2191" y="1021"/>
                  </a:lnTo>
                  <a:lnTo>
                    <a:pt x="2191" y="1027"/>
                  </a:lnTo>
                  <a:lnTo>
                    <a:pt x="2191" y="1033"/>
                  </a:lnTo>
                  <a:lnTo>
                    <a:pt x="2191" y="1038"/>
                  </a:lnTo>
                  <a:lnTo>
                    <a:pt x="2191" y="1044"/>
                  </a:lnTo>
                  <a:lnTo>
                    <a:pt x="2191" y="1050"/>
                  </a:lnTo>
                  <a:lnTo>
                    <a:pt x="2191" y="1056"/>
                  </a:lnTo>
                  <a:lnTo>
                    <a:pt x="2191" y="1062"/>
                  </a:lnTo>
                  <a:lnTo>
                    <a:pt x="2191" y="1067"/>
                  </a:lnTo>
                  <a:lnTo>
                    <a:pt x="2191" y="1073"/>
                  </a:lnTo>
                  <a:lnTo>
                    <a:pt x="2191" y="1080"/>
                  </a:lnTo>
                  <a:lnTo>
                    <a:pt x="2191" y="1086"/>
                  </a:lnTo>
                  <a:lnTo>
                    <a:pt x="2191" y="1092"/>
                  </a:lnTo>
                  <a:lnTo>
                    <a:pt x="2191" y="1099"/>
                  </a:lnTo>
                  <a:lnTo>
                    <a:pt x="2191" y="1105"/>
                  </a:lnTo>
                  <a:lnTo>
                    <a:pt x="2190" y="1111"/>
                  </a:lnTo>
                  <a:lnTo>
                    <a:pt x="2190" y="1117"/>
                  </a:lnTo>
                  <a:lnTo>
                    <a:pt x="2190" y="1120"/>
                  </a:lnTo>
                  <a:lnTo>
                    <a:pt x="2190" y="1122"/>
                  </a:lnTo>
                  <a:lnTo>
                    <a:pt x="2189" y="1123"/>
                  </a:lnTo>
                  <a:lnTo>
                    <a:pt x="2189" y="1126"/>
                  </a:lnTo>
                  <a:lnTo>
                    <a:pt x="2189" y="1128"/>
                  </a:lnTo>
                  <a:lnTo>
                    <a:pt x="2189" y="1130"/>
                  </a:lnTo>
                  <a:lnTo>
                    <a:pt x="2189" y="1132"/>
                  </a:lnTo>
                  <a:lnTo>
                    <a:pt x="2189" y="1134"/>
                  </a:lnTo>
                  <a:lnTo>
                    <a:pt x="2189" y="1139"/>
                  </a:lnTo>
                  <a:lnTo>
                    <a:pt x="2191" y="1139"/>
                  </a:lnTo>
                  <a:lnTo>
                    <a:pt x="2194" y="1138"/>
                  </a:lnTo>
                  <a:lnTo>
                    <a:pt x="2197" y="1138"/>
                  </a:lnTo>
                  <a:lnTo>
                    <a:pt x="2199" y="1138"/>
                  </a:lnTo>
                  <a:lnTo>
                    <a:pt x="2202" y="1138"/>
                  </a:lnTo>
                  <a:lnTo>
                    <a:pt x="2204" y="1138"/>
                  </a:lnTo>
                  <a:lnTo>
                    <a:pt x="2207" y="1138"/>
                  </a:lnTo>
                  <a:lnTo>
                    <a:pt x="2209" y="1138"/>
                  </a:lnTo>
                  <a:lnTo>
                    <a:pt x="2212" y="1138"/>
                  </a:lnTo>
                  <a:lnTo>
                    <a:pt x="2215" y="1138"/>
                  </a:lnTo>
                  <a:lnTo>
                    <a:pt x="2217" y="1138"/>
                  </a:lnTo>
                  <a:lnTo>
                    <a:pt x="2220" y="1138"/>
                  </a:lnTo>
                  <a:lnTo>
                    <a:pt x="2222" y="1138"/>
                  </a:lnTo>
                  <a:lnTo>
                    <a:pt x="2225" y="1138"/>
                  </a:lnTo>
                  <a:lnTo>
                    <a:pt x="2227" y="1139"/>
                  </a:lnTo>
                  <a:lnTo>
                    <a:pt x="2230" y="1139"/>
                  </a:lnTo>
                  <a:lnTo>
                    <a:pt x="2230" y="1136"/>
                  </a:lnTo>
                  <a:lnTo>
                    <a:pt x="2230" y="1132"/>
                  </a:lnTo>
                  <a:lnTo>
                    <a:pt x="2229" y="1129"/>
                  </a:lnTo>
                  <a:lnTo>
                    <a:pt x="2229" y="1125"/>
                  </a:lnTo>
                  <a:lnTo>
                    <a:pt x="2229" y="1122"/>
                  </a:lnTo>
                  <a:lnTo>
                    <a:pt x="2228" y="1119"/>
                  </a:lnTo>
                  <a:lnTo>
                    <a:pt x="2228" y="1116"/>
                  </a:lnTo>
                  <a:lnTo>
                    <a:pt x="2228" y="1112"/>
                  </a:lnTo>
                  <a:lnTo>
                    <a:pt x="2228" y="1111"/>
                  </a:lnTo>
                  <a:lnTo>
                    <a:pt x="2228" y="1110"/>
                  </a:lnTo>
                  <a:lnTo>
                    <a:pt x="2228" y="1110"/>
                  </a:lnTo>
                  <a:lnTo>
                    <a:pt x="2228" y="1109"/>
                  </a:lnTo>
                  <a:lnTo>
                    <a:pt x="2228" y="1108"/>
                  </a:lnTo>
                  <a:lnTo>
                    <a:pt x="2228" y="1107"/>
                  </a:lnTo>
                  <a:lnTo>
                    <a:pt x="2228" y="1106"/>
                  </a:lnTo>
                  <a:lnTo>
                    <a:pt x="2228" y="1105"/>
                  </a:lnTo>
                  <a:lnTo>
                    <a:pt x="2228" y="1100"/>
                  </a:lnTo>
                  <a:lnTo>
                    <a:pt x="2228" y="1094"/>
                  </a:lnTo>
                  <a:lnTo>
                    <a:pt x="2228" y="1088"/>
                  </a:lnTo>
                  <a:lnTo>
                    <a:pt x="2228" y="1083"/>
                  </a:lnTo>
                  <a:lnTo>
                    <a:pt x="2228" y="1077"/>
                  </a:lnTo>
                  <a:lnTo>
                    <a:pt x="2227" y="1071"/>
                  </a:lnTo>
                  <a:lnTo>
                    <a:pt x="2227" y="1066"/>
                  </a:lnTo>
                  <a:lnTo>
                    <a:pt x="2227" y="1060"/>
                  </a:lnTo>
                  <a:lnTo>
                    <a:pt x="2227" y="1060"/>
                  </a:lnTo>
                  <a:lnTo>
                    <a:pt x="2228" y="1059"/>
                  </a:lnTo>
                  <a:lnTo>
                    <a:pt x="2228" y="1059"/>
                  </a:lnTo>
                  <a:lnTo>
                    <a:pt x="2228" y="1059"/>
                  </a:lnTo>
                  <a:lnTo>
                    <a:pt x="2228" y="1059"/>
                  </a:lnTo>
                  <a:lnTo>
                    <a:pt x="2228" y="1058"/>
                  </a:lnTo>
                  <a:lnTo>
                    <a:pt x="2229" y="1058"/>
                  </a:lnTo>
                  <a:lnTo>
                    <a:pt x="2229" y="1059"/>
                  </a:lnTo>
                  <a:lnTo>
                    <a:pt x="2230" y="1059"/>
                  </a:lnTo>
                  <a:lnTo>
                    <a:pt x="2230" y="1059"/>
                  </a:lnTo>
                  <a:lnTo>
                    <a:pt x="2230" y="1059"/>
                  </a:lnTo>
                  <a:lnTo>
                    <a:pt x="2230" y="1060"/>
                  </a:lnTo>
                  <a:lnTo>
                    <a:pt x="2230" y="1060"/>
                  </a:lnTo>
                  <a:lnTo>
                    <a:pt x="2231" y="1062"/>
                  </a:lnTo>
                  <a:lnTo>
                    <a:pt x="2232" y="1063"/>
                  </a:lnTo>
                  <a:lnTo>
                    <a:pt x="2233" y="1065"/>
                  </a:lnTo>
                  <a:lnTo>
                    <a:pt x="2234" y="1067"/>
                  </a:lnTo>
                  <a:lnTo>
                    <a:pt x="2235" y="1068"/>
                  </a:lnTo>
                  <a:lnTo>
                    <a:pt x="2236" y="1070"/>
                  </a:lnTo>
                  <a:lnTo>
                    <a:pt x="2237" y="1071"/>
                  </a:lnTo>
                  <a:lnTo>
                    <a:pt x="2238" y="1073"/>
                  </a:lnTo>
                  <a:lnTo>
                    <a:pt x="2246" y="1087"/>
                  </a:lnTo>
                  <a:lnTo>
                    <a:pt x="2275" y="1139"/>
                  </a:lnTo>
                  <a:lnTo>
                    <a:pt x="2278" y="1139"/>
                  </a:lnTo>
                  <a:lnTo>
                    <a:pt x="2281" y="1138"/>
                  </a:lnTo>
                  <a:lnTo>
                    <a:pt x="2284" y="1138"/>
                  </a:lnTo>
                  <a:lnTo>
                    <a:pt x="2287" y="1138"/>
                  </a:lnTo>
                  <a:lnTo>
                    <a:pt x="2290" y="1138"/>
                  </a:lnTo>
                  <a:lnTo>
                    <a:pt x="2292" y="1138"/>
                  </a:lnTo>
                  <a:lnTo>
                    <a:pt x="2295" y="1138"/>
                  </a:lnTo>
                  <a:lnTo>
                    <a:pt x="2298" y="1138"/>
                  </a:lnTo>
                  <a:lnTo>
                    <a:pt x="2301" y="1138"/>
                  </a:lnTo>
                  <a:lnTo>
                    <a:pt x="2304" y="1138"/>
                  </a:lnTo>
                  <a:lnTo>
                    <a:pt x="2307" y="1138"/>
                  </a:lnTo>
                  <a:lnTo>
                    <a:pt x="2310" y="1138"/>
                  </a:lnTo>
                  <a:lnTo>
                    <a:pt x="2312" y="1138"/>
                  </a:lnTo>
                  <a:lnTo>
                    <a:pt x="2316" y="1138"/>
                  </a:lnTo>
                  <a:lnTo>
                    <a:pt x="2318" y="1139"/>
                  </a:lnTo>
                  <a:lnTo>
                    <a:pt x="2321" y="1139"/>
                  </a:lnTo>
                  <a:lnTo>
                    <a:pt x="2312" y="1125"/>
                  </a:lnTo>
                  <a:lnTo>
                    <a:pt x="2307" y="1116"/>
                  </a:lnTo>
                  <a:lnTo>
                    <a:pt x="2301" y="1107"/>
                  </a:lnTo>
                  <a:lnTo>
                    <a:pt x="2295" y="1098"/>
                  </a:lnTo>
                  <a:lnTo>
                    <a:pt x="2289" y="1089"/>
                  </a:lnTo>
                  <a:lnTo>
                    <a:pt x="2283" y="1080"/>
                  </a:lnTo>
                  <a:lnTo>
                    <a:pt x="2278" y="1071"/>
                  </a:lnTo>
                  <a:lnTo>
                    <a:pt x="2272" y="1062"/>
                  </a:lnTo>
                  <a:lnTo>
                    <a:pt x="2267" y="1053"/>
                  </a:lnTo>
                  <a:lnTo>
                    <a:pt x="2271" y="1052"/>
                  </a:lnTo>
                  <a:lnTo>
                    <a:pt x="2276" y="1050"/>
                  </a:lnTo>
                  <a:lnTo>
                    <a:pt x="2280" y="1049"/>
                  </a:lnTo>
                  <a:lnTo>
                    <a:pt x="2283" y="1047"/>
                  </a:lnTo>
                  <a:lnTo>
                    <a:pt x="2287" y="1045"/>
                  </a:lnTo>
                  <a:lnTo>
                    <a:pt x="2290" y="1043"/>
                  </a:lnTo>
                  <a:lnTo>
                    <a:pt x="2293" y="1040"/>
                  </a:lnTo>
                  <a:lnTo>
                    <a:pt x="2296" y="1037"/>
                  </a:lnTo>
                  <a:lnTo>
                    <a:pt x="2298" y="1034"/>
                  </a:lnTo>
                  <a:lnTo>
                    <a:pt x="2301" y="1031"/>
                  </a:lnTo>
                  <a:lnTo>
                    <a:pt x="2302" y="1028"/>
                  </a:lnTo>
                  <a:lnTo>
                    <a:pt x="2304" y="1024"/>
                  </a:lnTo>
                  <a:lnTo>
                    <a:pt x="2305" y="1020"/>
                  </a:lnTo>
                  <a:lnTo>
                    <a:pt x="2306" y="1016"/>
                  </a:lnTo>
                  <a:lnTo>
                    <a:pt x="2307" y="1012"/>
                  </a:lnTo>
                  <a:lnTo>
                    <a:pt x="2307" y="1007"/>
                  </a:lnTo>
                  <a:lnTo>
                    <a:pt x="2307" y="1001"/>
                  </a:lnTo>
                  <a:lnTo>
                    <a:pt x="2305" y="995"/>
                  </a:lnTo>
                  <a:lnTo>
                    <a:pt x="2305" y="992"/>
                  </a:lnTo>
                  <a:lnTo>
                    <a:pt x="2304" y="990"/>
                  </a:lnTo>
                  <a:lnTo>
                    <a:pt x="2303" y="987"/>
                  </a:lnTo>
                  <a:lnTo>
                    <a:pt x="2301" y="985"/>
                  </a:lnTo>
                  <a:lnTo>
                    <a:pt x="2298" y="981"/>
                  </a:lnTo>
                  <a:lnTo>
                    <a:pt x="2294" y="977"/>
                  </a:lnTo>
                  <a:lnTo>
                    <a:pt x="2290" y="973"/>
                  </a:lnTo>
                  <a:lnTo>
                    <a:pt x="2284" y="970"/>
                  </a:lnTo>
                  <a:lnTo>
                    <a:pt x="2280" y="968"/>
                  </a:lnTo>
                  <a:lnTo>
                    <a:pt x="2275" y="966"/>
                  </a:lnTo>
                  <a:lnTo>
                    <a:pt x="2270" y="966"/>
                  </a:lnTo>
                  <a:lnTo>
                    <a:pt x="2264" y="965"/>
                  </a:lnTo>
                  <a:lnTo>
                    <a:pt x="2259" y="965"/>
                  </a:lnTo>
                  <a:lnTo>
                    <a:pt x="2253" y="964"/>
                  </a:lnTo>
                  <a:lnTo>
                    <a:pt x="2248" y="964"/>
                  </a:lnTo>
                  <a:lnTo>
                    <a:pt x="2243" y="964"/>
                  </a:lnTo>
                  <a:lnTo>
                    <a:pt x="2239" y="964"/>
                  </a:lnTo>
                  <a:close/>
                  <a:moveTo>
                    <a:pt x="3272" y="964"/>
                  </a:moveTo>
                  <a:lnTo>
                    <a:pt x="3267" y="965"/>
                  </a:lnTo>
                  <a:lnTo>
                    <a:pt x="3262" y="965"/>
                  </a:lnTo>
                  <a:lnTo>
                    <a:pt x="3258" y="965"/>
                  </a:lnTo>
                  <a:lnTo>
                    <a:pt x="3253" y="965"/>
                  </a:lnTo>
                  <a:lnTo>
                    <a:pt x="3249" y="965"/>
                  </a:lnTo>
                  <a:lnTo>
                    <a:pt x="3244" y="965"/>
                  </a:lnTo>
                  <a:lnTo>
                    <a:pt x="3240" y="965"/>
                  </a:lnTo>
                  <a:lnTo>
                    <a:pt x="3222" y="965"/>
                  </a:lnTo>
                  <a:lnTo>
                    <a:pt x="3222" y="972"/>
                  </a:lnTo>
                  <a:lnTo>
                    <a:pt x="3223" y="979"/>
                  </a:lnTo>
                  <a:lnTo>
                    <a:pt x="3223" y="986"/>
                  </a:lnTo>
                  <a:lnTo>
                    <a:pt x="3223" y="993"/>
                  </a:lnTo>
                  <a:lnTo>
                    <a:pt x="3223" y="1000"/>
                  </a:lnTo>
                  <a:lnTo>
                    <a:pt x="3224" y="1007"/>
                  </a:lnTo>
                  <a:lnTo>
                    <a:pt x="3224" y="1014"/>
                  </a:lnTo>
                  <a:lnTo>
                    <a:pt x="3224" y="1021"/>
                  </a:lnTo>
                  <a:lnTo>
                    <a:pt x="3224" y="1027"/>
                  </a:lnTo>
                  <a:lnTo>
                    <a:pt x="3224" y="1033"/>
                  </a:lnTo>
                  <a:lnTo>
                    <a:pt x="3224" y="1038"/>
                  </a:lnTo>
                  <a:lnTo>
                    <a:pt x="3224" y="1044"/>
                  </a:lnTo>
                  <a:lnTo>
                    <a:pt x="3224" y="1050"/>
                  </a:lnTo>
                  <a:lnTo>
                    <a:pt x="3224" y="1056"/>
                  </a:lnTo>
                  <a:lnTo>
                    <a:pt x="3224" y="1062"/>
                  </a:lnTo>
                  <a:lnTo>
                    <a:pt x="3224" y="1067"/>
                  </a:lnTo>
                  <a:lnTo>
                    <a:pt x="3224" y="1073"/>
                  </a:lnTo>
                  <a:lnTo>
                    <a:pt x="3224" y="1080"/>
                  </a:lnTo>
                  <a:lnTo>
                    <a:pt x="3224" y="1086"/>
                  </a:lnTo>
                  <a:lnTo>
                    <a:pt x="3224" y="1092"/>
                  </a:lnTo>
                  <a:lnTo>
                    <a:pt x="3224" y="1099"/>
                  </a:lnTo>
                  <a:lnTo>
                    <a:pt x="3223" y="1105"/>
                  </a:lnTo>
                  <a:lnTo>
                    <a:pt x="3223" y="1111"/>
                  </a:lnTo>
                  <a:lnTo>
                    <a:pt x="3223" y="1117"/>
                  </a:lnTo>
                  <a:lnTo>
                    <a:pt x="3223" y="1120"/>
                  </a:lnTo>
                  <a:lnTo>
                    <a:pt x="3222" y="1122"/>
                  </a:lnTo>
                  <a:lnTo>
                    <a:pt x="3222" y="1123"/>
                  </a:lnTo>
                  <a:lnTo>
                    <a:pt x="3222" y="1126"/>
                  </a:lnTo>
                  <a:lnTo>
                    <a:pt x="3222" y="1128"/>
                  </a:lnTo>
                  <a:lnTo>
                    <a:pt x="3222" y="1130"/>
                  </a:lnTo>
                  <a:lnTo>
                    <a:pt x="3222" y="1132"/>
                  </a:lnTo>
                  <a:lnTo>
                    <a:pt x="3222" y="1134"/>
                  </a:lnTo>
                  <a:lnTo>
                    <a:pt x="3221" y="1139"/>
                  </a:lnTo>
                  <a:lnTo>
                    <a:pt x="3224" y="1139"/>
                  </a:lnTo>
                  <a:lnTo>
                    <a:pt x="3227" y="1138"/>
                  </a:lnTo>
                  <a:lnTo>
                    <a:pt x="3229" y="1138"/>
                  </a:lnTo>
                  <a:lnTo>
                    <a:pt x="3232" y="1138"/>
                  </a:lnTo>
                  <a:lnTo>
                    <a:pt x="3234" y="1138"/>
                  </a:lnTo>
                  <a:lnTo>
                    <a:pt x="3237" y="1138"/>
                  </a:lnTo>
                  <a:lnTo>
                    <a:pt x="3240" y="1138"/>
                  </a:lnTo>
                  <a:lnTo>
                    <a:pt x="3242" y="1138"/>
                  </a:lnTo>
                  <a:lnTo>
                    <a:pt x="3245" y="1138"/>
                  </a:lnTo>
                  <a:lnTo>
                    <a:pt x="3247" y="1138"/>
                  </a:lnTo>
                  <a:lnTo>
                    <a:pt x="3250" y="1138"/>
                  </a:lnTo>
                  <a:lnTo>
                    <a:pt x="3253" y="1138"/>
                  </a:lnTo>
                  <a:lnTo>
                    <a:pt x="3255" y="1138"/>
                  </a:lnTo>
                  <a:lnTo>
                    <a:pt x="3258" y="1138"/>
                  </a:lnTo>
                  <a:lnTo>
                    <a:pt x="3260" y="1139"/>
                  </a:lnTo>
                  <a:lnTo>
                    <a:pt x="3263" y="1139"/>
                  </a:lnTo>
                  <a:lnTo>
                    <a:pt x="3262" y="1136"/>
                  </a:lnTo>
                  <a:lnTo>
                    <a:pt x="3262" y="1132"/>
                  </a:lnTo>
                  <a:lnTo>
                    <a:pt x="3262" y="1129"/>
                  </a:lnTo>
                  <a:lnTo>
                    <a:pt x="3262" y="1125"/>
                  </a:lnTo>
                  <a:lnTo>
                    <a:pt x="3262" y="1122"/>
                  </a:lnTo>
                  <a:lnTo>
                    <a:pt x="3261" y="1119"/>
                  </a:lnTo>
                  <a:lnTo>
                    <a:pt x="3261" y="1116"/>
                  </a:lnTo>
                  <a:lnTo>
                    <a:pt x="3261" y="1112"/>
                  </a:lnTo>
                  <a:lnTo>
                    <a:pt x="3261" y="1111"/>
                  </a:lnTo>
                  <a:lnTo>
                    <a:pt x="3261" y="1110"/>
                  </a:lnTo>
                  <a:lnTo>
                    <a:pt x="3261" y="1110"/>
                  </a:lnTo>
                  <a:lnTo>
                    <a:pt x="3261" y="1109"/>
                  </a:lnTo>
                  <a:lnTo>
                    <a:pt x="3261" y="1108"/>
                  </a:lnTo>
                  <a:lnTo>
                    <a:pt x="3261" y="1107"/>
                  </a:lnTo>
                  <a:lnTo>
                    <a:pt x="3261" y="1106"/>
                  </a:lnTo>
                  <a:lnTo>
                    <a:pt x="3261" y="1105"/>
                  </a:lnTo>
                  <a:lnTo>
                    <a:pt x="3261" y="1100"/>
                  </a:lnTo>
                  <a:lnTo>
                    <a:pt x="3260" y="1094"/>
                  </a:lnTo>
                  <a:lnTo>
                    <a:pt x="3260" y="1088"/>
                  </a:lnTo>
                  <a:lnTo>
                    <a:pt x="3260" y="1083"/>
                  </a:lnTo>
                  <a:lnTo>
                    <a:pt x="3260" y="1077"/>
                  </a:lnTo>
                  <a:lnTo>
                    <a:pt x="3260" y="1071"/>
                  </a:lnTo>
                  <a:lnTo>
                    <a:pt x="3260" y="1066"/>
                  </a:lnTo>
                  <a:lnTo>
                    <a:pt x="3260" y="1060"/>
                  </a:lnTo>
                  <a:lnTo>
                    <a:pt x="3260" y="1060"/>
                  </a:lnTo>
                  <a:lnTo>
                    <a:pt x="3260" y="1059"/>
                  </a:lnTo>
                  <a:lnTo>
                    <a:pt x="3260" y="1059"/>
                  </a:lnTo>
                  <a:lnTo>
                    <a:pt x="3261" y="1059"/>
                  </a:lnTo>
                  <a:lnTo>
                    <a:pt x="3261" y="1058"/>
                  </a:lnTo>
                  <a:lnTo>
                    <a:pt x="3262" y="1059"/>
                  </a:lnTo>
                  <a:lnTo>
                    <a:pt x="3262" y="1059"/>
                  </a:lnTo>
                  <a:lnTo>
                    <a:pt x="3262" y="1059"/>
                  </a:lnTo>
                  <a:lnTo>
                    <a:pt x="3263" y="1059"/>
                  </a:lnTo>
                  <a:lnTo>
                    <a:pt x="3263" y="1060"/>
                  </a:lnTo>
                  <a:lnTo>
                    <a:pt x="3263" y="1060"/>
                  </a:lnTo>
                  <a:lnTo>
                    <a:pt x="3264" y="1062"/>
                  </a:lnTo>
                  <a:lnTo>
                    <a:pt x="3265" y="1063"/>
                  </a:lnTo>
                  <a:lnTo>
                    <a:pt x="3266" y="1065"/>
                  </a:lnTo>
                  <a:lnTo>
                    <a:pt x="3267" y="1067"/>
                  </a:lnTo>
                  <a:lnTo>
                    <a:pt x="3268" y="1068"/>
                  </a:lnTo>
                  <a:lnTo>
                    <a:pt x="3269" y="1070"/>
                  </a:lnTo>
                  <a:lnTo>
                    <a:pt x="3270" y="1071"/>
                  </a:lnTo>
                  <a:lnTo>
                    <a:pt x="3271" y="1073"/>
                  </a:lnTo>
                  <a:lnTo>
                    <a:pt x="3279" y="1087"/>
                  </a:lnTo>
                  <a:lnTo>
                    <a:pt x="3308" y="1139"/>
                  </a:lnTo>
                  <a:lnTo>
                    <a:pt x="3311" y="1139"/>
                  </a:lnTo>
                  <a:lnTo>
                    <a:pt x="3314" y="1138"/>
                  </a:lnTo>
                  <a:lnTo>
                    <a:pt x="3316" y="1138"/>
                  </a:lnTo>
                  <a:lnTo>
                    <a:pt x="3320" y="1138"/>
                  </a:lnTo>
                  <a:lnTo>
                    <a:pt x="3322" y="1138"/>
                  </a:lnTo>
                  <a:lnTo>
                    <a:pt x="3325" y="1138"/>
                  </a:lnTo>
                  <a:lnTo>
                    <a:pt x="3328" y="1138"/>
                  </a:lnTo>
                  <a:lnTo>
                    <a:pt x="3331" y="1138"/>
                  </a:lnTo>
                  <a:lnTo>
                    <a:pt x="3334" y="1138"/>
                  </a:lnTo>
                  <a:lnTo>
                    <a:pt x="3337" y="1138"/>
                  </a:lnTo>
                  <a:lnTo>
                    <a:pt x="3340" y="1138"/>
                  </a:lnTo>
                  <a:lnTo>
                    <a:pt x="3343" y="1138"/>
                  </a:lnTo>
                  <a:lnTo>
                    <a:pt x="3345" y="1138"/>
                  </a:lnTo>
                  <a:lnTo>
                    <a:pt x="3348" y="1138"/>
                  </a:lnTo>
                  <a:lnTo>
                    <a:pt x="3351" y="1139"/>
                  </a:lnTo>
                  <a:lnTo>
                    <a:pt x="3354" y="1139"/>
                  </a:lnTo>
                  <a:lnTo>
                    <a:pt x="3345" y="1125"/>
                  </a:lnTo>
                  <a:lnTo>
                    <a:pt x="3339" y="1116"/>
                  </a:lnTo>
                  <a:lnTo>
                    <a:pt x="3333" y="1107"/>
                  </a:lnTo>
                  <a:lnTo>
                    <a:pt x="3328" y="1098"/>
                  </a:lnTo>
                  <a:lnTo>
                    <a:pt x="3322" y="1089"/>
                  </a:lnTo>
                  <a:lnTo>
                    <a:pt x="3316" y="1080"/>
                  </a:lnTo>
                  <a:lnTo>
                    <a:pt x="3311" y="1071"/>
                  </a:lnTo>
                  <a:lnTo>
                    <a:pt x="3305" y="1062"/>
                  </a:lnTo>
                  <a:lnTo>
                    <a:pt x="3300" y="1053"/>
                  </a:lnTo>
                  <a:lnTo>
                    <a:pt x="3304" y="1052"/>
                  </a:lnTo>
                  <a:lnTo>
                    <a:pt x="3308" y="1050"/>
                  </a:lnTo>
                  <a:lnTo>
                    <a:pt x="3312" y="1049"/>
                  </a:lnTo>
                  <a:lnTo>
                    <a:pt x="3316" y="1047"/>
                  </a:lnTo>
                  <a:lnTo>
                    <a:pt x="3320" y="1045"/>
                  </a:lnTo>
                  <a:lnTo>
                    <a:pt x="3323" y="1043"/>
                  </a:lnTo>
                  <a:lnTo>
                    <a:pt x="3326" y="1040"/>
                  </a:lnTo>
                  <a:lnTo>
                    <a:pt x="3329" y="1037"/>
                  </a:lnTo>
                  <a:lnTo>
                    <a:pt x="3331" y="1034"/>
                  </a:lnTo>
                  <a:lnTo>
                    <a:pt x="3333" y="1031"/>
                  </a:lnTo>
                  <a:lnTo>
                    <a:pt x="3335" y="1028"/>
                  </a:lnTo>
                  <a:lnTo>
                    <a:pt x="3337" y="1024"/>
                  </a:lnTo>
                  <a:lnTo>
                    <a:pt x="3338" y="1020"/>
                  </a:lnTo>
                  <a:lnTo>
                    <a:pt x="3339" y="1016"/>
                  </a:lnTo>
                  <a:lnTo>
                    <a:pt x="3339" y="1012"/>
                  </a:lnTo>
                  <a:lnTo>
                    <a:pt x="3340" y="1007"/>
                  </a:lnTo>
                  <a:lnTo>
                    <a:pt x="3339" y="1001"/>
                  </a:lnTo>
                  <a:lnTo>
                    <a:pt x="3338" y="995"/>
                  </a:lnTo>
                  <a:lnTo>
                    <a:pt x="3337" y="992"/>
                  </a:lnTo>
                  <a:lnTo>
                    <a:pt x="3336" y="990"/>
                  </a:lnTo>
                  <a:lnTo>
                    <a:pt x="3335" y="987"/>
                  </a:lnTo>
                  <a:lnTo>
                    <a:pt x="3334" y="985"/>
                  </a:lnTo>
                  <a:lnTo>
                    <a:pt x="3331" y="981"/>
                  </a:lnTo>
                  <a:lnTo>
                    <a:pt x="3327" y="977"/>
                  </a:lnTo>
                  <a:lnTo>
                    <a:pt x="3322" y="973"/>
                  </a:lnTo>
                  <a:lnTo>
                    <a:pt x="3317" y="970"/>
                  </a:lnTo>
                  <a:lnTo>
                    <a:pt x="3313" y="968"/>
                  </a:lnTo>
                  <a:lnTo>
                    <a:pt x="3308" y="966"/>
                  </a:lnTo>
                  <a:lnTo>
                    <a:pt x="3303" y="966"/>
                  </a:lnTo>
                  <a:lnTo>
                    <a:pt x="3297" y="965"/>
                  </a:lnTo>
                  <a:lnTo>
                    <a:pt x="3292" y="965"/>
                  </a:lnTo>
                  <a:lnTo>
                    <a:pt x="3286" y="964"/>
                  </a:lnTo>
                  <a:lnTo>
                    <a:pt x="3281" y="964"/>
                  </a:lnTo>
                  <a:lnTo>
                    <a:pt x="3276" y="964"/>
                  </a:lnTo>
                  <a:lnTo>
                    <a:pt x="3272" y="964"/>
                  </a:lnTo>
                  <a:close/>
                  <a:moveTo>
                    <a:pt x="4556" y="964"/>
                  </a:moveTo>
                  <a:lnTo>
                    <a:pt x="4556" y="967"/>
                  </a:lnTo>
                  <a:lnTo>
                    <a:pt x="4556" y="970"/>
                  </a:lnTo>
                  <a:lnTo>
                    <a:pt x="4556" y="973"/>
                  </a:lnTo>
                  <a:lnTo>
                    <a:pt x="4556" y="976"/>
                  </a:lnTo>
                  <a:lnTo>
                    <a:pt x="4556" y="979"/>
                  </a:lnTo>
                  <a:lnTo>
                    <a:pt x="4557" y="981"/>
                  </a:lnTo>
                  <a:lnTo>
                    <a:pt x="4557" y="984"/>
                  </a:lnTo>
                  <a:lnTo>
                    <a:pt x="4557" y="987"/>
                  </a:lnTo>
                  <a:lnTo>
                    <a:pt x="4557" y="992"/>
                  </a:lnTo>
                  <a:lnTo>
                    <a:pt x="4557" y="996"/>
                  </a:lnTo>
                  <a:lnTo>
                    <a:pt x="4557" y="1001"/>
                  </a:lnTo>
                  <a:lnTo>
                    <a:pt x="4557" y="1005"/>
                  </a:lnTo>
                  <a:lnTo>
                    <a:pt x="4558" y="1010"/>
                  </a:lnTo>
                  <a:lnTo>
                    <a:pt x="4558" y="1015"/>
                  </a:lnTo>
                  <a:lnTo>
                    <a:pt x="4558" y="1019"/>
                  </a:lnTo>
                  <a:lnTo>
                    <a:pt x="4558" y="1024"/>
                  </a:lnTo>
                  <a:lnTo>
                    <a:pt x="4558" y="1027"/>
                  </a:lnTo>
                  <a:lnTo>
                    <a:pt x="4558" y="1030"/>
                  </a:lnTo>
                  <a:lnTo>
                    <a:pt x="4558" y="1033"/>
                  </a:lnTo>
                  <a:lnTo>
                    <a:pt x="4558" y="1037"/>
                  </a:lnTo>
                  <a:lnTo>
                    <a:pt x="4558" y="1040"/>
                  </a:lnTo>
                  <a:lnTo>
                    <a:pt x="4558" y="1043"/>
                  </a:lnTo>
                  <a:lnTo>
                    <a:pt x="4558" y="1047"/>
                  </a:lnTo>
                  <a:lnTo>
                    <a:pt x="4558" y="1050"/>
                  </a:lnTo>
                  <a:lnTo>
                    <a:pt x="4558" y="1061"/>
                  </a:lnTo>
                  <a:lnTo>
                    <a:pt x="4558" y="1072"/>
                  </a:lnTo>
                  <a:lnTo>
                    <a:pt x="4558" y="1083"/>
                  </a:lnTo>
                  <a:lnTo>
                    <a:pt x="4557" y="1094"/>
                  </a:lnTo>
                  <a:lnTo>
                    <a:pt x="4557" y="1106"/>
                  </a:lnTo>
                  <a:lnTo>
                    <a:pt x="4557" y="1117"/>
                  </a:lnTo>
                  <a:lnTo>
                    <a:pt x="4556" y="1128"/>
                  </a:lnTo>
                  <a:lnTo>
                    <a:pt x="4556" y="1139"/>
                  </a:lnTo>
                  <a:lnTo>
                    <a:pt x="4559" y="1139"/>
                  </a:lnTo>
                  <a:lnTo>
                    <a:pt x="4561" y="1139"/>
                  </a:lnTo>
                  <a:lnTo>
                    <a:pt x="4564" y="1139"/>
                  </a:lnTo>
                  <a:lnTo>
                    <a:pt x="4567" y="1138"/>
                  </a:lnTo>
                  <a:lnTo>
                    <a:pt x="4570" y="1138"/>
                  </a:lnTo>
                  <a:lnTo>
                    <a:pt x="4572" y="1138"/>
                  </a:lnTo>
                  <a:lnTo>
                    <a:pt x="4575" y="1138"/>
                  </a:lnTo>
                  <a:lnTo>
                    <a:pt x="4578" y="1138"/>
                  </a:lnTo>
                  <a:lnTo>
                    <a:pt x="4579" y="1138"/>
                  </a:lnTo>
                  <a:lnTo>
                    <a:pt x="4580" y="1138"/>
                  </a:lnTo>
                  <a:lnTo>
                    <a:pt x="4580" y="1138"/>
                  </a:lnTo>
                  <a:lnTo>
                    <a:pt x="4581" y="1138"/>
                  </a:lnTo>
                  <a:lnTo>
                    <a:pt x="4582" y="1138"/>
                  </a:lnTo>
                  <a:lnTo>
                    <a:pt x="4583" y="1138"/>
                  </a:lnTo>
                  <a:lnTo>
                    <a:pt x="4584" y="1138"/>
                  </a:lnTo>
                  <a:lnTo>
                    <a:pt x="4584" y="1138"/>
                  </a:lnTo>
                  <a:lnTo>
                    <a:pt x="4589" y="1139"/>
                  </a:lnTo>
                  <a:lnTo>
                    <a:pt x="4595" y="1139"/>
                  </a:lnTo>
                  <a:lnTo>
                    <a:pt x="4600" y="1139"/>
                  </a:lnTo>
                  <a:lnTo>
                    <a:pt x="4605" y="1139"/>
                  </a:lnTo>
                  <a:lnTo>
                    <a:pt x="4610" y="1139"/>
                  </a:lnTo>
                  <a:lnTo>
                    <a:pt x="4615" y="1139"/>
                  </a:lnTo>
                  <a:lnTo>
                    <a:pt x="4621" y="1139"/>
                  </a:lnTo>
                  <a:lnTo>
                    <a:pt x="4626" y="1139"/>
                  </a:lnTo>
                  <a:lnTo>
                    <a:pt x="4635" y="1139"/>
                  </a:lnTo>
                  <a:lnTo>
                    <a:pt x="4644" y="1138"/>
                  </a:lnTo>
                  <a:lnTo>
                    <a:pt x="4653" y="1137"/>
                  </a:lnTo>
                  <a:lnTo>
                    <a:pt x="4660" y="1135"/>
                  </a:lnTo>
                  <a:lnTo>
                    <a:pt x="4664" y="1133"/>
                  </a:lnTo>
                  <a:lnTo>
                    <a:pt x="4668" y="1132"/>
                  </a:lnTo>
                  <a:lnTo>
                    <a:pt x="4672" y="1130"/>
                  </a:lnTo>
                  <a:lnTo>
                    <a:pt x="4676" y="1128"/>
                  </a:lnTo>
                  <a:lnTo>
                    <a:pt x="4680" y="1126"/>
                  </a:lnTo>
                  <a:lnTo>
                    <a:pt x="4684" y="1123"/>
                  </a:lnTo>
                  <a:lnTo>
                    <a:pt x="4687" y="1120"/>
                  </a:lnTo>
                  <a:lnTo>
                    <a:pt x="4691" y="1117"/>
                  </a:lnTo>
                  <a:lnTo>
                    <a:pt x="4695" y="1114"/>
                  </a:lnTo>
                  <a:lnTo>
                    <a:pt x="4698" y="1110"/>
                  </a:lnTo>
                  <a:lnTo>
                    <a:pt x="4702" y="1106"/>
                  </a:lnTo>
                  <a:lnTo>
                    <a:pt x="4705" y="1102"/>
                  </a:lnTo>
                  <a:lnTo>
                    <a:pt x="4707" y="1098"/>
                  </a:lnTo>
                  <a:lnTo>
                    <a:pt x="4710" y="1094"/>
                  </a:lnTo>
                  <a:lnTo>
                    <a:pt x="4712" y="1090"/>
                  </a:lnTo>
                  <a:lnTo>
                    <a:pt x="4714" y="1086"/>
                  </a:lnTo>
                  <a:lnTo>
                    <a:pt x="4716" y="1081"/>
                  </a:lnTo>
                  <a:lnTo>
                    <a:pt x="4717" y="1077"/>
                  </a:lnTo>
                  <a:lnTo>
                    <a:pt x="4718" y="1072"/>
                  </a:lnTo>
                  <a:lnTo>
                    <a:pt x="4720" y="1067"/>
                  </a:lnTo>
                  <a:lnTo>
                    <a:pt x="4720" y="1063"/>
                  </a:lnTo>
                  <a:lnTo>
                    <a:pt x="4721" y="1058"/>
                  </a:lnTo>
                  <a:lnTo>
                    <a:pt x="4721" y="1052"/>
                  </a:lnTo>
                  <a:lnTo>
                    <a:pt x="4721" y="1047"/>
                  </a:lnTo>
                  <a:lnTo>
                    <a:pt x="4721" y="1039"/>
                  </a:lnTo>
                  <a:lnTo>
                    <a:pt x="4720" y="1032"/>
                  </a:lnTo>
                  <a:lnTo>
                    <a:pt x="4718" y="1024"/>
                  </a:lnTo>
                  <a:lnTo>
                    <a:pt x="4716" y="1017"/>
                  </a:lnTo>
                  <a:lnTo>
                    <a:pt x="4713" y="1009"/>
                  </a:lnTo>
                  <a:lnTo>
                    <a:pt x="4710" y="1002"/>
                  </a:lnTo>
                  <a:lnTo>
                    <a:pt x="4706" y="996"/>
                  </a:lnTo>
                  <a:lnTo>
                    <a:pt x="4701" y="989"/>
                  </a:lnTo>
                  <a:lnTo>
                    <a:pt x="4698" y="986"/>
                  </a:lnTo>
                  <a:lnTo>
                    <a:pt x="4695" y="983"/>
                  </a:lnTo>
                  <a:lnTo>
                    <a:pt x="4693" y="981"/>
                  </a:lnTo>
                  <a:lnTo>
                    <a:pt x="4690" y="979"/>
                  </a:lnTo>
                  <a:lnTo>
                    <a:pt x="4687" y="977"/>
                  </a:lnTo>
                  <a:lnTo>
                    <a:pt x="4684" y="975"/>
                  </a:lnTo>
                  <a:lnTo>
                    <a:pt x="4681" y="974"/>
                  </a:lnTo>
                  <a:lnTo>
                    <a:pt x="4677" y="972"/>
                  </a:lnTo>
                  <a:lnTo>
                    <a:pt x="4672" y="970"/>
                  </a:lnTo>
                  <a:lnTo>
                    <a:pt x="4668" y="969"/>
                  </a:lnTo>
                  <a:lnTo>
                    <a:pt x="4664" y="968"/>
                  </a:lnTo>
                  <a:lnTo>
                    <a:pt x="4660" y="967"/>
                  </a:lnTo>
                  <a:lnTo>
                    <a:pt x="4655" y="967"/>
                  </a:lnTo>
                  <a:lnTo>
                    <a:pt x="4651" y="966"/>
                  </a:lnTo>
                  <a:lnTo>
                    <a:pt x="4647" y="966"/>
                  </a:lnTo>
                  <a:lnTo>
                    <a:pt x="4642" y="965"/>
                  </a:lnTo>
                  <a:lnTo>
                    <a:pt x="4638" y="965"/>
                  </a:lnTo>
                  <a:lnTo>
                    <a:pt x="4634" y="965"/>
                  </a:lnTo>
                  <a:lnTo>
                    <a:pt x="4631" y="965"/>
                  </a:lnTo>
                  <a:lnTo>
                    <a:pt x="4628" y="965"/>
                  </a:lnTo>
                  <a:lnTo>
                    <a:pt x="4624" y="965"/>
                  </a:lnTo>
                  <a:lnTo>
                    <a:pt x="4621" y="965"/>
                  </a:lnTo>
                  <a:lnTo>
                    <a:pt x="4617" y="965"/>
                  </a:lnTo>
                  <a:lnTo>
                    <a:pt x="4614" y="965"/>
                  </a:lnTo>
                  <a:lnTo>
                    <a:pt x="4610" y="965"/>
                  </a:lnTo>
                  <a:lnTo>
                    <a:pt x="4607" y="965"/>
                  </a:lnTo>
                  <a:lnTo>
                    <a:pt x="4604" y="965"/>
                  </a:lnTo>
                  <a:lnTo>
                    <a:pt x="4600" y="965"/>
                  </a:lnTo>
                  <a:lnTo>
                    <a:pt x="4597" y="965"/>
                  </a:lnTo>
                  <a:lnTo>
                    <a:pt x="4594" y="965"/>
                  </a:lnTo>
                  <a:lnTo>
                    <a:pt x="4590" y="965"/>
                  </a:lnTo>
                  <a:lnTo>
                    <a:pt x="4587" y="965"/>
                  </a:lnTo>
                  <a:lnTo>
                    <a:pt x="4583" y="965"/>
                  </a:lnTo>
                  <a:lnTo>
                    <a:pt x="4579" y="965"/>
                  </a:lnTo>
                  <a:lnTo>
                    <a:pt x="4575" y="965"/>
                  </a:lnTo>
                  <a:lnTo>
                    <a:pt x="4571" y="965"/>
                  </a:lnTo>
                  <a:lnTo>
                    <a:pt x="4567" y="965"/>
                  </a:lnTo>
                  <a:lnTo>
                    <a:pt x="4564" y="965"/>
                  </a:lnTo>
                  <a:lnTo>
                    <a:pt x="4560" y="965"/>
                  </a:lnTo>
                  <a:lnTo>
                    <a:pt x="4556" y="964"/>
                  </a:lnTo>
                  <a:close/>
                  <a:moveTo>
                    <a:pt x="5987" y="964"/>
                  </a:moveTo>
                  <a:lnTo>
                    <a:pt x="5984" y="965"/>
                  </a:lnTo>
                  <a:lnTo>
                    <a:pt x="5981" y="965"/>
                  </a:lnTo>
                  <a:lnTo>
                    <a:pt x="5979" y="966"/>
                  </a:lnTo>
                  <a:lnTo>
                    <a:pt x="5976" y="966"/>
                  </a:lnTo>
                  <a:lnTo>
                    <a:pt x="5974" y="966"/>
                  </a:lnTo>
                  <a:lnTo>
                    <a:pt x="5971" y="966"/>
                  </a:lnTo>
                  <a:lnTo>
                    <a:pt x="5968" y="966"/>
                  </a:lnTo>
                  <a:lnTo>
                    <a:pt x="5966" y="966"/>
                  </a:lnTo>
                  <a:lnTo>
                    <a:pt x="5963" y="966"/>
                  </a:lnTo>
                  <a:lnTo>
                    <a:pt x="5961" y="966"/>
                  </a:lnTo>
                  <a:lnTo>
                    <a:pt x="5958" y="966"/>
                  </a:lnTo>
                  <a:lnTo>
                    <a:pt x="5955" y="966"/>
                  </a:lnTo>
                  <a:lnTo>
                    <a:pt x="5953" y="965"/>
                  </a:lnTo>
                  <a:lnTo>
                    <a:pt x="5950" y="965"/>
                  </a:lnTo>
                  <a:lnTo>
                    <a:pt x="5948" y="965"/>
                  </a:lnTo>
                  <a:lnTo>
                    <a:pt x="5945" y="965"/>
                  </a:lnTo>
                  <a:lnTo>
                    <a:pt x="5945" y="966"/>
                  </a:lnTo>
                  <a:lnTo>
                    <a:pt x="5945" y="968"/>
                  </a:lnTo>
                  <a:lnTo>
                    <a:pt x="5945" y="969"/>
                  </a:lnTo>
                  <a:lnTo>
                    <a:pt x="5945" y="970"/>
                  </a:lnTo>
                  <a:lnTo>
                    <a:pt x="5945" y="972"/>
                  </a:lnTo>
                  <a:lnTo>
                    <a:pt x="5946" y="973"/>
                  </a:lnTo>
                  <a:lnTo>
                    <a:pt x="5946" y="974"/>
                  </a:lnTo>
                  <a:lnTo>
                    <a:pt x="5946" y="975"/>
                  </a:lnTo>
                  <a:lnTo>
                    <a:pt x="5946" y="979"/>
                  </a:lnTo>
                  <a:lnTo>
                    <a:pt x="5946" y="983"/>
                  </a:lnTo>
                  <a:lnTo>
                    <a:pt x="5946" y="987"/>
                  </a:lnTo>
                  <a:lnTo>
                    <a:pt x="5946" y="990"/>
                  </a:lnTo>
                  <a:lnTo>
                    <a:pt x="5946" y="994"/>
                  </a:lnTo>
                  <a:lnTo>
                    <a:pt x="5946" y="998"/>
                  </a:lnTo>
                  <a:lnTo>
                    <a:pt x="5946" y="1001"/>
                  </a:lnTo>
                  <a:lnTo>
                    <a:pt x="5946" y="1005"/>
                  </a:lnTo>
                  <a:lnTo>
                    <a:pt x="5946" y="1009"/>
                  </a:lnTo>
                  <a:lnTo>
                    <a:pt x="5946" y="1013"/>
                  </a:lnTo>
                  <a:lnTo>
                    <a:pt x="5946" y="1017"/>
                  </a:lnTo>
                  <a:lnTo>
                    <a:pt x="5946" y="1021"/>
                  </a:lnTo>
                  <a:lnTo>
                    <a:pt x="5946" y="1025"/>
                  </a:lnTo>
                  <a:lnTo>
                    <a:pt x="5946" y="1029"/>
                  </a:lnTo>
                  <a:lnTo>
                    <a:pt x="5946" y="1033"/>
                  </a:lnTo>
                  <a:lnTo>
                    <a:pt x="5946" y="1037"/>
                  </a:lnTo>
                  <a:lnTo>
                    <a:pt x="5946" y="1041"/>
                  </a:lnTo>
                  <a:lnTo>
                    <a:pt x="5946" y="1045"/>
                  </a:lnTo>
                  <a:lnTo>
                    <a:pt x="5946" y="1048"/>
                  </a:lnTo>
                  <a:lnTo>
                    <a:pt x="5946" y="1052"/>
                  </a:lnTo>
                  <a:lnTo>
                    <a:pt x="5946" y="1056"/>
                  </a:lnTo>
                  <a:lnTo>
                    <a:pt x="5946" y="1060"/>
                  </a:lnTo>
                  <a:lnTo>
                    <a:pt x="5946" y="1064"/>
                  </a:lnTo>
                  <a:lnTo>
                    <a:pt x="5946" y="1068"/>
                  </a:lnTo>
                  <a:lnTo>
                    <a:pt x="5946" y="1071"/>
                  </a:lnTo>
                  <a:lnTo>
                    <a:pt x="5946" y="1073"/>
                  </a:lnTo>
                  <a:lnTo>
                    <a:pt x="5946" y="1075"/>
                  </a:lnTo>
                  <a:lnTo>
                    <a:pt x="5946" y="1077"/>
                  </a:lnTo>
                  <a:lnTo>
                    <a:pt x="5946" y="1079"/>
                  </a:lnTo>
                  <a:lnTo>
                    <a:pt x="5947" y="1082"/>
                  </a:lnTo>
                  <a:lnTo>
                    <a:pt x="5947" y="1084"/>
                  </a:lnTo>
                  <a:lnTo>
                    <a:pt x="5947" y="1086"/>
                  </a:lnTo>
                  <a:lnTo>
                    <a:pt x="5947" y="1088"/>
                  </a:lnTo>
                  <a:lnTo>
                    <a:pt x="5948" y="1089"/>
                  </a:lnTo>
                  <a:lnTo>
                    <a:pt x="5948" y="1091"/>
                  </a:lnTo>
                  <a:lnTo>
                    <a:pt x="5948" y="1093"/>
                  </a:lnTo>
                  <a:lnTo>
                    <a:pt x="5948" y="1094"/>
                  </a:lnTo>
                  <a:lnTo>
                    <a:pt x="5948" y="1096"/>
                  </a:lnTo>
                  <a:lnTo>
                    <a:pt x="5949" y="1098"/>
                  </a:lnTo>
                  <a:lnTo>
                    <a:pt x="5949" y="1099"/>
                  </a:lnTo>
                  <a:lnTo>
                    <a:pt x="5952" y="1105"/>
                  </a:lnTo>
                  <a:lnTo>
                    <a:pt x="5954" y="1111"/>
                  </a:lnTo>
                  <a:lnTo>
                    <a:pt x="5957" y="1116"/>
                  </a:lnTo>
                  <a:lnTo>
                    <a:pt x="5961" y="1120"/>
                  </a:lnTo>
                  <a:lnTo>
                    <a:pt x="5965" y="1124"/>
                  </a:lnTo>
                  <a:lnTo>
                    <a:pt x="5968" y="1128"/>
                  </a:lnTo>
                  <a:lnTo>
                    <a:pt x="5973" y="1131"/>
                  </a:lnTo>
                  <a:lnTo>
                    <a:pt x="5978" y="1133"/>
                  </a:lnTo>
                  <a:lnTo>
                    <a:pt x="5983" y="1136"/>
                  </a:lnTo>
                  <a:lnTo>
                    <a:pt x="5989" y="1138"/>
                  </a:lnTo>
                  <a:lnTo>
                    <a:pt x="5994" y="1139"/>
                  </a:lnTo>
                  <a:lnTo>
                    <a:pt x="6000" y="1140"/>
                  </a:lnTo>
                  <a:lnTo>
                    <a:pt x="6006" y="1141"/>
                  </a:lnTo>
                  <a:lnTo>
                    <a:pt x="6011" y="1142"/>
                  </a:lnTo>
                  <a:lnTo>
                    <a:pt x="6017" y="1142"/>
                  </a:lnTo>
                  <a:lnTo>
                    <a:pt x="6023" y="1142"/>
                  </a:lnTo>
                  <a:lnTo>
                    <a:pt x="6029" y="1142"/>
                  </a:lnTo>
                  <a:lnTo>
                    <a:pt x="6036" y="1142"/>
                  </a:lnTo>
                  <a:lnTo>
                    <a:pt x="6042" y="1141"/>
                  </a:lnTo>
                  <a:lnTo>
                    <a:pt x="6048" y="1139"/>
                  </a:lnTo>
                  <a:lnTo>
                    <a:pt x="6054" y="1137"/>
                  </a:lnTo>
                  <a:lnTo>
                    <a:pt x="6060" y="1135"/>
                  </a:lnTo>
                  <a:lnTo>
                    <a:pt x="6066" y="1132"/>
                  </a:lnTo>
                  <a:lnTo>
                    <a:pt x="6071" y="1129"/>
                  </a:lnTo>
                  <a:lnTo>
                    <a:pt x="6076" y="1125"/>
                  </a:lnTo>
                  <a:lnTo>
                    <a:pt x="6080" y="1122"/>
                  </a:lnTo>
                  <a:lnTo>
                    <a:pt x="6083" y="1118"/>
                  </a:lnTo>
                  <a:lnTo>
                    <a:pt x="6086" y="1114"/>
                  </a:lnTo>
                  <a:lnTo>
                    <a:pt x="6089" y="1109"/>
                  </a:lnTo>
                  <a:lnTo>
                    <a:pt x="6091" y="1105"/>
                  </a:lnTo>
                  <a:lnTo>
                    <a:pt x="6093" y="1101"/>
                  </a:lnTo>
                  <a:lnTo>
                    <a:pt x="6094" y="1096"/>
                  </a:lnTo>
                  <a:lnTo>
                    <a:pt x="6095" y="1091"/>
                  </a:lnTo>
                  <a:lnTo>
                    <a:pt x="6096" y="1086"/>
                  </a:lnTo>
                  <a:lnTo>
                    <a:pt x="6097" y="1081"/>
                  </a:lnTo>
                  <a:lnTo>
                    <a:pt x="6097" y="1076"/>
                  </a:lnTo>
                  <a:lnTo>
                    <a:pt x="6097" y="1066"/>
                  </a:lnTo>
                  <a:lnTo>
                    <a:pt x="6098" y="1055"/>
                  </a:lnTo>
                  <a:lnTo>
                    <a:pt x="6098" y="1052"/>
                  </a:lnTo>
                  <a:lnTo>
                    <a:pt x="6098" y="1048"/>
                  </a:lnTo>
                  <a:lnTo>
                    <a:pt x="6098" y="1045"/>
                  </a:lnTo>
                  <a:lnTo>
                    <a:pt x="6098" y="1041"/>
                  </a:lnTo>
                  <a:lnTo>
                    <a:pt x="6098" y="1037"/>
                  </a:lnTo>
                  <a:lnTo>
                    <a:pt x="6098" y="1034"/>
                  </a:lnTo>
                  <a:lnTo>
                    <a:pt x="6098" y="1030"/>
                  </a:lnTo>
                  <a:lnTo>
                    <a:pt x="6099" y="1027"/>
                  </a:lnTo>
                  <a:lnTo>
                    <a:pt x="6099" y="1024"/>
                  </a:lnTo>
                  <a:lnTo>
                    <a:pt x="6099" y="1020"/>
                  </a:lnTo>
                  <a:lnTo>
                    <a:pt x="6099" y="1017"/>
                  </a:lnTo>
                  <a:lnTo>
                    <a:pt x="6099" y="1015"/>
                  </a:lnTo>
                  <a:lnTo>
                    <a:pt x="6099" y="1011"/>
                  </a:lnTo>
                  <a:lnTo>
                    <a:pt x="6099" y="1008"/>
                  </a:lnTo>
                  <a:lnTo>
                    <a:pt x="6099" y="1005"/>
                  </a:lnTo>
                  <a:lnTo>
                    <a:pt x="6099" y="1002"/>
                  </a:lnTo>
                  <a:lnTo>
                    <a:pt x="6099" y="997"/>
                  </a:lnTo>
                  <a:lnTo>
                    <a:pt x="6099" y="992"/>
                  </a:lnTo>
                  <a:lnTo>
                    <a:pt x="6100" y="988"/>
                  </a:lnTo>
                  <a:lnTo>
                    <a:pt x="6100" y="983"/>
                  </a:lnTo>
                  <a:lnTo>
                    <a:pt x="6100" y="979"/>
                  </a:lnTo>
                  <a:lnTo>
                    <a:pt x="6101" y="974"/>
                  </a:lnTo>
                  <a:lnTo>
                    <a:pt x="6101" y="969"/>
                  </a:lnTo>
                  <a:lnTo>
                    <a:pt x="6101" y="965"/>
                  </a:lnTo>
                  <a:lnTo>
                    <a:pt x="6100" y="965"/>
                  </a:lnTo>
                  <a:lnTo>
                    <a:pt x="6098" y="965"/>
                  </a:lnTo>
                  <a:lnTo>
                    <a:pt x="6097" y="966"/>
                  </a:lnTo>
                  <a:lnTo>
                    <a:pt x="6095" y="966"/>
                  </a:lnTo>
                  <a:lnTo>
                    <a:pt x="6094" y="966"/>
                  </a:lnTo>
                  <a:lnTo>
                    <a:pt x="6092" y="966"/>
                  </a:lnTo>
                  <a:lnTo>
                    <a:pt x="6090" y="966"/>
                  </a:lnTo>
                  <a:lnTo>
                    <a:pt x="6088" y="966"/>
                  </a:lnTo>
                  <a:lnTo>
                    <a:pt x="6087" y="966"/>
                  </a:lnTo>
                  <a:lnTo>
                    <a:pt x="6085" y="966"/>
                  </a:lnTo>
                  <a:lnTo>
                    <a:pt x="6084" y="966"/>
                  </a:lnTo>
                  <a:lnTo>
                    <a:pt x="6082" y="966"/>
                  </a:lnTo>
                  <a:lnTo>
                    <a:pt x="6080" y="966"/>
                  </a:lnTo>
                  <a:lnTo>
                    <a:pt x="6079" y="965"/>
                  </a:lnTo>
                  <a:lnTo>
                    <a:pt x="6077" y="965"/>
                  </a:lnTo>
                  <a:lnTo>
                    <a:pt x="6076" y="965"/>
                  </a:lnTo>
                  <a:lnTo>
                    <a:pt x="6076" y="974"/>
                  </a:lnTo>
                  <a:lnTo>
                    <a:pt x="6077" y="984"/>
                  </a:lnTo>
                  <a:lnTo>
                    <a:pt x="6077" y="994"/>
                  </a:lnTo>
                  <a:lnTo>
                    <a:pt x="6077" y="1003"/>
                  </a:lnTo>
                  <a:lnTo>
                    <a:pt x="6077" y="1013"/>
                  </a:lnTo>
                  <a:lnTo>
                    <a:pt x="6078" y="1022"/>
                  </a:lnTo>
                  <a:lnTo>
                    <a:pt x="6078" y="1032"/>
                  </a:lnTo>
                  <a:lnTo>
                    <a:pt x="6078" y="1041"/>
                  </a:lnTo>
                  <a:lnTo>
                    <a:pt x="6078" y="1047"/>
                  </a:lnTo>
                  <a:lnTo>
                    <a:pt x="6078" y="1053"/>
                  </a:lnTo>
                  <a:lnTo>
                    <a:pt x="6077" y="1061"/>
                  </a:lnTo>
                  <a:lnTo>
                    <a:pt x="6077" y="1068"/>
                  </a:lnTo>
                  <a:lnTo>
                    <a:pt x="6077" y="1076"/>
                  </a:lnTo>
                  <a:lnTo>
                    <a:pt x="6076" y="1083"/>
                  </a:lnTo>
                  <a:lnTo>
                    <a:pt x="6075" y="1089"/>
                  </a:lnTo>
                  <a:lnTo>
                    <a:pt x="6073" y="1094"/>
                  </a:lnTo>
                  <a:lnTo>
                    <a:pt x="6071" y="1098"/>
                  </a:lnTo>
                  <a:lnTo>
                    <a:pt x="6069" y="1102"/>
                  </a:lnTo>
                  <a:lnTo>
                    <a:pt x="6067" y="1105"/>
                  </a:lnTo>
                  <a:lnTo>
                    <a:pt x="6066" y="1108"/>
                  </a:lnTo>
                  <a:lnTo>
                    <a:pt x="6064" y="1111"/>
                  </a:lnTo>
                  <a:lnTo>
                    <a:pt x="6061" y="1114"/>
                  </a:lnTo>
                  <a:lnTo>
                    <a:pt x="6058" y="1116"/>
                  </a:lnTo>
                  <a:lnTo>
                    <a:pt x="6056" y="1118"/>
                  </a:lnTo>
                  <a:lnTo>
                    <a:pt x="6053" y="1120"/>
                  </a:lnTo>
                  <a:lnTo>
                    <a:pt x="6050" y="1121"/>
                  </a:lnTo>
                  <a:lnTo>
                    <a:pt x="6047" y="1122"/>
                  </a:lnTo>
                  <a:lnTo>
                    <a:pt x="6043" y="1123"/>
                  </a:lnTo>
                  <a:lnTo>
                    <a:pt x="6040" y="1124"/>
                  </a:lnTo>
                  <a:lnTo>
                    <a:pt x="6036" y="1125"/>
                  </a:lnTo>
                  <a:lnTo>
                    <a:pt x="6032" y="1125"/>
                  </a:lnTo>
                  <a:lnTo>
                    <a:pt x="6028" y="1125"/>
                  </a:lnTo>
                  <a:lnTo>
                    <a:pt x="6024" y="1125"/>
                  </a:lnTo>
                  <a:lnTo>
                    <a:pt x="6020" y="1124"/>
                  </a:lnTo>
                  <a:lnTo>
                    <a:pt x="6016" y="1123"/>
                  </a:lnTo>
                  <a:lnTo>
                    <a:pt x="6012" y="1122"/>
                  </a:lnTo>
                  <a:lnTo>
                    <a:pt x="6008" y="1121"/>
                  </a:lnTo>
                  <a:lnTo>
                    <a:pt x="6005" y="1119"/>
                  </a:lnTo>
                  <a:lnTo>
                    <a:pt x="6002" y="1117"/>
                  </a:lnTo>
                  <a:lnTo>
                    <a:pt x="5999" y="1114"/>
                  </a:lnTo>
                  <a:lnTo>
                    <a:pt x="5996" y="1111"/>
                  </a:lnTo>
                  <a:lnTo>
                    <a:pt x="5993" y="1107"/>
                  </a:lnTo>
                  <a:lnTo>
                    <a:pt x="5991" y="1104"/>
                  </a:lnTo>
                  <a:lnTo>
                    <a:pt x="5989" y="1101"/>
                  </a:lnTo>
                  <a:lnTo>
                    <a:pt x="5988" y="1097"/>
                  </a:lnTo>
                  <a:lnTo>
                    <a:pt x="5987" y="1093"/>
                  </a:lnTo>
                  <a:lnTo>
                    <a:pt x="5986" y="1089"/>
                  </a:lnTo>
                  <a:lnTo>
                    <a:pt x="5985" y="1085"/>
                  </a:lnTo>
                  <a:lnTo>
                    <a:pt x="5985" y="1079"/>
                  </a:lnTo>
                  <a:lnTo>
                    <a:pt x="5984" y="1074"/>
                  </a:lnTo>
                  <a:lnTo>
                    <a:pt x="5983" y="1067"/>
                  </a:lnTo>
                  <a:lnTo>
                    <a:pt x="5983" y="1061"/>
                  </a:lnTo>
                  <a:lnTo>
                    <a:pt x="5983" y="1054"/>
                  </a:lnTo>
                  <a:lnTo>
                    <a:pt x="5983" y="1048"/>
                  </a:lnTo>
                  <a:lnTo>
                    <a:pt x="5983" y="1042"/>
                  </a:lnTo>
                  <a:lnTo>
                    <a:pt x="5983" y="1037"/>
                  </a:lnTo>
                  <a:lnTo>
                    <a:pt x="5983" y="1029"/>
                  </a:lnTo>
                  <a:lnTo>
                    <a:pt x="5983" y="1022"/>
                  </a:lnTo>
                  <a:lnTo>
                    <a:pt x="5984" y="1014"/>
                  </a:lnTo>
                  <a:lnTo>
                    <a:pt x="5984" y="1007"/>
                  </a:lnTo>
                  <a:lnTo>
                    <a:pt x="5984" y="1000"/>
                  </a:lnTo>
                  <a:lnTo>
                    <a:pt x="5985" y="992"/>
                  </a:lnTo>
                  <a:lnTo>
                    <a:pt x="5985" y="985"/>
                  </a:lnTo>
                  <a:lnTo>
                    <a:pt x="5985" y="977"/>
                  </a:lnTo>
                  <a:lnTo>
                    <a:pt x="5985" y="975"/>
                  </a:lnTo>
                  <a:lnTo>
                    <a:pt x="5986" y="974"/>
                  </a:lnTo>
                  <a:lnTo>
                    <a:pt x="5986" y="972"/>
                  </a:lnTo>
                  <a:lnTo>
                    <a:pt x="5986" y="971"/>
                  </a:lnTo>
                  <a:lnTo>
                    <a:pt x="5986" y="969"/>
                  </a:lnTo>
                  <a:lnTo>
                    <a:pt x="5987" y="968"/>
                  </a:lnTo>
                  <a:lnTo>
                    <a:pt x="5987" y="966"/>
                  </a:lnTo>
                  <a:lnTo>
                    <a:pt x="5987" y="964"/>
                  </a:lnTo>
                  <a:close/>
                  <a:moveTo>
                    <a:pt x="26" y="965"/>
                  </a:moveTo>
                  <a:lnTo>
                    <a:pt x="16" y="1041"/>
                  </a:lnTo>
                  <a:lnTo>
                    <a:pt x="15" y="1047"/>
                  </a:lnTo>
                  <a:lnTo>
                    <a:pt x="14" y="1054"/>
                  </a:lnTo>
                  <a:lnTo>
                    <a:pt x="13" y="1060"/>
                  </a:lnTo>
                  <a:lnTo>
                    <a:pt x="12" y="1066"/>
                  </a:lnTo>
                  <a:lnTo>
                    <a:pt x="11" y="1072"/>
                  </a:lnTo>
                  <a:lnTo>
                    <a:pt x="11" y="1078"/>
                  </a:lnTo>
                  <a:lnTo>
                    <a:pt x="10" y="1085"/>
                  </a:lnTo>
                  <a:lnTo>
                    <a:pt x="9" y="1091"/>
                  </a:lnTo>
                  <a:lnTo>
                    <a:pt x="8" y="1096"/>
                  </a:lnTo>
                  <a:lnTo>
                    <a:pt x="7" y="1101"/>
                  </a:lnTo>
                  <a:lnTo>
                    <a:pt x="6" y="1105"/>
                  </a:lnTo>
                  <a:lnTo>
                    <a:pt x="6" y="1110"/>
                  </a:lnTo>
                  <a:lnTo>
                    <a:pt x="5" y="1115"/>
                  </a:lnTo>
                  <a:lnTo>
                    <a:pt x="4" y="1120"/>
                  </a:lnTo>
                  <a:lnTo>
                    <a:pt x="3" y="1125"/>
                  </a:lnTo>
                  <a:lnTo>
                    <a:pt x="2" y="1129"/>
                  </a:lnTo>
                  <a:lnTo>
                    <a:pt x="2" y="1131"/>
                  </a:lnTo>
                  <a:lnTo>
                    <a:pt x="1" y="1131"/>
                  </a:lnTo>
                  <a:lnTo>
                    <a:pt x="1" y="1133"/>
                  </a:lnTo>
                  <a:lnTo>
                    <a:pt x="1" y="1134"/>
                  </a:lnTo>
                  <a:lnTo>
                    <a:pt x="0" y="1135"/>
                  </a:lnTo>
                  <a:lnTo>
                    <a:pt x="0" y="1137"/>
                  </a:lnTo>
                  <a:lnTo>
                    <a:pt x="0" y="1138"/>
                  </a:lnTo>
                  <a:lnTo>
                    <a:pt x="0" y="1139"/>
                  </a:lnTo>
                  <a:lnTo>
                    <a:pt x="2" y="1139"/>
                  </a:lnTo>
                  <a:lnTo>
                    <a:pt x="3" y="1138"/>
                  </a:lnTo>
                  <a:lnTo>
                    <a:pt x="4" y="1138"/>
                  </a:lnTo>
                  <a:lnTo>
                    <a:pt x="6" y="1138"/>
                  </a:lnTo>
                  <a:lnTo>
                    <a:pt x="7" y="1138"/>
                  </a:lnTo>
                  <a:lnTo>
                    <a:pt x="9" y="1138"/>
                  </a:lnTo>
                  <a:lnTo>
                    <a:pt x="10" y="1138"/>
                  </a:lnTo>
                  <a:lnTo>
                    <a:pt x="12" y="1138"/>
                  </a:lnTo>
                  <a:lnTo>
                    <a:pt x="13" y="1138"/>
                  </a:lnTo>
                  <a:lnTo>
                    <a:pt x="15" y="1138"/>
                  </a:lnTo>
                  <a:lnTo>
                    <a:pt x="16" y="1138"/>
                  </a:lnTo>
                  <a:lnTo>
                    <a:pt x="18" y="1138"/>
                  </a:lnTo>
                  <a:lnTo>
                    <a:pt x="19" y="1138"/>
                  </a:lnTo>
                  <a:lnTo>
                    <a:pt x="21" y="1138"/>
                  </a:lnTo>
                  <a:lnTo>
                    <a:pt x="22" y="1139"/>
                  </a:lnTo>
                  <a:lnTo>
                    <a:pt x="24" y="1139"/>
                  </a:lnTo>
                  <a:lnTo>
                    <a:pt x="24" y="1137"/>
                  </a:lnTo>
                  <a:lnTo>
                    <a:pt x="24" y="1135"/>
                  </a:lnTo>
                  <a:lnTo>
                    <a:pt x="24" y="1133"/>
                  </a:lnTo>
                  <a:lnTo>
                    <a:pt x="24" y="1131"/>
                  </a:lnTo>
                  <a:lnTo>
                    <a:pt x="24" y="1129"/>
                  </a:lnTo>
                  <a:lnTo>
                    <a:pt x="24" y="1127"/>
                  </a:lnTo>
                  <a:lnTo>
                    <a:pt x="24" y="1125"/>
                  </a:lnTo>
                  <a:lnTo>
                    <a:pt x="25" y="1123"/>
                  </a:lnTo>
                  <a:lnTo>
                    <a:pt x="25" y="1120"/>
                  </a:lnTo>
                  <a:lnTo>
                    <a:pt x="25" y="1117"/>
                  </a:lnTo>
                  <a:lnTo>
                    <a:pt x="25" y="1114"/>
                  </a:lnTo>
                  <a:lnTo>
                    <a:pt x="26" y="1111"/>
                  </a:lnTo>
                  <a:lnTo>
                    <a:pt x="26" y="1108"/>
                  </a:lnTo>
                  <a:lnTo>
                    <a:pt x="26" y="1105"/>
                  </a:lnTo>
                  <a:lnTo>
                    <a:pt x="26" y="1101"/>
                  </a:lnTo>
                  <a:lnTo>
                    <a:pt x="26" y="1098"/>
                  </a:lnTo>
                  <a:lnTo>
                    <a:pt x="27" y="1095"/>
                  </a:lnTo>
                  <a:lnTo>
                    <a:pt x="27" y="1091"/>
                  </a:lnTo>
                  <a:lnTo>
                    <a:pt x="27" y="1088"/>
                  </a:lnTo>
                  <a:lnTo>
                    <a:pt x="28" y="1084"/>
                  </a:lnTo>
                  <a:lnTo>
                    <a:pt x="28" y="1080"/>
                  </a:lnTo>
                  <a:lnTo>
                    <a:pt x="28" y="1077"/>
                  </a:lnTo>
                  <a:lnTo>
                    <a:pt x="29" y="1073"/>
                  </a:lnTo>
                  <a:lnTo>
                    <a:pt x="29" y="1069"/>
                  </a:lnTo>
                  <a:lnTo>
                    <a:pt x="30" y="1064"/>
                  </a:lnTo>
                  <a:lnTo>
                    <a:pt x="30" y="1058"/>
                  </a:lnTo>
                  <a:lnTo>
                    <a:pt x="31" y="1052"/>
                  </a:lnTo>
                  <a:lnTo>
                    <a:pt x="32" y="1047"/>
                  </a:lnTo>
                  <a:lnTo>
                    <a:pt x="32" y="1041"/>
                  </a:lnTo>
                  <a:lnTo>
                    <a:pt x="33" y="1035"/>
                  </a:lnTo>
                  <a:lnTo>
                    <a:pt x="34" y="1030"/>
                  </a:lnTo>
                  <a:lnTo>
                    <a:pt x="34" y="1024"/>
                  </a:lnTo>
                  <a:lnTo>
                    <a:pt x="39" y="1033"/>
                  </a:lnTo>
                  <a:lnTo>
                    <a:pt x="43" y="1043"/>
                  </a:lnTo>
                  <a:lnTo>
                    <a:pt x="48" y="1052"/>
                  </a:lnTo>
                  <a:lnTo>
                    <a:pt x="52" y="1061"/>
                  </a:lnTo>
                  <a:lnTo>
                    <a:pt x="57" y="1071"/>
                  </a:lnTo>
                  <a:lnTo>
                    <a:pt x="62" y="1080"/>
                  </a:lnTo>
                  <a:lnTo>
                    <a:pt x="66" y="1089"/>
                  </a:lnTo>
                  <a:lnTo>
                    <a:pt x="71" y="1098"/>
                  </a:lnTo>
                  <a:lnTo>
                    <a:pt x="90" y="1139"/>
                  </a:lnTo>
                  <a:lnTo>
                    <a:pt x="91" y="1139"/>
                  </a:lnTo>
                  <a:lnTo>
                    <a:pt x="93" y="1138"/>
                  </a:lnTo>
                  <a:lnTo>
                    <a:pt x="94" y="1138"/>
                  </a:lnTo>
                  <a:lnTo>
                    <a:pt x="95" y="1138"/>
                  </a:lnTo>
                  <a:lnTo>
                    <a:pt x="96" y="1138"/>
                  </a:lnTo>
                  <a:lnTo>
                    <a:pt x="97" y="1139"/>
                  </a:lnTo>
                  <a:lnTo>
                    <a:pt x="99" y="1139"/>
                  </a:lnTo>
                  <a:lnTo>
                    <a:pt x="100" y="1139"/>
                  </a:lnTo>
                  <a:lnTo>
                    <a:pt x="106" y="1124"/>
                  </a:lnTo>
                  <a:lnTo>
                    <a:pt x="114" y="1110"/>
                  </a:lnTo>
                  <a:lnTo>
                    <a:pt x="121" y="1095"/>
                  </a:lnTo>
                  <a:lnTo>
                    <a:pt x="127" y="1080"/>
                  </a:lnTo>
                  <a:lnTo>
                    <a:pt x="134" y="1065"/>
                  </a:lnTo>
                  <a:lnTo>
                    <a:pt x="142" y="1051"/>
                  </a:lnTo>
                  <a:lnTo>
                    <a:pt x="149" y="1036"/>
                  </a:lnTo>
                  <a:lnTo>
                    <a:pt x="156" y="1022"/>
                  </a:lnTo>
                  <a:lnTo>
                    <a:pt x="158" y="1036"/>
                  </a:lnTo>
                  <a:lnTo>
                    <a:pt x="159" y="1051"/>
                  </a:lnTo>
                  <a:lnTo>
                    <a:pt x="161" y="1065"/>
                  </a:lnTo>
                  <a:lnTo>
                    <a:pt x="162" y="1080"/>
                  </a:lnTo>
                  <a:lnTo>
                    <a:pt x="164" y="1095"/>
                  </a:lnTo>
                  <a:lnTo>
                    <a:pt x="165" y="1110"/>
                  </a:lnTo>
                  <a:lnTo>
                    <a:pt x="166" y="1124"/>
                  </a:lnTo>
                  <a:lnTo>
                    <a:pt x="167" y="1139"/>
                  </a:lnTo>
                  <a:lnTo>
                    <a:pt x="170" y="1139"/>
                  </a:lnTo>
                  <a:lnTo>
                    <a:pt x="172" y="1138"/>
                  </a:lnTo>
                  <a:lnTo>
                    <a:pt x="175" y="1138"/>
                  </a:lnTo>
                  <a:lnTo>
                    <a:pt x="177" y="1138"/>
                  </a:lnTo>
                  <a:lnTo>
                    <a:pt x="180" y="1138"/>
                  </a:lnTo>
                  <a:lnTo>
                    <a:pt x="183" y="1138"/>
                  </a:lnTo>
                  <a:lnTo>
                    <a:pt x="185" y="1138"/>
                  </a:lnTo>
                  <a:lnTo>
                    <a:pt x="188" y="1138"/>
                  </a:lnTo>
                  <a:lnTo>
                    <a:pt x="190" y="1138"/>
                  </a:lnTo>
                  <a:lnTo>
                    <a:pt x="193" y="1138"/>
                  </a:lnTo>
                  <a:lnTo>
                    <a:pt x="195" y="1138"/>
                  </a:lnTo>
                  <a:lnTo>
                    <a:pt x="198" y="1138"/>
                  </a:lnTo>
                  <a:lnTo>
                    <a:pt x="201" y="1138"/>
                  </a:lnTo>
                  <a:lnTo>
                    <a:pt x="203" y="1138"/>
                  </a:lnTo>
                  <a:lnTo>
                    <a:pt x="206" y="1139"/>
                  </a:lnTo>
                  <a:lnTo>
                    <a:pt x="209" y="1139"/>
                  </a:lnTo>
                  <a:lnTo>
                    <a:pt x="208" y="1138"/>
                  </a:lnTo>
                  <a:lnTo>
                    <a:pt x="208" y="1136"/>
                  </a:lnTo>
                  <a:lnTo>
                    <a:pt x="208" y="1135"/>
                  </a:lnTo>
                  <a:lnTo>
                    <a:pt x="208" y="1133"/>
                  </a:lnTo>
                  <a:lnTo>
                    <a:pt x="207" y="1132"/>
                  </a:lnTo>
                  <a:lnTo>
                    <a:pt x="207" y="1131"/>
                  </a:lnTo>
                  <a:lnTo>
                    <a:pt x="207" y="1129"/>
                  </a:lnTo>
                  <a:lnTo>
                    <a:pt x="207" y="1128"/>
                  </a:lnTo>
                  <a:lnTo>
                    <a:pt x="206" y="1123"/>
                  </a:lnTo>
                  <a:lnTo>
                    <a:pt x="205" y="1117"/>
                  </a:lnTo>
                  <a:lnTo>
                    <a:pt x="204" y="1112"/>
                  </a:lnTo>
                  <a:lnTo>
                    <a:pt x="203" y="1106"/>
                  </a:lnTo>
                  <a:lnTo>
                    <a:pt x="203" y="1101"/>
                  </a:lnTo>
                  <a:lnTo>
                    <a:pt x="202" y="1095"/>
                  </a:lnTo>
                  <a:lnTo>
                    <a:pt x="201" y="1090"/>
                  </a:lnTo>
                  <a:lnTo>
                    <a:pt x="201" y="1084"/>
                  </a:lnTo>
                  <a:lnTo>
                    <a:pt x="199" y="1069"/>
                  </a:lnTo>
                  <a:lnTo>
                    <a:pt x="197" y="1054"/>
                  </a:lnTo>
                  <a:lnTo>
                    <a:pt x="195" y="1039"/>
                  </a:lnTo>
                  <a:lnTo>
                    <a:pt x="193" y="1024"/>
                  </a:lnTo>
                  <a:lnTo>
                    <a:pt x="192" y="1009"/>
                  </a:lnTo>
                  <a:lnTo>
                    <a:pt x="190" y="994"/>
                  </a:lnTo>
                  <a:lnTo>
                    <a:pt x="188" y="980"/>
                  </a:lnTo>
                  <a:lnTo>
                    <a:pt x="187" y="965"/>
                  </a:lnTo>
                  <a:lnTo>
                    <a:pt x="184" y="965"/>
                  </a:lnTo>
                  <a:lnTo>
                    <a:pt x="182" y="966"/>
                  </a:lnTo>
                  <a:lnTo>
                    <a:pt x="179" y="966"/>
                  </a:lnTo>
                  <a:lnTo>
                    <a:pt x="177" y="966"/>
                  </a:lnTo>
                  <a:lnTo>
                    <a:pt x="175" y="966"/>
                  </a:lnTo>
                  <a:lnTo>
                    <a:pt x="172" y="966"/>
                  </a:lnTo>
                  <a:lnTo>
                    <a:pt x="170" y="966"/>
                  </a:lnTo>
                  <a:lnTo>
                    <a:pt x="168" y="965"/>
                  </a:lnTo>
                  <a:lnTo>
                    <a:pt x="167" y="965"/>
                  </a:lnTo>
                  <a:lnTo>
                    <a:pt x="167" y="965"/>
                  </a:lnTo>
                  <a:lnTo>
                    <a:pt x="166" y="965"/>
                  </a:lnTo>
                  <a:lnTo>
                    <a:pt x="166" y="965"/>
                  </a:lnTo>
                  <a:lnTo>
                    <a:pt x="166" y="965"/>
                  </a:lnTo>
                  <a:lnTo>
                    <a:pt x="165" y="965"/>
                  </a:lnTo>
                  <a:lnTo>
                    <a:pt x="165" y="965"/>
                  </a:lnTo>
                  <a:lnTo>
                    <a:pt x="160" y="976"/>
                  </a:lnTo>
                  <a:lnTo>
                    <a:pt x="154" y="988"/>
                  </a:lnTo>
                  <a:lnTo>
                    <a:pt x="149" y="999"/>
                  </a:lnTo>
                  <a:lnTo>
                    <a:pt x="143" y="1011"/>
                  </a:lnTo>
                  <a:lnTo>
                    <a:pt x="138" y="1022"/>
                  </a:lnTo>
                  <a:lnTo>
                    <a:pt x="132" y="1033"/>
                  </a:lnTo>
                  <a:lnTo>
                    <a:pt x="127" y="1045"/>
                  </a:lnTo>
                  <a:lnTo>
                    <a:pt x="121" y="1056"/>
                  </a:lnTo>
                  <a:lnTo>
                    <a:pt x="106" y="1085"/>
                  </a:lnTo>
                  <a:lnTo>
                    <a:pt x="98" y="1070"/>
                  </a:lnTo>
                  <a:lnTo>
                    <a:pt x="91" y="1055"/>
                  </a:lnTo>
                  <a:lnTo>
                    <a:pt x="83" y="1040"/>
                  </a:lnTo>
                  <a:lnTo>
                    <a:pt x="76" y="1025"/>
                  </a:lnTo>
                  <a:lnTo>
                    <a:pt x="68" y="1010"/>
                  </a:lnTo>
                  <a:lnTo>
                    <a:pt x="61" y="995"/>
                  </a:lnTo>
                  <a:lnTo>
                    <a:pt x="54" y="980"/>
                  </a:lnTo>
                  <a:lnTo>
                    <a:pt x="47" y="965"/>
                  </a:lnTo>
                  <a:lnTo>
                    <a:pt x="46" y="965"/>
                  </a:lnTo>
                  <a:lnTo>
                    <a:pt x="44" y="965"/>
                  </a:lnTo>
                  <a:lnTo>
                    <a:pt x="43" y="965"/>
                  </a:lnTo>
                  <a:lnTo>
                    <a:pt x="42" y="966"/>
                  </a:lnTo>
                  <a:lnTo>
                    <a:pt x="40" y="966"/>
                  </a:lnTo>
                  <a:lnTo>
                    <a:pt x="39" y="966"/>
                  </a:lnTo>
                  <a:lnTo>
                    <a:pt x="38" y="966"/>
                  </a:lnTo>
                  <a:lnTo>
                    <a:pt x="36" y="966"/>
                  </a:lnTo>
                  <a:lnTo>
                    <a:pt x="35" y="966"/>
                  </a:lnTo>
                  <a:lnTo>
                    <a:pt x="34" y="966"/>
                  </a:lnTo>
                  <a:lnTo>
                    <a:pt x="33" y="966"/>
                  </a:lnTo>
                  <a:lnTo>
                    <a:pt x="31" y="966"/>
                  </a:lnTo>
                  <a:lnTo>
                    <a:pt x="30" y="965"/>
                  </a:lnTo>
                  <a:lnTo>
                    <a:pt x="29" y="965"/>
                  </a:lnTo>
                  <a:lnTo>
                    <a:pt x="28" y="965"/>
                  </a:lnTo>
                  <a:lnTo>
                    <a:pt x="26" y="965"/>
                  </a:lnTo>
                  <a:close/>
                  <a:moveTo>
                    <a:pt x="978" y="965"/>
                  </a:moveTo>
                  <a:lnTo>
                    <a:pt x="978" y="968"/>
                  </a:lnTo>
                  <a:lnTo>
                    <a:pt x="978" y="973"/>
                  </a:lnTo>
                  <a:lnTo>
                    <a:pt x="978" y="978"/>
                  </a:lnTo>
                  <a:lnTo>
                    <a:pt x="978" y="983"/>
                  </a:lnTo>
                  <a:lnTo>
                    <a:pt x="979" y="988"/>
                  </a:lnTo>
                  <a:lnTo>
                    <a:pt x="979" y="993"/>
                  </a:lnTo>
                  <a:lnTo>
                    <a:pt x="979" y="998"/>
                  </a:lnTo>
                  <a:lnTo>
                    <a:pt x="979" y="1004"/>
                  </a:lnTo>
                  <a:lnTo>
                    <a:pt x="979" y="1008"/>
                  </a:lnTo>
                  <a:lnTo>
                    <a:pt x="979" y="1012"/>
                  </a:lnTo>
                  <a:lnTo>
                    <a:pt x="979" y="1016"/>
                  </a:lnTo>
                  <a:lnTo>
                    <a:pt x="979" y="1020"/>
                  </a:lnTo>
                  <a:lnTo>
                    <a:pt x="979" y="1023"/>
                  </a:lnTo>
                  <a:lnTo>
                    <a:pt x="979" y="1027"/>
                  </a:lnTo>
                  <a:lnTo>
                    <a:pt x="979" y="1031"/>
                  </a:lnTo>
                  <a:lnTo>
                    <a:pt x="979" y="1034"/>
                  </a:lnTo>
                  <a:lnTo>
                    <a:pt x="979" y="1038"/>
                  </a:lnTo>
                  <a:lnTo>
                    <a:pt x="979" y="1043"/>
                  </a:lnTo>
                  <a:lnTo>
                    <a:pt x="979" y="1048"/>
                  </a:lnTo>
                  <a:lnTo>
                    <a:pt x="979" y="1053"/>
                  </a:lnTo>
                  <a:lnTo>
                    <a:pt x="979" y="1058"/>
                  </a:lnTo>
                  <a:lnTo>
                    <a:pt x="979" y="1062"/>
                  </a:lnTo>
                  <a:lnTo>
                    <a:pt x="979" y="1067"/>
                  </a:lnTo>
                  <a:lnTo>
                    <a:pt x="979" y="1072"/>
                  </a:lnTo>
                  <a:lnTo>
                    <a:pt x="979" y="1077"/>
                  </a:lnTo>
                  <a:lnTo>
                    <a:pt x="979" y="1083"/>
                  </a:lnTo>
                  <a:lnTo>
                    <a:pt x="979" y="1089"/>
                  </a:lnTo>
                  <a:lnTo>
                    <a:pt x="979" y="1095"/>
                  </a:lnTo>
                  <a:lnTo>
                    <a:pt x="978" y="1101"/>
                  </a:lnTo>
                  <a:lnTo>
                    <a:pt x="978" y="1107"/>
                  </a:lnTo>
                  <a:lnTo>
                    <a:pt x="978" y="1113"/>
                  </a:lnTo>
                  <a:lnTo>
                    <a:pt x="978" y="1119"/>
                  </a:lnTo>
                  <a:lnTo>
                    <a:pt x="978" y="1125"/>
                  </a:lnTo>
                  <a:lnTo>
                    <a:pt x="978" y="1126"/>
                  </a:lnTo>
                  <a:lnTo>
                    <a:pt x="978" y="1128"/>
                  </a:lnTo>
                  <a:lnTo>
                    <a:pt x="978" y="1130"/>
                  </a:lnTo>
                  <a:lnTo>
                    <a:pt x="978" y="1132"/>
                  </a:lnTo>
                  <a:lnTo>
                    <a:pt x="978" y="1134"/>
                  </a:lnTo>
                  <a:lnTo>
                    <a:pt x="977" y="1135"/>
                  </a:lnTo>
                  <a:lnTo>
                    <a:pt x="977" y="1137"/>
                  </a:lnTo>
                  <a:lnTo>
                    <a:pt x="977" y="1139"/>
                  </a:lnTo>
                  <a:lnTo>
                    <a:pt x="980" y="1139"/>
                  </a:lnTo>
                  <a:lnTo>
                    <a:pt x="983" y="1139"/>
                  </a:lnTo>
                  <a:lnTo>
                    <a:pt x="985" y="1138"/>
                  </a:lnTo>
                  <a:lnTo>
                    <a:pt x="988" y="1138"/>
                  </a:lnTo>
                  <a:lnTo>
                    <a:pt x="991" y="1138"/>
                  </a:lnTo>
                  <a:lnTo>
                    <a:pt x="994" y="1138"/>
                  </a:lnTo>
                  <a:lnTo>
                    <a:pt x="997" y="1138"/>
                  </a:lnTo>
                  <a:lnTo>
                    <a:pt x="1000" y="1138"/>
                  </a:lnTo>
                  <a:lnTo>
                    <a:pt x="1003" y="1138"/>
                  </a:lnTo>
                  <a:lnTo>
                    <a:pt x="1007" y="1138"/>
                  </a:lnTo>
                  <a:lnTo>
                    <a:pt x="1011" y="1138"/>
                  </a:lnTo>
                  <a:lnTo>
                    <a:pt x="1015" y="1138"/>
                  </a:lnTo>
                  <a:lnTo>
                    <a:pt x="1019" y="1138"/>
                  </a:lnTo>
                  <a:lnTo>
                    <a:pt x="1022" y="1138"/>
                  </a:lnTo>
                  <a:lnTo>
                    <a:pt x="1026" y="1138"/>
                  </a:lnTo>
                  <a:lnTo>
                    <a:pt x="1030" y="1138"/>
                  </a:lnTo>
                  <a:lnTo>
                    <a:pt x="1036" y="1138"/>
                  </a:lnTo>
                  <a:lnTo>
                    <a:pt x="1041" y="1138"/>
                  </a:lnTo>
                  <a:lnTo>
                    <a:pt x="1047" y="1138"/>
                  </a:lnTo>
                  <a:lnTo>
                    <a:pt x="1053" y="1138"/>
                  </a:lnTo>
                  <a:lnTo>
                    <a:pt x="1058" y="1138"/>
                  </a:lnTo>
                  <a:lnTo>
                    <a:pt x="1064" y="1139"/>
                  </a:lnTo>
                  <a:lnTo>
                    <a:pt x="1070" y="1139"/>
                  </a:lnTo>
                  <a:lnTo>
                    <a:pt x="1076" y="1139"/>
                  </a:lnTo>
                  <a:lnTo>
                    <a:pt x="1076" y="1138"/>
                  </a:lnTo>
                  <a:lnTo>
                    <a:pt x="1076" y="1138"/>
                  </a:lnTo>
                  <a:lnTo>
                    <a:pt x="1075" y="1138"/>
                  </a:lnTo>
                  <a:lnTo>
                    <a:pt x="1075" y="1137"/>
                  </a:lnTo>
                  <a:lnTo>
                    <a:pt x="1075" y="1137"/>
                  </a:lnTo>
                  <a:lnTo>
                    <a:pt x="1075" y="1136"/>
                  </a:lnTo>
                  <a:lnTo>
                    <a:pt x="1075" y="1136"/>
                  </a:lnTo>
                  <a:lnTo>
                    <a:pt x="1075" y="1134"/>
                  </a:lnTo>
                  <a:lnTo>
                    <a:pt x="1075" y="1131"/>
                  </a:lnTo>
                  <a:lnTo>
                    <a:pt x="1075" y="1129"/>
                  </a:lnTo>
                  <a:lnTo>
                    <a:pt x="1075" y="1126"/>
                  </a:lnTo>
                  <a:lnTo>
                    <a:pt x="1075" y="1124"/>
                  </a:lnTo>
                  <a:lnTo>
                    <a:pt x="1075" y="1122"/>
                  </a:lnTo>
                  <a:lnTo>
                    <a:pt x="1075" y="1120"/>
                  </a:lnTo>
                  <a:lnTo>
                    <a:pt x="1076" y="1117"/>
                  </a:lnTo>
                  <a:lnTo>
                    <a:pt x="1068" y="1118"/>
                  </a:lnTo>
                  <a:lnTo>
                    <a:pt x="1061" y="1118"/>
                  </a:lnTo>
                  <a:lnTo>
                    <a:pt x="1054" y="1119"/>
                  </a:lnTo>
                  <a:lnTo>
                    <a:pt x="1046" y="1120"/>
                  </a:lnTo>
                  <a:lnTo>
                    <a:pt x="1039" y="1120"/>
                  </a:lnTo>
                  <a:lnTo>
                    <a:pt x="1032" y="1120"/>
                  </a:lnTo>
                  <a:lnTo>
                    <a:pt x="1025" y="1120"/>
                  </a:lnTo>
                  <a:lnTo>
                    <a:pt x="1017" y="1120"/>
                  </a:lnTo>
                  <a:lnTo>
                    <a:pt x="1017" y="1116"/>
                  </a:lnTo>
                  <a:lnTo>
                    <a:pt x="1017" y="1112"/>
                  </a:lnTo>
                  <a:lnTo>
                    <a:pt x="1017" y="1108"/>
                  </a:lnTo>
                  <a:lnTo>
                    <a:pt x="1017" y="1105"/>
                  </a:lnTo>
                  <a:lnTo>
                    <a:pt x="1017" y="1100"/>
                  </a:lnTo>
                  <a:lnTo>
                    <a:pt x="1017" y="1096"/>
                  </a:lnTo>
                  <a:lnTo>
                    <a:pt x="1017" y="1092"/>
                  </a:lnTo>
                  <a:lnTo>
                    <a:pt x="1017" y="1088"/>
                  </a:lnTo>
                  <a:lnTo>
                    <a:pt x="1017" y="1084"/>
                  </a:lnTo>
                  <a:lnTo>
                    <a:pt x="1017" y="1080"/>
                  </a:lnTo>
                  <a:lnTo>
                    <a:pt x="1017" y="1076"/>
                  </a:lnTo>
                  <a:lnTo>
                    <a:pt x="1017" y="1072"/>
                  </a:lnTo>
                  <a:lnTo>
                    <a:pt x="1017" y="1068"/>
                  </a:lnTo>
                  <a:lnTo>
                    <a:pt x="1017" y="1064"/>
                  </a:lnTo>
                  <a:lnTo>
                    <a:pt x="1017" y="1060"/>
                  </a:lnTo>
                  <a:lnTo>
                    <a:pt x="1017" y="1056"/>
                  </a:lnTo>
                  <a:lnTo>
                    <a:pt x="1019" y="1056"/>
                  </a:lnTo>
                  <a:lnTo>
                    <a:pt x="1020" y="1056"/>
                  </a:lnTo>
                  <a:lnTo>
                    <a:pt x="1022" y="1056"/>
                  </a:lnTo>
                  <a:lnTo>
                    <a:pt x="1023" y="1056"/>
                  </a:lnTo>
                  <a:lnTo>
                    <a:pt x="1025" y="1056"/>
                  </a:lnTo>
                  <a:lnTo>
                    <a:pt x="1026" y="1056"/>
                  </a:lnTo>
                  <a:lnTo>
                    <a:pt x="1028" y="1056"/>
                  </a:lnTo>
                  <a:lnTo>
                    <a:pt x="1029" y="1056"/>
                  </a:lnTo>
                  <a:lnTo>
                    <a:pt x="1035" y="1056"/>
                  </a:lnTo>
                  <a:lnTo>
                    <a:pt x="1041" y="1056"/>
                  </a:lnTo>
                  <a:lnTo>
                    <a:pt x="1047" y="1057"/>
                  </a:lnTo>
                  <a:lnTo>
                    <a:pt x="1052" y="1057"/>
                  </a:lnTo>
                  <a:lnTo>
                    <a:pt x="1058" y="1057"/>
                  </a:lnTo>
                  <a:lnTo>
                    <a:pt x="1064" y="1058"/>
                  </a:lnTo>
                  <a:lnTo>
                    <a:pt x="1069" y="1058"/>
                  </a:lnTo>
                  <a:lnTo>
                    <a:pt x="1075" y="1058"/>
                  </a:lnTo>
                  <a:lnTo>
                    <a:pt x="1075" y="1057"/>
                  </a:lnTo>
                  <a:lnTo>
                    <a:pt x="1074" y="1056"/>
                  </a:lnTo>
                  <a:lnTo>
                    <a:pt x="1074" y="1055"/>
                  </a:lnTo>
                  <a:lnTo>
                    <a:pt x="1074" y="1053"/>
                  </a:lnTo>
                  <a:lnTo>
                    <a:pt x="1074" y="1052"/>
                  </a:lnTo>
                  <a:lnTo>
                    <a:pt x="1073" y="1051"/>
                  </a:lnTo>
                  <a:lnTo>
                    <a:pt x="1073" y="1050"/>
                  </a:lnTo>
                  <a:lnTo>
                    <a:pt x="1073" y="1048"/>
                  </a:lnTo>
                  <a:lnTo>
                    <a:pt x="1073" y="1047"/>
                  </a:lnTo>
                  <a:lnTo>
                    <a:pt x="1073" y="1046"/>
                  </a:lnTo>
                  <a:lnTo>
                    <a:pt x="1074" y="1044"/>
                  </a:lnTo>
                  <a:lnTo>
                    <a:pt x="1074" y="1043"/>
                  </a:lnTo>
                  <a:lnTo>
                    <a:pt x="1074" y="1041"/>
                  </a:lnTo>
                  <a:lnTo>
                    <a:pt x="1074" y="1040"/>
                  </a:lnTo>
                  <a:lnTo>
                    <a:pt x="1075" y="1038"/>
                  </a:lnTo>
                  <a:lnTo>
                    <a:pt x="1075" y="1037"/>
                  </a:lnTo>
                  <a:lnTo>
                    <a:pt x="1017" y="1039"/>
                  </a:lnTo>
                  <a:lnTo>
                    <a:pt x="1017" y="1035"/>
                  </a:lnTo>
                  <a:lnTo>
                    <a:pt x="1017" y="1032"/>
                  </a:lnTo>
                  <a:lnTo>
                    <a:pt x="1017" y="1028"/>
                  </a:lnTo>
                  <a:lnTo>
                    <a:pt x="1017" y="1024"/>
                  </a:lnTo>
                  <a:lnTo>
                    <a:pt x="1017" y="1021"/>
                  </a:lnTo>
                  <a:lnTo>
                    <a:pt x="1017" y="1017"/>
                  </a:lnTo>
                  <a:lnTo>
                    <a:pt x="1017" y="1014"/>
                  </a:lnTo>
                  <a:lnTo>
                    <a:pt x="1017" y="1010"/>
                  </a:lnTo>
                  <a:lnTo>
                    <a:pt x="1017" y="1007"/>
                  </a:lnTo>
                  <a:lnTo>
                    <a:pt x="1017" y="1004"/>
                  </a:lnTo>
                  <a:lnTo>
                    <a:pt x="1017" y="1000"/>
                  </a:lnTo>
                  <a:lnTo>
                    <a:pt x="1017" y="997"/>
                  </a:lnTo>
                  <a:lnTo>
                    <a:pt x="1017" y="994"/>
                  </a:lnTo>
                  <a:lnTo>
                    <a:pt x="1017" y="990"/>
                  </a:lnTo>
                  <a:lnTo>
                    <a:pt x="1018" y="987"/>
                  </a:lnTo>
                  <a:lnTo>
                    <a:pt x="1018" y="984"/>
                  </a:lnTo>
                  <a:lnTo>
                    <a:pt x="1025" y="984"/>
                  </a:lnTo>
                  <a:lnTo>
                    <a:pt x="1032" y="984"/>
                  </a:lnTo>
                  <a:lnTo>
                    <a:pt x="1040" y="984"/>
                  </a:lnTo>
                  <a:lnTo>
                    <a:pt x="1047" y="985"/>
                  </a:lnTo>
                  <a:lnTo>
                    <a:pt x="1054" y="985"/>
                  </a:lnTo>
                  <a:lnTo>
                    <a:pt x="1061" y="986"/>
                  </a:lnTo>
                  <a:lnTo>
                    <a:pt x="1069" y="987"/>
                  </a:lnTo>
                  <a:lnTo>
                    <a:pt x="1076" y="987"/>
                  </a:lnTo>
                  <a:lnTo>
                    <a:pt x="1076" y="987"/>
                  </a:lnTo>
                  <a:lnTo>
                    <a:pt x="1076" y="986"/>
                  </a:lnTo>
                  <a:lnTo>
                    <a:pt x="1075" y="986"/>
                  </a:lnTo>
                  <a:lnTo>
                    <a:pt x="1075" y="985"/>
                  </a:lnTo>
                  <a:lnTo>
                    <a:pt x="1075" y="985"/>
                  </a:lnTo>
                  <a:lnTo>
                    <a:pt x="1075" y="985"/>
                  </a:lnTo>
                  <a:lnTo>
                    <a:pt x="1075" y="984"/>
                  </a:lnTo>
                  <a:lnTo>
                    <a:pt x="1075" y="984"/>
                  </a:lnTo>
                  <a:lnTo>
                    <a:pt x="1075" y="981"/>
                  </a:lnTo>
                  <a:lnTo>
                    <a:pt x="1075" y="979"/>
                  </a:lnTo>
                  <a:lnTo>
                    <a:pt x="1075" y="977"/>
                  </a:lnTo>
                  <a:lnTo>
                    <a:pt x="1075" y="974"/>
                  </a:lnTo>
                  <a:lnTo>
                    <a:pt x="1075" y="972"/>
                  </a:lnTo>
                  <a:lnTo>
                    <a:pt x="1075" y="970"/>
                  </a:lnTo>
                  <a:lnTo>
                    <a:pt x="1075" y="967"/>
                  </a:lnTo>
                  <a:lnTo>
                    <a:pt x="1076" y="965"/>
                  </a:lnTo>
                  <a:lnTo>
                    <a:pt x="1069" y="965"/>
                  </a:lnTo>
                  <a:lnTo>
                    <a:pt x="1062" y="965"/>
                  </a:lnTo>
                  <a:lnTo>
                    <a:pt x="1054" y="966"/>
                  </a:lnTo>
                  <a:lnTo>
                    <a:pt x="1047" y="966"/>
                  </a:lnTo>
                  <a:lnTo>
                    <a:pt x="1040" y="966"/>
                  </a:lnTo>
                  <a:lnTo>
                    <a:pt x="1033" y="966"/>
                  </a:lnTo>
                  <a:lnTo>
                    <a:pt x="1025" y="966"/>
                  </a:lnTo>
                  <a:lnTo>
                    <a:pt x="1018" y="966"/>
                  </a:lnTo>
                  <a:lnTo>
                    <a:pt x="1013" y="966"/>
                  </a:lnTo>
                  <a:lnTo>
                    <a:pt x="1008" y="966"/>
                  </a:lnTo>
                  <a:lnTo>
                    <a:pt x="1003" y="966"/>
                  </a:lnTo>
                  <a:lnTo>
                    <a:pt x="998" y="966"/>
                  </a:lnTo>
                  <a:lnTo>
                    <a:pt x="993" y="965"/>
                  </a:lnTo>
                  <a:lnTo>
                    <a:pt x="988" y="965"/>
                  </a:lnTo>
                  <a:lnTo>
                    <a:pt x="983" y="965"/>
                  </a:lnTo>
                  <a:lnTo>
                    <a:pt x="978" y="965"/>
                  </a:lnTo>
                  <a:close/>
                  <a:moveTo>
                    <a:pt x="1156" y="965"/>
                  </a:moveTo>
                  <a:lnTo>
                    <a:pt x="1156" y="965"/>
                  </a:lnTo>
                  <a:lnTo>
                    <a:pt x="1156" y="966"/>
                  </a:lnTo>
                  <a:lnTo>
                    <a:pt x="1156" y="966"/>
                  </a:lnTo>
                  <a:lnTo>
                    <a:pt x="1156" y="966"/>
                  </a:lnTo>
                  <a:lnTo>
                    <a:pt x="1156" y="966"/>
                  </a:lnTo>
                  <a:lnTo>
                    <a:pt x="1156" y="967"/>
                  </a:lnTo>
                  <a:lnTo>
                    <a:pt x="1156" y="968"/>
                  </a:lnTo>
                  <a:lnTo>
                    <a:pt x="1157" y="968"/>
                  </a:lnTo>
                  <a:lnTo>
                    <a:pt x="1157" y="970"/>
                  </a:lnTo>
                  <a:lnTo>
                    <a:pt x="1157" y="973"/>
                  </a:lnTo>
                  <a:lnTo>
                    <a:pt x="1157" y="975"/>
                  </a:lnTo>
                  <a:lnTo>
                    <a:pt x="1157" y="977"/>
                  </a:lnTo>
                  <a:lnTo>
                    <a:pt x="1157" y="980"/>
                  </a:lnTo>
                  <a:lnTo>
                    <a:pt x="1157" y="983"/>
                  </a:lnTo>
                  <a:lnTo>
                    <a:pt x="1156" y="985"/>
                  </a:lnTo>
                  <a:lnTo>
                    <a:pt x="1156" y="987"/>
                  </a:lnTo>
                  <a:lnTo>
                    <a:pt x="1159" y="987"/>
                  </a:lnTo>
                  <a:lnTo>
                    <a:pt x="1162" y="987"/>
                  </a:lnTo>
                  <a:lnTo>
                    <a:pt x="1165" y="986"/>
                  </a:lnTo>
                  <a:lnTo>
                    <a:pt x="1168" y="986"/>
                  </a:lnTo>
                  <a:lnTo>
                    <a:pt x="1171" y="985"/>
                  </a:lnTo>
                  <a:lnTo>
                    <a:pt x="1174" y="985"/>
                  </a:lnTo>
                  <a:lnTo>
                    <a:pt x="1177" y="985"/>
                  </a:lnTo>
                  <a:lnTo>
                    <a:pt x="1180" y="985"/>
                  </a:lnTo>
                  <a:lnTo>
                    <a:pt x="1183" y="985"/>
                  </a:lnTo>
                  <a:lnTo>
                    <a:pt x="1186" y="984"/>
                  </a:lnTo>
                  <a:lnTo>
                    <a:pt x="1189" y="984"/>
                  </a:lnTo>
                  <a:lnTo>
                    <a:pt x="1191" y="984"/>
                  </a:lnTo>
                  <a:lnTo>
                    <a:pt x="1194" y="984"/>
                  </a:lnTo>
                  <a:lnTo>
                    <a:pt x="1197" y="984"/>
                  </a:lnTo>
                  <a:lnTo>
                    <a:pt x="1200" y="984"/>
                  </a:lnTo>
                  <a:lnTo>
                    <a:pt x="1202" y="984"/>
                  </a:lnTo>
                  <a:lnTo>
                    <a:pt x="1203" y="988"/>
                  </a:lnTo>
                  <a:lnTo>
                    <a:pt x="1203" y="992"/>
                  </a:lnTo>
                  <a:lnTo>
                    <a:pt x="1203" y="996"/>
                  </a:lnTo>
                  <a:lnTo>
                    <a:pt x="1203" y="1000"/>
                  </a:lnTo>
                  <a:lnTo>
                    <a:pt x="1203" y="1004"/>
                  </a:lnTo>
                  <a:lnTo>
                    <a:pt x="1203" y="1008"/>
                  </a:lnTo>
                  <a:lnTo>
                    <a:pt x="1203" y="1013"/>
                  </a:lnTo>
                  <a:lnTo>
                    <a:pt x="1203" y="1017"/>
                  </a:lnTo>
                  <a:lnTo>
                    <a:pt x="1203" y="1027"/>
                  </a:lnTo>
                  <a:lnTo>
                    <a:pt x="1203" y="1038"/>
                  </a:lnTo>
                  <a:lnTo>
                    <a:pt x="1203" y="1049"/>
                  </a:lnTo>
                  <a:lnTo>
                    <a:pt x="1203" y="1060"/>
                  </a:lnTo>
                  <a:lnTo>
                    <a:pt x="1203" y="1071"/>
                  </a:lnTo>
                  <a:lnTo>
                    <a:pt x="1202" y="1081"/>
                  </a:lnTo>
                  <a:lnTo>
                    <a:pt x="1202" y="1092"/>
                  </a:lnTo>
                  <a:lnTo>
                    <a:pt x="1202" y="1103"/>
                  </a:lnTo>
                  <a:lnTo>
                    <a:pt x="1202" y="1107"/>
                  </a:lnTo>
                  <a:lnTo>
                    <a:pt x="1202" y="1112"/>
                  </a:lnTo>
                  <a:lnTo>
                    <a:pt x="1202" y="1116"/>
                  </a:lnTo>
                  <a:lnTo>
                    <a:pt x="1201" y="1121"/>
                  </a:lnTo>
                  <a:lnTo>
                    <a:pt x="1201" y="1125"/>
                  </a:lnTo>
                  <a:lnTo>
                    <a:pt x="1201" y="1130"/>
                  </a:lnTo>
                  <a:lnTo>
                    <a:pt x="1200" y="1135"/>
                  </a:lnTo>
                  <a:lnTo>
                    <a:pt x="1200" y="1139"/>
                  </a:lnTo>
                  <a:lnTo>
                    <a:pt x="1203" y="1139"/>
                  </a:lnTo>
                  <a:lnTo>
                    <a:pt x="1206" y="1139"/>
                  </a:lnTo>
                  <a:lnTo>
                    <a:pt x="1208" y="1138"/>
                  </a:lnTo>
                  <a:lnTo>
                    <a:pt x="1211" y="1138"/>
                  </a:lnTo>
                  <a:lnTo>
                    <a:pt x="1213" y="1138"/>
                  </a:lnTo>
                  <a:lnTo>
                    <a:pt x="1216" y="1138"/>
                  </a:lnTo>
                  <a:lnTo>
                    <a:pt x="1219" y="1138"/>
                  </a:lnTo>
                  <a:lnTo>
                    <a:pt x="1221" y="1138"/>
                  </a:lnTo>
                  <a:lnTo>
                    <a:pt x="1224" y="1138"/>
                  </a:lnTo>
                  <a:lnTo>
                    <a:pt x="1226" y="1138"/>
                  </a:lnTo>
                  <a:lnTo>
                    <a:pt x="1229" y="1138"/>
                  </a:lnTo>
                  <a:lnTo>
                    <a:pt x="1232" y="1138"/>
                  </a:lnTo>
                  <a:lnTo>
                    <a:pt x="1234" y="1138"/>
                  </a:lnTo>
                  <a:lnTo>
                    <a:pt x="1237" y="1138"/>
                  </a:lnTo>
                  <a:lnTo>
                    <a:pt x="1239" y="1139"/>
                  </a:lnTo>
                  <a:lnTo>
                    <a:pt x="1242" y="1139"/>
                  </a:lnTo>
                  <a:lnTo>
                    <a:pt x="1242" y="1134"/>
                  </a:lnTo>
                  <a:lnTo>
                    <a:pt x="1242" y="1129"/>
                  </a:lnTo>
                  <a:lnTo>
                    <a:pt x="1241" y="1124"/>
                  </a:lnTo>
                  <a:lnTo>
                    <a:pt x="1241" y="1119"/>
                  </a:lnTo>
                  <a:lnTo>
                    <a:pt x="1241" y="1114"/>
                  </a:lnTo>
                  <a:lnTo>
                    <a:pt x="1241" y="1108"/>
                  </a:lnTo>
                  <a:lnTo>
                    <a:pt x="1241" y="1103"/>
                  </a:lnTo>
                  <a:lnTo>
                    <a:pt x="1241" y="1098"/>
                  </a:lnTo>
                  <a:lnTo>
                    <a:pt x="1241" y="1094"/>
                  </a:lnTo>
                  <a:lnTo>
                    <a:pt x="1241" y="1090"/>
                  </a:lnTo>
                  <a:lnTo>
                    <a:pt x="1241" y="1086"/>
                  </a:lnTo>
                  <a:lnTo>
                    <a:pt x="1241" y="1082"/>
                  </a:lnTo>
                  <a:lnTo>
                    <a:pt x="1241" y="1078"/>
                  </a:lnTo>
                  <a:lnTo>
                    <a:pt x="1241" y="1074"/>
                  </a:lnTo>
                  <a:lnTo>
                    <a:pt x="1241" y="1070"/>
                  </a:lnTo>
                  <a:lnTo>
                    <a:pt x="1241" y="1065"/>
                  </a:lnTo>
                  <a:lnTo>
                    <a:pt x="1241" y="1058"/>
                  </a:lnTo>
                  <a:lnTo>
                    <a:pt x="1241" y="1050"/>
                  </a:lnTo>
                  <a:lnTo>
                    <a:pt x="1241" y="1042"/>
                  </a:lnTo>
                  <a:lnTo>
                    <a:pt x="1241" y="1034"/>
                  </a:lnTo>
                  <a:lnTo>
                    <a:pt x="1241" y="1026"/>
                  </a:lnTo>
                  <a:lnTo>
                    <a:pt x="1241" y="1018"/>
                  </a:lnTo>
                  <a:lnTo>
                    <a:pt x="1241" y="1010"/>
                  </a:lnTo>
                  <a:lnTo>
                    <a:pt x="1241" y="1002"/>
                  </a:lnTo>
                  <a:lnTo>
                    <a:pt x="1242" y="984"/>
                  </a:lnTo>
                  <a:lnTo>
                    <a:pt x="1247" y="984"/>
                  </a:lnTo>
                  <a:lnTo>
                    <a:pt x="1253" y="984"/>
                  </a:lnTo>
                  <a:lnTo>
                    <a:pt x="1259" y="984"/>
                  </a:lnTo>
                  <a:lnTo>
                    <a:pt x="1264" y="985"/>
                  </a:lnTo>
                  <a:lnTo>
                    <a:pt x="1270" y="985"/>
                  </a:lnTo>
                  <a:lnTo>
                    <a:pt x="1275" y="986"/>
                  </a:lnTo>
                  <a:lnTo>
                    <a:pt x="1281" y="987"/>
                  </a:lnTo>
                  <a:lnTo>
                    <a:pt x="1287" y="987"/>
                  </a:lnTo>
                  <a:lnTo>
                    <a:pt x="1286" y="986"/>
                  </a:lnTo>
                  <a:lnTo>
                    <a:pt x="1286" y="984"/>
                  </a:lnTo>
                  <a:lnTo>
                    <a:pt x="1286" y="983"/>
                  </a:lnTo>
                  <a:lnTo>
                    <a:pt x="1286" y="981"/>
                  </a:lnTo>
                  <a:lnTo>
                    <a:pt x="1286" y="979"/>
                  </a:lnTo>
                  <a:lnTo>
                    <a:pt x="1286" y="978"/>
                  </a:lnTo>
                  <a:lnTo>
                    <a:pt x="1286" y="977"/>
                  </a:lnTo>
                  <a:lnTo>
                    <a:pt x="1286" y="975"/>
                  </a:lnTo>
                  <a:lnTo>
                    <a:pt x="1286" y="974"/>
                  </a:lnTo>
                  <a:lnTo>
                    <a:pt x="1286" y="972"/>
                  </a:lnTo>
                  <a:lnTo>
                    <a:pt x="1286" y="971"/>
                  </a:lnTo>
                  <a:lnTo>
                    <a:pt x="1286" y="970"/>
                  </a:lnTo>
                  <a:lnTo>
                    <a:pt x="1286" y="969"/>
                  </a:lnTo>
                  <a:lnTo>
                    <a:pt x="1286" y="967"/>
                  </a:lnTo>
                  <a:lnTo>
                    <a:pt x="1287" y="966"/>
                  </a:lnTo>
                  <a:lnTo>
                    <a:pt x="1287" y="965"/>
                  </a:lnTo>
                  <a:lnTo>
                    <a:pt x="1282" y="965"/>
                  </a:lnTo>
                  <a:lnTo>
                    <a:pt x="1277" y="965"/>
                  </a:lnTo>
                  <a:lnTo>
                    <a:pt x="1272" y="965"/>
                  </a:lnTo>
                  <a:lnTo>
                    <a:pt x="1267" y="965"/>
                  </a:lnTo>
                  <a:lnTo>
                    <a:pt x="1262" y="966"/>
                  </a:lnTo>
                  <a:lnTo>
                    <a:pt x="1257" y="966"/>
                  </a:lnTo>
                  <a:lnTo>
                    <a:pt x="1252" y="966"/>
                  </a:lnTo>
                  <a:lnTo>
                    <a:pt x="1247" y="966"/>
                  </a:lnTo>
                  <a:lnTo>
                    <a:pt x="1244" y="966"/>
                  </a:lnTo>
                  <a:lnTo>
                    <a:pt x="1241" y="966"/>
                  </a:lnTo>
                  <a:lnTo>
                    <a:pt x="1237" y="966"/>
                  </a:lnTo>
                  <a:lnTo>
                    <a:pt x="1234" y="966"/>
                  </a:lnTo>
                  <a:lnTo>
                    <a:pt x="1231" y="966"/>
                  </a:lnTo>
                  <a:lnTo>
                    <a:pt x="1228" y="966"/>
                  </a:lnTo>
                  <a:lnTo>
                    <a:pt x="1224" y="966"/>
                  </a:lnTo>
                  <a:lnTo>
                    <a:pt x="1221" y="966"/>
                  </a:lnTo>
                  <a:lnTo>
                    <a:pt x="1215" y="966"/>
                  </a:lnTo>
                  <a:lnTo>
                    <a:pt x="1209" y="966"/>
                  </a:lnTo>
                  <a:lnTo>
                    <a:pt x="1204" y="966"/>
                  </a:lnTo>
                  <a:lnTo>
                    <a:pt x="1198" y="966"/>
                  </a:lnTo>
                  <a:lnTo>
                    <a:pt x="1192" y="966"/>
                  </a:lnTo>
                  <a:lnTo>
                    <a:pt x="1186" y="966"/>
                  </a:lnTo>
                  <a:lnTo>
                    <a:pt x="1181" y="966"/>
                  </a:lnTo>
                  <a:lnTo>
                    <a:pt x="1175" y="965"/>
                  </a:lnTo>
                  <a:lnTo>
                    <a:pt x="1172" y="965"/>
                  </a:lnTo>
                  <a:lnTo>
                    <a:pt x="1170" y="965"/>
                  </a:lnTo>
                  <a:lnTo>
                    <a:pt x="1168" y="965"/>
                  </a:lnTo>
                  <a:lnTo>
                    <a:pt x="1165" y="965"/>
                  </a:lnTo>
                  <a:lnTo>
                    <a:pt x="1163" y="965"/>
                  </a:lnTo>
                  <a:lnTo>
                    <a:pt x="1161" y="965"/>
                  </a:lnTo>
                  <a:lnTo>
                    <a:pt x="1158" y="965"/>
                  </a:lnTo>
                  <a:lnTo>
                    <a:pt x="1156" y="965"/>
                  </a:lnTo>
                  <a:close/>
                  <a:moveTo>
                    <a:pt x="1378" y="965"/>
                  </a:moveTo>
                  <a:lnTo>
                    <a:pt x="1379" y="969"/>
                  </a:lnTo>
                  <a:lnTo>
                    <a:pt x="1379" y="974"/>
                  </a:lnTo>
                  <a:lnTo>
                    <a:pt x="1379" y="977"/>
                  </a:lnTo>
                  <a:lnTo>
                    <a:pt x="1379" y="982"/>
                  </a:lnTo>
                  <a:lnTo>
                    <a:pt x="1380" y="986"/>
                  </a:lnTo>
                  <a:lnTo>
                    <a:pt x="1380" y="990"/>
                  </a:lnTo>
                  <a:lnTo>
                    <a:pt x="1380" y="995"/>
                  </a:lnTo>
                  <a:lnTo>
                    <a:pt x="1380" y="999"/>
                  </a:lnTo>
                  <a:lnTo>
                    <a:pt x="1380" y="1003"/>
                  </a:lnTo>
                  <a:lnTo>
                    <a:pt x="1380" y="1007"/>
                  </a:lnTo>
                  <a:lnTo>
                    <a:pt x="1381" y="1011"/>
                  </a:lnTo>
                  <a:lnTo>
                    <a:pt x="1381" y="1015"/>
                  </a:lnTo>
                  <a:lnTo>
                    <a:pt x="1381" y="1019"/>
                  </a:lnTo>
                  <a:lnTo>
                    <a:pt x="1381" y="1024"/>
                  </a:lnTo>
                  <a:lnTo>
                    <a:pt x="1381" y="1028"/>
                  </a:lnTo>
                  <a:lnTo>
                    <a:pt x="1381" y="1032"/>
                  </a:lnTo>
                  <a:lnTo>
                    <a:pt x="1381" y="1033"/>
                  </a:lnTo>
                  <a:lnTo>
                    <a:pt x="1381" y="1035"/>
                  </a:lnTo>
                  <a:lnTo>
                    <a:pt x="1381" y="1037"/>
                  </a:lnTo>
                  <a:lnTo>
                    <a:pt x="1381" y="1039"/>
                  </a:lnTo>
                  <a:lnTo>
                    <a:pt x="1381" y="1040"/>
                  </a:lnTo>
                  <a:lnTo>
                    <a:pt x="1381" y="1042"/>
                  </a:lnTo>
                  <a:lnTo>
                    <a:pt x="1381" y="1044"/>
                  </a:lnTo>
                  <a:lnTo>
                    <a:pt x="1381" y="1045"/>
                  </a:lnTo>
                  <a:lnTo>
                    <a:pt x="1381" y="1057"/>
                  </a:lnTo>
                  <a:lnTo>
                    <a:pt x="1381" y="1069"/>
                  </a:lnTo>
                  <a:lnTo>
                    <a:pt x="1380" y="1081"/>
                  </a:lnTo>
                  <a:lnTo>
                    <a:pt x="1380" y="1092"/>
                  </a:lnTo>
                  <a:lnTo>
                    <a:pt x="1379" y="1104"/>
                  </a:lnTo>
                  <a:lnTo>
                    <a:pt x="1379" y="1116"/>
                  </a:lnTo>
                  <a:lnTo>
                    <a:pt x="1378" y="1127"/>
                  </a:lnTo>
                  <a:lnTo>
                    <a:pt x="1377" y="1139"/>
                  </a:lnTo>
                  <a:lnTo>
                    <a:pt x="1380" y="1139"/>
                  </a:lnTo>
                  <a:lnTo>
                    <a:pt x="1383" y="1138"/>
                  </a:lnTo>
                  <a:lnTo>
                    <a:pt x="1386" y="1138"/>
                  </a:lnTo>
                  <a:lnTo>
                    <a:pt x="1389" y="1138"/>
                  </a:lnTo>
                  <a:lnTo>
                    <a:pt x="1391" y="1138"/>
                  </a:lnTo>
                  <a:lnTo>
                    <a:pt x="1394" y="1138"/>
                  </a:lnTo>
                  <a:lnTo>
                    <a:pt x="1397" y="1138"/>
                  </a:lnTo>
                  <a:lnTo>
                    <a:pt x="1400" y="1138"/>
                  </a:lnTo>
                  <a:lnTo>
                    <a:pt x="1402" y="1138"/>
                  </a:lnTo>
                  <a:lnTo>
                    <a:pt x="1405" y="1138"/>
                  </a:lnTo>
                  <a:lnTo>
                    <a:pt x="1407" y="1138"/>
                  </a:lnTo>
                  <a:lnTo>
                    <a:pt x="1410" y="1138"/>
                  </a:lnTo>
                  <a:lnTo>
                    <a:pt x="1412" y="1138"/>
                  </a:lnTo>
                  <a:lnTo>
                    <a:pt x="1415" y="1138"/>
                  </a:lnTo>
                  <a:lnTo>
                    <a:pt x="1417" y="1139"/>
                  </a:lnTo>
                  <a:lnTo>
                    <a:pt x="1420" y="1139"/>
                  </a:lnTo>
                  <a:lnTo>
                    <a:pt x="1420" y="1135"/>
                  </a:lnTo>
                  <a:lnTo>
                    <a:pt x="1419" y="1130"/>
                  </a:lnTo>
                  <a:lnTo>
                    <a:pt x="1419" y="1125"/>
                  </a:lnTo>
                  <a:lnTo>
                    <a:pt x="1419" y="1120"/>
                  </a:lnTo>
                  <a:lnTo>
                    <a:pt x="1418" y="1116"/>
                  </a:lnTo>
                  <a:lnTo>
                    <a:pt x="1418" y="1111"/>
                  </a:lnTo>
                  <a:lnTo>
                    <a:pt x="1418" y="1106"/>
                  </a:lnTo>
                  <a:lnTo>
                    <a:pt x="1418" y="1101"/>
                  </a:lnTo>
                  <a:lnTo>
                    <a:pt x="1418" y="1095"/>
                  </a:lnTo>
                  <a:lnTo>
                    <a:pt x="1418" y="1088"/>
                  </a:lnTo>
                  <a:lnTo>
                    <a:pt x="1417" y="1082"/>
                  </a:lnTo>
                  <a:lnTo>
                    <a:pt x="1417" y="1075"/>
                  </a:lnTo>
                  <a:lnTo>
                    <a:pt x="1417" y="1068"/>
                  </a:lnTo>
                  <a:lnTo>
                    <a:pt x="1417" y="1062"/>
                  </a:lnTo>
                  <a:lnTo>
                    <a:pt x="1417" y="1055"/>
                  </a:lnTo>
                  <a:lnTo>
                    <a:pt x="1417" y="1048"/>
                  </a:lnTo>
                  <a:lnTo>
                    <a:pt x="1417" y="1042"/>
                  </a:lnTo>
                  <a:lnTo>
                    <a:pt x="1417" y="1036"/>
                  </a:lnTo>
                  <a:lnTo>
                    <a:pt x="1417" y="1030"/>
                  </a:lnTo>
                  <a:lnTo>
                    <a:pt x="1417" y="1024"/>
                  </a:lnTo>
                  <a:lnTo>
                    <a:pt x="1417" y="1017"/>
                  </a:lnTo>
                  <a:lnTo>
                    <a:pt x="1418" y="1011"/>
                  </a:lnTo>
                  <a:lnTo>
                    <a:pt x="1418" y="1005"/>
                  </a:lnTo>
                  <a:lnTo>
                    <a:pt x="1418" y="999"/>
                  </a:lnTo>
                  <a:lnTo>
                    <a:pt x="1418" y="994"/>
                  </a:lnTo>
                  <a:lnTo>
                    <a:pt x="1418" y="990"/>
                  </a:lnTo>
                  <a:lnTo>
                    <a:pt x="1418" y="986"/>
                  </a:lnTo>
                  <a:lnTo>
                    <a:pt x="1419" y="982"/>
                  </a:lnTo>
                  <a:lnTo>
                    <a:pt x="1419" y="977"/>
                  </a:lnTo>
                  <a:lnTo>
                    <a:pt x="1419" y="973"/>
                  </a:lnTo>
                  <a:lnTo>
                    <a:pt x="1420" y="969"/>
                  </a:lnTo>
                  <a:lnTo>
                    <a:pt x="1420" y="965"/>
                  </a:lnTo>
                  <a:lnTo>
                    <a:pt x="1417" y="965"/>
                  </a:lnTo>
                  <a:lnTo>
                    <a:pt x="1415" y="965"/>
                  </a:lnTo>
                  <a:lnTo>
                    <a:pt x="1412" y="965"/>
                  </a:lnTo>
                  <a:lnTo>
                    <a:pt x="1409" y="966"/>
                  </a:lnTo>
                  <a:lnTo>
                    <a:pt x="1407" y="966"/>
                  </a:lnTo>
                  <a:lnTo>
                    <a:pt x="1404" y="966"/>
                  </a:lnTo>
                  <a:lnTo>
                    <a:pt x="1402" y="966"/>
                  </a:lnTo>
                  <a:lnTo>
                    <a:pt x="1399" y="966"/>
                  </a:lnTo>
                  <a:lnTo>
                    <a:pt x="1396" y="966"/>
                  </a:lnTo>
                  <a:lnTo>
                    <a:pt x="1394" y="966"/>
                  </a:lnTo>
                  <a:lnTo>
                    <a:pt x="1391" y="966"/>
                  </a:lnTo>
                  <a:lnTo>
                    <a:pt x="1389" y="966"/>
                  </a:lnTo>
                  <a:lnTo>
                    <a:pt x="1386" y="965"/>
                  </a:lnTo>
                  <a:lnTo>
                    <a:pt x="1383" y="965"/>
                  </a:lnTo>
                  <a:lnTo>
                    <a:pt x="1381" y="965"/>
                  </a:lnTo>
                  <a:lnTo>
                    <a:pt x="1378" y="965"/>
                  </a:lnTo>
                  <a:close/>
                  <a:moveTo>
                    <a:pt x="1532" y="965"/>
                  </a:moveTo>
                  <a:lnTo>
                    <a:pt x="1532" y="966"/>
                  </a:lnTo>
                  <a:lnTo>
                    <a:pt x="1532" y="968"/>
                  </a:lnTo>
                  <a:lnTo>
                    <a:pt x="1532" y="969"/>
                  </a:lnTo>
                  <a:lnTo>
                    <a:pt x="1532" y="971"/>
                  </a:lnTo>
                  <a:lnTo>
                    <a:pt x="1532" y="972"/>
                  </a:lnTo>
                  <a:lnTo>
                    <a:pt x="1532" y="974"/>
                  </a:lnTo>
                  <a:lnTo>
                    <a:pt x="1532" y="975"/>
                  </a:lnTo>
                  <a:lnTo>
                    <a:pt x="1532" y="977"/>
                  </a:lnTo>
                  <a:lnTo>
                    <a:pt x="1532" y="982"/>
                  </a:lnTo>
                  <a:lnTo>
                    <a:pt x="1532" y="987"/>
                  </a:lnTo>
                  <a:lnTo>
                    <a:pt x="1532" y="992"/>
                  </a:lnTo>
                  <a:lnTo>
                    <a:pt x="1532" y="997"/>
                  </a:lnTo>
                  <a:lnTo>
                    <a:pt x="1532" y="1002"/>
                  </a:lnTo>
                  <a:lnTo>
                    <a:pt x="1532" y="1007"/>
                  </a:lnTo>
                  <a:lnTo>
                    <a:pt x="1532" y="1013"/>
                  </a:lnTo>
                  <a:lnTo>
                    <a:pt x="1532" y="1018"/>
                  </a:lnTo>
                  <a:lnTo>
                    <a:pt x="1532" y="1033"/>
                  </a:lnTo>
                  <a:lnTo>
                    <a:pt x="1532" y="1048"/>
                  </a:lnTo>
                  <a:lnTo>
                    <a:pt x="1532" y="1064"/>
                  </a:lnTo>
                  <a:lnTo>
                    <a:pt x="1532" y="1078"/>
                  </a:lnTo>
                  <a:lnTo>
                    <a:pt x="1531" y="1093"/>
                  </a:lnTo>
                  <a:lnTo>
                    <a:pt x="1530" y="1109"/>
                  </a:lnTo>
                  <a:lnTo>
                    <a:pt x="1529" y="1124"/>
                  </a:lnTo>
                  <a:lnTo>
                    <a:pt x="1528" y="1139"/>
                  </a:lnTo>
                  <a:lnTo>
                    <a:pt x="1529" y="1139"/>
                  </a:lnTo>
                  <a:lnTo>
                    <a:pt x="1531" y="1138"/>
                  </a:lnTo>
                  <a:lnTo>
                    <a:pt x="1532" y="1138"/>
                  </a:lnTo>
                  <a:lnTo>
                    <a:pt x="1534" y="1138"/>
                  </a:lnTo>
                  <a:lnTo>
                    <a:pt x="1535" y="1138"/>
                  </a:lnTo>
                  <a:lnTo>
                    <a:pt x="1537" y="1138"/>
                  </a:lnTo>
                  <a:lnTo>
                    <a:pt x="1538" y="1138"/>
                  </a:lnTo>
                  <a:lnTo>
                    <a:pt x="1540" y="1138"/>
                  </a:lnTo>
                  <a:lnTo>
                    <a:pt x="1541" y="1138"/>
                  </a:lnTo>
                  <a:lnTo>
                    <a:pt x="1542" y="1138"/>
                  </a:lnTo>
                  <a:lnTo>
                    <a:pt x="1543" y="1138"/>
                  </a:lnTo>
                  <a:lnTo>
                    <a:pt x="1545" y="1138"/>
                  </a:lnTo>
                  <a:lnTo>
                    <a:pt x="1546" y="1138"/>
                  </a:lnTo>
                  <a:lnTo>
                    <a:pt x="1547" y="1138"/>
                  </a:lnTo>
                  <a:lnTo>
                    <a:pt x="1549" y="1138"/>
                  </a:lnTo>
                  <a:lnTo>
                    <a:pt x="1550" y="1139"/>
                  </a:lnTo>
                  <a:lnTo>
                    <a:pt x="1551" y="1139"/>
                  </a:lnTo>
                  <a:lnTo>
                    <a:pt x="1551" y="1131"/>
                  </a:lnTo>
                  <a:lnTo>
                    <a:pt x="1551" y="1123"/>
                  </a:lnTo>
                  <a:lnTo>
                    <a:pt x="1550" y="1114"/>
                  </a:lnTo>
                  <a:lnTo>
                    <a:pt x="1550" y="1106"/>
                  </a:lnTo>
                  <a:lnTo>
                    <a:pt x="1550" y="1098"/>
                  </a:lnTo>
                  <a:lnTo>
                    <a:pt x="1550" y="1090"/>
                  </a:lnTo>
                  <a:lnTo>
                    <a:pt x="1550" y="1082"/>
                  </a:lnTo>
                  <a:lnTo>
                    <a:pt x="1550" y="1074"/>
                  </a:lnTo>
                  <a:lnTo>
                    <a:pt x="1550" y="1071"/>
                  </a:lnTo>
                  <a:lnTo>
                    <a:pt x="1550" y="1068"/>
                  </a:lnTo>
                  <a:lnTo>
                    <a:pt x="1550" y="1065"/>
                  </a:lnTo>
                  <a:lnTo>
                    <a:pt x="1550" y="1062"/>
                  </a:lnTo>
                  <a:lnTo>
                    <a:pt x="1550" y="1059"/>
                  </a:lnTo>
                  <a:lnTo>
                    <a:pt x="1550" y="1056"/>
                  </a:lnTo>
                  <a:lnTo>
                    <a:pt x="1550" y="1054"/>
                  </a:lnTo>
                  <a:lnTo>
                    <a:pt x="1550" y="1050"/>
                  </a:lnTo>
                  <a:lnTo>
                    <a:pt x="1550" y="1047"/>
                  </a:lnTo>
                  <a:lnTo>
                    <a:pt x="1550" y="1042"/>
                  </a:lnTo>
                  <a:lnTo>
                    <a:pt x="1550" y="1038"/>
                  </a:lnTo>
                  <a:lnTo>
                    <a:pt x="1550" y="1033"/>
                  </a:lnTo>
                  <a:lnTo>
                    <a:pt x="1550" y="1029"/>
                  </a:lnTo>
                  <a:lnTo>
                    <a:pt x="1550" y="1025"/>
                  </a:lnTo>
                  <a:lnTo>
                    <a:pt x="1550" y="1021"/>
                  </a:lnTo>
                  <a:lnTo>
                    <a:pt x="1551" y="1017"/>
                  </a:lnTo>
                  <a:lnTo>
                    <a:pt x="1578" y="1045"/>
                  </a:lnTo>
                  <a:lnTo>
                    <a:pt x="1589" y="1057"/>
                  </a:lnTo>
                  <a:lnTo>
                    <a:pt x="1599" y="1069"/>
                  </a:lnTo>
                  <a:lnTo>
                    <a:pt x="1610" y="1080"/>
                  </a:lnTo>
                  <a:lnTo>
                    <a:pt x="1620" y="1092"/>
                  </a:lnTo>
                  <a:lnTo>
                    <a:pt x="1631" y="1103"/>
                  </a:lnTo>
                  <a:lnTo>
                    <a:pt x="1641" y="1115"/>
                  </a:lnTo>
                  <a:lnTo>
                    <a:pt x="1651" y="1127"/>
                  </a:lnTo>
                  <a:lnTo>
                    <a:pt x="1661" y="1139"/>
                  </a:lnTo>
                  <a:lnTo>
                    <a:pt x="1664" y="1138"/>
                  </a:lnTo>
                  <a:lnTo>
                    <a:pt x="1666" y="1138"/>
                  </a:lnTo>
                  <a:lnTo>
                    <a:pt x="1668" y="1138"/>
                  </a:lnTo>
                  <a:lnTo>
                    <a:pt x="1670" y="1138"/>
                  </a:lnTo>
                  <a:lnTo>
                    <a:pt x="1673" y="1138"/>
                  </a:lnTo>
                  <a:lnTo>
                    <a:pt x="1675" y="1138"/>
                  </a:lnTo>
                  <a:lnTo>
                    <a:pt x="1677" y="1138"/>
                  </a:lnTo>
                  <a:lnTo>
                    <a:pt x="1680" y="1138"/>
                  </a:lnTo>
                  <a:lnTo>
                    <a:pt x="1680" y="1138"/>
                  </a:lnTo>
                  <a:lnTo>
                    <a:pt x="1680" y="1138"/>
                  </a:lnTo>
                  <a:lnTo>
                    <a:pt x="1681" y="1139"/>
                  </a:lnTo>
                  <a:lnTo>
                    <a:pt x="1681" y="1139"/>
                  </a:lnTo>
                  <a:lnTo>
                    <a:pt x="1682" y="1139"/>
                  </a:lnTo>
                  <a:lnTo>
                    <a:pt x="1682" y="1139"/>
                  </a:lnTo>
                  <a:lnTo>
                    <a:pt x="1682" y="1139"/>
                  </a:lnTo>
                  <a:lnTo>
                    <a:pt x="1682" y="1132"/>
                  </a:lnTo>
                  <a:lnTo>
                    <a:pt x="1682" y="1125"/>
                  </a:lnTo>
                  <a:lnTo>
                    <a:pt x="1682" y="1119"/>
                  </a:lnTo>
                  <a:lnTo>
                    <a:pt x="1682" y="1112"/>
                  </a:lnTo>
                  <a:lnTo>
                    <a:pt x="1682" y="1105"/>
                  </a:lnTo>
                  <a:lnTo>
                    <a:pt x="1682" y="1099"/>
                  </a:lnTo>
                  <a:lnTo>
                    <a:pt x="1682" y="1092"/>
                  </a:lnTo>
                  <a:lnTo>
                    <a:pt x="1682" y="1085"/>
                  </a:lnTo>
                  <a:lnTo>
                    <a:pt x="1682" y="1082"/>
                  </a:lnTo>
                  <a:lnTo>
                    <a:pt x="1682" y="1079"/>
                  </a:lnTo>
                  <a:lnTo>
                    <a:pt x="1682" y="1075"/>
                  </a:lnTo>
                  <a:lnTo>
                    <a:pt x="1682" y="1072"/>
                  </a:lnTo>
                  <a:lnTo>
                    <a:pt x="1682" y="1069"/>
                  </a:lnTo>
                  <a:lnTo>
                    <a:pt x="1682" y="1066"/>
                  </a:lnTo>
                  <a:lnTo>
                    <a:pt x="1682" y="1063"/>
                  </a:lnTo>
                  <a:lnTo>
                    <a:pt x="1682" y="1059"/>
                  </a:lnTo>
                  <a:lnTo>
                    <a:pt x="1682" y="1053"/>
                  </a:lnTo>
                  <a:lnTo>
                    <a:pt x="1682" y="1047"/>
                  </a:lnTo>
                  <a:lnTo>
                    <a:pt x="1683" y="1041"/>
                  </a:lnTo>
                  <a:lnTo>
                    <a:pt x="1683" y="1035"/>
                  </a:lnTo>
                  <a:lnTo>
                    <a:pt x="1683" y="1030"/>
                  </a:lnTo>
                  <a:lnTo>
                    <a:pt x="1683" y="1023"/>
                  </a:lnTo>
                  <a:lnTo>
                    <a:pt x="1683" y="1017"/>
                  </a:lnTo>
                  <a:lnTo>
                    <a:pt x="1684" y="1011"/>
                  </a:lnTo>
                  <a:lnTo>
                    <a:pt x="1684" y="1007"/>
                  </a:lnTo>
                  <a:lnTo>
                    <a:pt x="1684" y="1004"/>
                  </a:lnTo>
                  <a:lnTo>
                    <a:pt x="1684" y="999"/>
                  </a:lnTo>
                  <a:lnTo>
                    <a:pt x="1685" y="995"/>
                  </a:lnTo>
                  <a:lnTo>
                    <a:pt x="1685" y="991"/>
                  </a:lnTo>
                  <a:lnTo>
                    <a:pt x="1685" y="987"/>
                  </a:lnTo>
                  <a:lnTo>
                    <a:pt x="1685" y="983"/>
                  </a:lnTo>
                  <a:lnTo>
                    <a:pt x="1685" y="979"/>
                  </a:lnTo>
                  <a:lnTo>
                    <a:pt x="1686" y="977"/>
                  </a:lnTo>
                  <a:lnTo>
                    <a:pt x="1686" y="975"/>
                  </a:lnTo>
                  <a:lnTo>
                    <a:pt x="1686" y="974"/>
                  </a:lnTo>
                  <a:lnTo>
                    <a:pt x="1686" y="972"/>
                  </a:lnTo>
                  <a:lnTo>
                    <a:pt x="1686" y="970"/>
                  </a:lnTo>
                  <a:lnTo>
                    <a:pt x="1686" y="968"/>
                  </a:lnTo>
                  <a:lnTo>
                    <a:pt x="1686" y="967"/>
                  </a:lnTo>
                  <a:lnTo>
                    <a:pt x="1686" y="965"/>
                  </a:lnTo>
                  <a:lnTo>
                    <a:pt x="1685" y="965"/>
                  </a:lnTo>
                  <a:lnTo>
                    <a:pt x="1683" y="965"/>
                  </a:lnTo>
                  <a:lnTo>
                    <a:pt x="1682" y="966"/>
                  </a:lnTo>
                  <a:lnTo>
                    <a:pt x="1681" y="966"/>
                  </a:lnTo>
                  <a:lnTo>
                    <a:pt x="1679" y="966"/>
                  </a:lnTo>
                  <a:lnTo>
                    <a:pt x="1678" y="966"/>
                  </a:lnTo>
                  <a:lnTo>
                    <a:pt x="1676" y="966"/>
                  </a:lnTo>
                  <a:lnTo>
                    <a:pt x="1675" y="966"/>
                  </a:lnTo>
                  <a:lnTo>
                    <a:pt x="1674" y="966"/>
                  </a:lnTo>
                  <a:lnTo>
                    <a:pt x="1672" y="966"/>
                  </a:lnTo>
                  <a:lnTo>
                    <a:pt x="1670" y="966"/>
                  </a:lnTo>
                  <a:lnTo>
                    <a:pt x="1669" y="966"/>
                  </a:lnTo>
                  <a:lnTo>
                    <a:pt x="1668" y="965"/>
                  </a:lnTo>
                  <a:lnTo>
                    <a:pt x="1666" y="965"/>
                  </a:lnTo>
                  <a:lnTo>
                    <a:pt x="1665" y="965"/>
                  </a:lnTo>
                  <a:lnTo>
                    <a:pt x="1663" y="965"/>
                  </a:lnTo>
                  <a:lnTo>
                    <a:pt x="1664" y="970"/>
                  </a:lnTo>
                  <a:lnTo>
                    <a:pt x="1664" y="974"/>
                  </a:lnTo>
                  <a:lnTo>
                    <a:pt x="1664" y="977"/>
                  </a:lnTo>
                  <a:lnTo>
                    <a:pt x="1665" y="981"/>
                  </a:lnTo>
                  <a:lnTo>
                    <a:pt x="1665" y="985"/>
                  </a:lnTo>
                  <a:lnTo>
                    <a:pt x="1665" y="989"/>
                  </a:lnTo>
                  <a:lnTo>
                    <a:pt x="1665" y="993"/>
                  </a:lnTo>
                  <a:lnTo>
                    <a:pt x="1665" y="997"/>
                  </a:lnTo>
                  <a:lnTo>
                    <a:pt x="1665" y="1000"/>
                  </a:lnTo>
                  <a:lnTo>
                    <a:pt x="1665" y="1004"/>
                  </a:lnTo>
                  <a:lnTo>
                    <a:pt x="1665" y="1007"/>
                  </a:lnTo>
                  <a:lnTo>
                    <a:pt x="1665" y="1011"/>
                  </a:lnTo>
                  <a:lnTo>
                    <a:pt x="1665" y="1015"/>
                  </a:lnTo>
                  <a:lnTo>
                    <a:pt x="1665" y="1018"/>
                  </a:lnTo>
                  <a:lnTo>
                    <a:pt x="1665" y="1022"/>
                  </a:lnTo>
                  <a:lnTo>
                    <a:pt x="1665" y="1025"/>
                  </a:lnTo>
                  <a:lnTo>
                    <a:pt x="1665" y="1029"/>
                  </a:lnTo>
                  <a:lnTo>
                    <a:pt x="1665" y="1036"/>
                  </a:lnTo>
                  <a:lnTo>
                    <a:pt x="1665" y="1043"/>
                  </a:lnTo>
                  <a:lnTo>
                    <a:pt x="1665" y="1050"/>
                  </a:lnTo>
                  <a:lnTo>
                    <a:pt x="1665" y="1057"/>
                  </a:lnTo>
                  <a:lnTo>
                    <a:pt x="1665" y="1064"/>
                  </a:lnTo>
                  <a:lnTo>
                    <a:pt x="1665" y="1071"/>
                  </a:lnTo>
                  <a:lnTo>
                    <a:pt x="1665" y="1078"/>
                  </a:lnTo>
                  <a:lnTo>
                    <a:pt x="1665" y="1085"/>
                  </a:lnTo>
                  <a:lnTo>
                    <a:pt x="1652" y="1069"/>
                  </a:lnTo>
                  <a:lnTo>
                    <a:pt x="1638" y="1054"/>
                  </a:lnTo>
                  <a:lnTo>
                    <a:pt x="1624" y="1039"/>
                  </a:lnTo>
                  <a:lnTo>
                    <a:pt x="1610" y="1024"/>
                  </a:lnTo>
                  <a:lnTo>
                    <a:pt x="1596" y="1009"/>
                  </a:lnTo>
                  <a:lnTo>
                    <a:pt x="1583" y="995"/>
                  </a:lnTo>
                  <a:lnTo>
                    <a:pt x="1569" y="980"/>
                  </a:lnTo>
                  <a:lnTo>
                    <a:pt x="1555" y="965"/>
                  </a:lnTo>
                  <a:lnTo>
                    <a:pt x="1553" y="965"/>
                  </a:lnTo>
                  <a:lnTo>
                    <a:pt x="1552" y="965"/>
                  </a:lnTo>
                  <a:lnTo>
                    <a:pt x="1551" y="966"/>
                  </a:lnTo>
                  <a:lnTo>
                    <a:pt x="1549" y="966"/>
                  </a:lnTo>
                  <a:lnTo>
                    <a:pt x="1547" y="966"/>
                  </a:lnTo>
                  <a:lnTo>
                    <a:pt x="1546" y="966"/>
                  </a:lnTo>
                  <a:lnTo>
                    <a:pt x="1545" y="966"/>
                  </a:lnTo>
                  <a:lnTo>
                    <a:pt x="1543" y="966"/>
                  </a:lnTo>
                  <a:lnTo>
                    <a:pt x="1542" y="966"/>
                  </a:lnTo>
                  <a:lnTo>
                    <a:pt x="1540" y="966"/>
                  </a:lnTo>
                  <a:lnTo>
                    <a:pt x="1539" y="966"/>
                  </a:lnTo>
                  <a:lnTo>
                    <a:pt x="1538" y="966"/>
                  </a:lnTo>
                  <a:lnTo>
                    <a:pt x="1536" y="966"/>
                  </a:lnTo>
                  <a:lnTo>
                    <a:pt x="1535" y="965"/>
                  </a:lnTo>
                  <a:lnTo>
                    <a:pt x="1533" y="965"/>
                  </a:lnTo>
                  <a:lnTo>
                    <a:pt x="1532" y="965"/>
                  </a:lnTo>
                  <a:close/>
                  <a:moveTo>
                    <a:pt x="2409" y="965"/>
                  </a:moveTo>
                  <a:lnTo>
                    <a:pt x="2409" y="968"/>
                  </a:lnTo>
                  <a:lnTo>
                    <a:pt x="2410" y="973"/>
                  </a:lnTo>
                  <a:lnTo>
                    <a:pt x="2410" y="978"/>
                  </a:lnTo>
                  <a:lnTo>
                    <a:pt x="2410" y="983"/>
                  </a:lnTo>
                  <a:lnTo>
                    <a:pt x="2411" y="988"/>
                  </a:lnTo>
                  <a:lnTo>
                    <a:pt x="2411" y="993"/>
                  </a:lnTo>
                  <a:lnTo>
                    <a:pt x="2411" y="998"/>
                  </a:lnTo>
                  <a:lnTo>
                    <a:pt x="2411" y="1004"/>
                  </a:lnTo>
                  <a:lnTo>
                    <a:pt x="2411" y="1008"/>
                  </a:lnTo>
                  <a:lnTo>
                    <a:pt x="2411" y="1012"/>
                  </a:lnTo>
                  <a:lnTo>
                    <a:pt x="2411" y="1016"/>
                  </a:lnTo>
                  <a:lnTo>
                    <a:pt x="2411" y="1020"/>
                  </a:lnTo>
                  <a:lnTo>
                    <a:pt x="2411" y="1023"/>
                  </a:lnTo>
                  <a:lnTo>
                    <a:pt x="2411" y="1027"/>
                  </a:lnTo>
                  <a:lnTo>
                    <a:pt x="2411" y="1031"/>
                  </a:lnTo>
                  <a:lnTo>
                    <a:pt x="2411" y="1034"/>
                  </a:lnTo>
                  <a:lnTo>
                    <a:pt x="2411" y="1038"/>
                  </a:lnTo>
                  <a:lnTo>
                    <a:pt x="2411" y="1043"/>
                  </a:lnTo>
                  <a:lnTo>
                    <a:pt x="2411" y="1048"/>
                  </a:lnTo>
                  <a:lnTo>
                    <a:pt x="2411" y="1053"/>
                  </a:lnTo>
                  <a:lnTo>
                    <a:pt x="2411" y="1058"/>
                  </a:lnTo>
                  <a:lnTo>
                    <a:pt x="2411" y="1062"/>
                  </a:lnTo>
                  <a:lnTo>
                    <a:pt x="2411" y="1067"/>
                  </a:lnTo>
                  <a:lnTo>
                    <a:pt x="2411" y="1072"/>
                  </a:lnTo>
                  <a:lnTo>
                    <a:pt x="2411" y="1077"/>
                  </a:lnTo>
                  <a:lnTo>
                    <a:pt x="2411" y="1083"/>
                  </a:lnTo>
                  <a:lnTo>
                    <a:pt x="2411" y="1089"/>
                  </a:lnTo>
                  <a:lnTo>
                    <a:pt x="2411" y="1095"/>
                  </a:lnTo>
                  <a:lnTo>
                    <a:pt x="2410" y="1101"/>
                  </a:lnTo>
                  <a:lnTo>
                    <a:pt x="2410" y="1107"/>
                  </a:lnTo>
                  <a:lnTo>
                    <a:pt x="2410" y="1113"/>
                  </a:lnTo>
                  <a:lnTo>
                    <a:pt x="2410" y="1119"/>
                  </a:lnTo>
                  <a:lnTo>
                    <a:pt x="2409" y="1125"/>
                  </a:lnTo>
                  <a:lnTo>
                    <a:pt x="2409" y="1126"/>
                  </a:lnTo>
                  <a:lnTo>
                    <a:pt x="2409" y="1128"/>
                  </a:lnTo>
                  <a:lnTo>
                    <a:pt x="2409" y="1130"/>
                  </a:lnTo>
                  <a:lnTo>
                    <a:pt x="2409" y="1132"/>
                  </a:lnTo>
                  <a:lnTo>
                    <a:pt x="2409" y="1134"/>
                  </a:lnTo>
                  <a:lnTo>
                    <a:pt x="2409" y="1135"/>
                  </a:lnTo>
                  <a:lnTo>
                    <a:pt x="2409" y="1137"/>
                  </a:lnTo>
                  <a:lnTo>
                    <a:pt x="2409" y="1139"/>
                  </a:lnTo>
                  <a:lnTo>
                    <a:pt x="2412" y="1139"/>
                  </a:lnTo>
                  <a:lnTo>
                    <a:pt x="2415" y="1139"/>
                  </a:lnTo>
                  <a:lnTo>
                    <a:pt x="2417" y="1138"/>
                  </a:lnTo>
                  <a:lnTo>
                    <a:pt x="2420" y="1138"/>
                  </a:lnTo>
                  <a:lnTo>
                    <a:pt x="2423" y="1138"/>
                  </a:lnTo>
                  <a:lnTo>
                    <a:pt x="2426" y="1138"/>
                  </a:lnTo>
                  <a:lnTo>
                    <a:pt x="2429" y="1138"/>
                  </a:lnTo>
                  <a:lnTo>
                    <a:pt x="2432" y="1138"/>
                  </a:lnTo>
                  <a:lnTo>
                    <a:pt x="2435" y="1138"/>
                  </a:lnTo>
                  <a:lnTo>
                    <a:pt x="2439" y="1138"/>
                  </a:lnTo>
                  <a:lnTo>
                    <a:pt x="2443" y="1138"/>
                  </a:lnTo>
                  <a:lnTo>
                    <a:pt x="2447" y="1138"/>
                  </a:lnTo>
                  <a:lnTo>
                    <a:pt x="2450" y="1138"/>
                  </a:lnTo>
                  <a:lnTo>
                    <a:pt x="2454" y="1138"/>
                  </a:lnTo>
                  <a:lnTo>
                    <a:pt x="2458" y="1138"/>
                  </a:lnTo>
                  <a:lnTo>
                    <a:pt x="2462" y="1138"/>
                  </a:lnTo>
                  <a:lnTo>
                    <a:pt x="2467" y="1138"/>
                  </a:lnTo>
                  <a:lnTo>
                    <a:pt x="2473" y="1138"/>
                  </a:lnTo>
                  <a:lnTo>
                    <a:pt x="2479" y="1138"/>
                  </a:lnTo>
                  <a:lnTo>
                    <a:pt x="2484" y="1138"/>
                  </a:lnTo>
                  <a:lnTo>
                    <a:pt x="2490" y="1138"/>
                  </a:lnTo>
                  <a:lnTo>
                    <a:pt x="2496" y="1139"/>
                  </a:lnTo>
                  <a:lnTo>
                    <a:pt x="2502" y="1139"/>
                  </a:lnTo>
                  <a:lnTo>
                    <a:pt x="2508" y="1139"/>
                  </a:lnTo>
                  <a:lnTo>
                    <a:pt x="2508" y="1138"/>
                  </a:lnTo>
                  <a:lnTo>
                    <a:pt x="2507" y="1138"/>
                  </a:lnTo>
                  <a:lnTo>
                    <a:pt x="2507" y="1138"/>
                  </a:lnTo>
                  <a:lnTo>
                    <a:pt x="2507" y="1137"/>
                  </a:lnTo>
                  <a:lnTo>
                    <a:pt x="2507" y="1137"/>
                  </a:lnTo>
                  <a:lnTo>
                    <a:pt x="2507" y="1136"/>
                  </a:lnTo>
                  <a:lnTo>
                    <a:pt x="2507" y="1136"/>
                  </a:lnTo>
                  <a:lnTo>
                    <a:pt x="2507" y="1134"/>
                  </a:lnTo>
                  <a:lnTo>
                    <a:pt x="2506" y="1131"/>
                  </a:lnTo>
                  <a:lnTo>
                    <a:pt x="2506" y="1129"/>
                  </a:lnTo>
                  <a:lnTo>
                    <a:pt x="2506" y="1126"/>
                  </a:lnTo>
                  <a:lnTo>
                    <a:pt x="2506" y="1124"/>
                  </a:lnTo>
                  <a:lnTo>
                    <a:pt x="2507" y="1122"/>
                  </a:lnTo>
                  <a:lnTo>
                    <a:pt x="2507" y="1120"/>
                  </a:lnTo>
                  <a:lnTo>
                    <a:pt x="2508" y="1117"/>
                  </a:lnTo>
                  <a:lnTo>
                    <a:pt x="2500" y="1118"/>
                  </a:lnTo>
                  <a:lnTo>
                    <a:pt x="2493" y="1118"/>
                  </a:lnTo>
                  <a:lnTo>
                    <a:pt x="2486" y="1119"/>
                  </a:lnTo>
                  <a:lnTo>
                    <a:pt x="2478" y="1120"/>
                  </a:lnTo>
                  <a:lnTo>
                    <a:pt x="2471" y="1120"/>
                  </a:lnTo>
                  <a:lnTo>
                    <a:pt x="2464" y="1120"/>
                  </a:lnTo>
                  <a:lnTo>
                    <a:pt x="2456" y="1120"/>
                  </a:lnTo>
                  <a:lnTo>
                    <a:pt x="2449" y="1120"/>
                  </a:lnTo>
                  <a:lnTo>
                    <a:pt x="2449" y="1116"/>
                  </a:lnTo>
                  <a:lnTo>
                    <a:pt x="2449" y="1112"/>
                  </a:lnTo>
                  <a:lnTo>
                    <a:pt x="2449" y="1108"/>
                  </a:lnTo>
                  <a:lnTo>
                    <a:pt x="2449" y="1105"/>
                  </a:lnTo>
                  <a:lnTo>
                    <a:pt x="2449" y="1100"/>
                  </a:lnTo>
                  <a:lnTo>
                    <a:pt x="2449" y="1096"/>
                  </a:lnTo>
                  <a:lnTo>
                    <a:pt x="2449" y="1092"/>
                  </a:lnTo>
                  <a:lnTo>
                    <a:pt x="2449" y="1088"/>
                  </a:lnTo>
                  <a:lnTo>
                    <a:pt x="2449" y="1084"/>
                  </a:lnTo>
                  <a:lnTo>
                    <a:pt x="2449" y="1080"/>
                  </a:lnTo>
                  <a:lnTo>
                    <a:pt x="2449" y="1076"/>
                  </a:lnTo>
                  <a:lnTo>
                    <a:pt x="2449" y="1072"/>
                  </a:lnTo>
                  <a:lnTo>
                    <a:pt x="2449" y="1068"/>
                  </a:lnTo>
                  <a:lnTo>
                    <a:pt x="2449" y="1064"/>
                  </a:lnTo>
                  <a:lnTo>
                    <a:pt x="2449" y="1060"/>
                  </a:lnTo>
                  <a:lnTo>
                    <a:pt x="2449" y="1056"/>
                  </a:lnTo>
                  <a:lnTo>
                    <a:pt x="2450" y="1056"/>
                  </a:lnTo>
                  <a:lnTo>
                    <a:pt x="2452" y="1056"/>
                  </a:lnTo>
                  <a:lnTo>
                    <a:pt x="2454" y="1056"/>
                  </a:lnTo>
                  <a:lnTo>
                    <a:pt x="2455" y="1056"/>
                  </a:lnTo>
                  <a:lnTo>
                    <a:pt x="2457" y="1056"/>
                  </a:lnTo>
                  <a:lnTo>
                    <a:pt x="2458" y="1056"/>
                  </a:lnTo>
                  <a:lnTo>
                    <a:pt x="2460" y="1056"/>
                  </a:lnTo>
                  <a:lnTo>
                    <a:pt x="2461" y="1056"/>
                  </a:lnTo>
                  <a:lnTo>
                    <a:pt x="2467" y="1056"/>
                  </a:lnTo>
                  <a:lnTo>
                    <a:pt x="2473" y="1056"/>
                  </a:lnTo>
                  <a:lnTo>
                    <a:pt x="2478" y="1057"/>
                  </a:lnTo>
                  <a:lnTo>
                    <a:pt x="2484" y="1057"/>
                  </a:lnTo>
                  <a:lnTo>
                    <a:pt x="2490" y="1057"/>
                  </a:lnTo>
                  <a:lnTo>
                    <a:pt x="2495" y="1058"/>
                  </a:lnTo>
                  <a:lnTo>
                    <a:pt x="2501" y="1058"/>
                  </a:lnTo>
                  <a:lnTo>
                    <a:pt x="2506" y="1058"/>
                  </a:lnTo>
                  <a:lnTo>
                    <a:pt x="2506" y="1057"/>
                  </a:lnTo>
                  <a:lnTo>
                    <a:pt x="2506" y="1056"/>
                  </a:lnTo>
                  <a:lnTo>
                    <a:pt x="2506" y="1055"/>
                  </a:lnTo>
                  <a:lnTo>
                    <a:pt x="2506" y="1053"/>
                  </a:lnTo>
                  <a:lnTo>
                    <a:pt x="2506" y="1052"/>
                  </a:lnTo>
                  <a:lnTo>
                    <a:pt x="2505" y="1051"/>
                  </a:lnTo>
                  <a:lnTo>
                    <a:pt x="2505" y="1050"/>
                  </a:lnTo>
                  <a:lnTo>
                    <a:pt x="2505" y="1048"/>
                  </a:lnTo>
                  <a:lnTo>
                    <a:pt x="2505" y="1047"/>
                  </a:lnTo>
                  <a:lnTo>
                    <a:pt x="2505" y="1046"/>
                  </a:lnTo>
                  <a:lnTo>
                    <a:pt x="2506" y="1044"/>
                  </a:lnTo>
                  <a:lnTo>
                    <a:pt x="2506" y="1043"/>
                  </a:lnTo>
                  <a:lnTo>
                    <a:pt x="2506" y="1041"/>
                  </a:lnTo>
                  <a:lnTo>
                    <a:pt x="2506" y="1040"/>
                  </a:lnTo>
                  <a:lnTo>
                    <a:pt x="2506" y="1038"/>
                  </a:lnTo>
                  <a:lnTo>
                    <a:pt x="2506" y="1037"/>
                  </a:lnTo>
                  <a:lnTo>
                    <a:pt x="2449" y="1039"/>
                  </a:lnTo>
                  <a:lnTo>
                    <a:pt x="2449" y="1035"/>
                  </a:lnTo>
                  <a:lnTo>
                    <a:pt x="2449" y="1032"/>
                  </a:lnTo>
                  <a:lnTo>
                    <a:pt x="2449" y="1028"/>
                  </a:lnTo>
                  <a:lnTo>
                    <a:pt x="2449" y="1024"/>
                  </a:lnTo>
                  <a:lnTo>
                    <a:pt x="2449" y="1021"/>
                  </a:lnTo>
                  <a:lnTo>
                    <a:pt x="2449" y="1017"/>
                  </a:lnTo>
                  <a:lnTo>
                    <a:pt x="2449" y="1014"/>
                  </a:lnTo>
                  <a:lnTo>
                    <a:pt x="2449" y="1010"/>
                  </a:lnTo>
                  <a:lnTo>
                    <a:pt x="2449" y="1007"/>
                  </a:lnTo>
                  <a:lnTo>
                    <a:pt x="2449" y="1004"/>
                  </a:lnTo>
                  <a:lnTo>
                    <a:pt x="2449" y="1000"/>
                  </a:lnTo>
                  <a:lnTo>
                    <a:pt x="2449" y="997"/>
                  </a:lnTo>
                  <a:lnTo>
                    <a:pt x="2449" y="994"/>
                  </a:lnTo>
                  <a:lnTo>
                    <a:pt x="2449" y="990"/>
                  </a:lnTo>
                  <a:lnTo>
                    <a:pt x="2449" y="987"/>
                  </a:lnTo>
                  <a:lnTo>
                    <a:pt x="2450" y="984"/>
                  </a:lnTo>
                  <a:lnTo>
                    <a:pt x="2457" y="984"/>
                  </a:lnTo>
                  <a:lnTo>
                    <a:pt x="2464" y="984"/>
                  </a:lnTo>
                  <a:lnTo>
                    <a:pt x="2471" y="984"/>
                  </a:lnTo>
                  <a:lnTo>
                    <a:pt x="2478" y="985"/>
                  </a:lnTo>
                  <a:lnTo>
                    <a:pt x="2486" y="985"/>
                  </a:lnTo>
                  <a:lnTo>
                    <a:pt x="2493" y="986"/>
                  </a:lnTo>
                  <a:lnTo>
                    <a:pt x="2500" y="987"/>
                  </a:lnTo>
                  <a:lnTo>
                    <a:pt x="2508" y="987"/>
                  </a:lnTo>
                  <a:lnTo>
                    <a:pt x="2508" y="987"/>
                  </a:lnTo>
                  <a:lnTo>
                    <a:pt x="2507" y="986"/>
                  </a:lnTo>
                  <a:lnTo>
                    <a:pt x="2507" y="986"/>
                  </a:lnTo>
                  <a:lnTo>
                    <a:pt x="2507" y="985"/>
                  </a:lnTo>
                  <a:lnTo>
                    <a:pt x="2507" y="985"/>
                  </a:lnTo>
                  <a:lnTo>
                    <a:pt x="2507" y="985"/>
                  </a:lnTo>
                  <a:lnTo>
                    <a:pt x="2507" y="984"/>
                  </a:lnTo>
                  <a:lnTo>
                    <a:pt x="2507" y="984"/>
                  </a:lnTo>
                  <a:lnTo>
                    <a:pt x="2507" y="981"/>
                  </a:lnTo>
                  <a:lnTo>
                    <a:pt x="2506" y="979"/>
                  </a:lnTo>
                  <a:lnTo>
                    <a:pt x="2506" y="977"/>
                  </a:lnTo>
                  <a:lnTo>
                    <a:pt x="2506" y="974"/>
                  </a:lnTo>
                  <a:lnTo>
                    <a:pt x="2506" y="972"/>
                  </a:lnTo>
                  <a:lnTo>
                    <a:pt x="2507" y="970"/>
                  </a:lnTo>
                  <a:lnTo>
                    <a:pt x="2507" y="967"/>
                  </a:lnTo>
                  <a:lnTo>
                    <a:pt x="2508" y="965"/>
                  </a:lnTo>
                  <a:lnTo>
                    <a:pt x="2501" y="965"/>
                  </a:lnTo>
                  <a:lnTo>
                    <a:pt x="2493" y="965"/>
                  </a:lnTo>
                  <a:lnTo>
                    <a:pt x="2486" y="966"/>
                  </a:lnTo>
                  <a:lnTo>
                    <a:pt x="2479" y="966"/>
                  </a:lnTo>
                  <a:lnTo>
                    <a:pt x="2472" y="966"/>
                  </a:lnTo>
                  <a:lnTo>
                    <a:pt x="2464" y="966"/>
                  </a:lnTo>
                  <a:lnTo>
                    <a:pt x="2457" y="966"/>
                  </a:lnTo>
                  <a:lnTo>
                    <a:pt x="2450" y="966"/>
                  </a:lnTo>
                  <a:lnTo>
                    <a:pt x="2445" y="966"/>
                  </a:lnTo>
                  <a:lnTo>
                    <a:pt x="2440" y="966"/>
                  </a:lnTo>
                  <a:lnTo>
                    <a:pt x="2435" y="966"/>
                  </a:lnTo>
                  <a:lnTo>
                    <a:pt x="2430" y="966"/>
                  </a:lnTo>
                  <a:lnTo>
                    <a:pt x="2425" y="965"/>
                  </a:lnTo>
                  <a:lnTo>
                    <a:pt x="2420" y="965"/>
                  </a:lnTo>
                  <a:lnTo>
                    <a:pt x="2415" y="965"/>
                  </a:lnTo>
                  <a:lnTo>
                    <a:pt x="2409" y="965"/>
                  </a:lnTo>
                  <a:close/>
                  <a:moveTo>
                    <a:pt x="2794" y="965"/>
                  </a:moveTo>
                  <a:lnTo>
                    <a:pt x="2794" y="968"/>
                  </a:lnTo>
                  <a:lnTo>
                    <a:pt x="2795" y="973"/>
                  </a:lnTo>
                  <a:lnTo>
                    <a:pt x="2795" y="978"/>
                  </a:lnTo>
                  <a:lnTo>
                    <a:pt x="2795" y="983"/>
                  </a:lnTo>
                  <a:lnTo>
                    <a:pt x="2796" y="988"/>
                  </a:lnTo>
                  <a:lnTo>
                    <a:pt x="2796" y="993"/>
                  </a:lnTo>
                  <a:lnTo>
                    <a:pt x="2796" y="998"/>
                  </a:lnTo>
                  <a:lnTo>
                    <a:pt x="2796" y="1004"/>
                  </a:lnTo>
                  <a:lnTo>
                    <a:pt x="2796" y="1008"/>
                  </a:lnTo>
                  <a:lnTo>
                    <a:pt x="2796" y="1012"/>
                  </a:lnTo>
                  <a:lnTo>
                    <a:pt x="2796" y="1016"/>
                  </a:lnTo>
                  <a:lnTo>
                    <a:pt x="2796" y="1020"/>
                  </a:lnTo>
                  <a:lnTo>
                    <a:pt x="2796" y="1023"/>
                  </a:lnTo>
                  <a:lnTo>
                    <a:pt x="2796" y="1027"/>
                  </a:lnTo>
                  <a:lnTo>
                    <a:pt x="2796" y="1031"/>
                  </a:lnTo>
                  <a:lnTo>
                    <a:pt x="2796" y="1034"/>
                  </a:lnTo>
                  <a:lnTo>
                    <a:pt x="2796" y="1038"/>
                  </a:lnTo>
                  <a:lnTo>
                    <a:pt x="2796" y="1043"/>
                  </a:lnTo>
                  <a:lnTo>
                    <a:pt x="2796" y="1048"/>
                  </a:lnTo>
                  <a:lnTo>
                    <a:pt x="2796" y="1053"/>
                  </a:lnTo>
                  <a:lnTo>
                    <a:pt x="2796" y="1058"/>
                  </a:lnTo>
                  <a:lnTo>
                    <a:pt x="2796" y="1062"/>
                  </a:lnTo>
                  <a:lnTo>
                    <a:pt x="2796" y="1067"/>
                  </a:lnTo>
                  <a:lnTo>
                    <a:pt x="2796" y="1072"/>
                  </a:lnTo>
                  <a:lnTo>
                    <a:pt x="2796" y="1077"/>
                  </a:lnTo>
                  <a:lnTo>
                    <a:pt x="2796" y="1083"/>
                  </a:lnTo>
                  <a:lnTo>
                    <a:pt x="2796" y="1089"/>
                  </a:lnTo>
                  <a:lnTo>
                    <a:pt x="2795" y="1095"/>
                  </a:lnTo>
                  <a:lnTo>
                    <a:pt x="2795" y="1101"/>
                  </a:lnTo>
                  <a:lnTo>
                    <a:pt x="2795" y="1107"/>
                  </a:lnTo>
                  <a:lnTo>
                    <a:pt x="2795" y="1113"/>
                  </a:lnTo>
                  <a:lnTo>
                    <a:pt x="2795" y="1119"/>
                  </a:lnTo>
                  <a:lnTo>
                    <a:pt x="2794" y="1125"/>
                  </a:lnTo>
                  <a:lnTo>
                    <a:pt x="2794" y="1126"/>
                  </a:lnTo>
                  <a:lnTo>
                    <a:pt x="2794" y="1128"/>
                  </a:lnTo>
                  <a:lnTo>
                    <a:pt x="2794" y="1130"/>
                  </a:lnTo>
                  <a:lnTo>
                    <a:pt x="2794" y="1132"/>
                  </a:lnTo>
                  <a:lnTo>
                    <a:pt x="2794" y="1134"/>
                  </a:lnTo>
                  <a:lnTo>
                    <a:pt x="2794" y="1135"/>
                  </a:lnTo>
                  <a:lnTo>
                    <a:pt x="2794" y="1137"/>
                  </a:lnTo>
                  <a:lnTo>
                    <a:pt x="2794" y="1139"/>
                  </a:lnTo>
                  <a:lnTo>
                    <a:pt x="2796" y="1139"/>
                  </a:lnTo>
                  <a:lnTo>
                    <a:pt x="2799" y="1139"/>
                  </a:lnTo>
                  <a:lnTo>
                    <a:pt x="2802" y="1138"/>
                  </a:lnTo>
                  <a:lnTo>
                    <a:pt x="2805" y="1138"/>
                  </a:lnTo>
                  <a:lnTo>
                    <a:pt x="2808" y="1138"/>
                  </a:lnTo>
                  <a:lnTo>
                    <a:pt x="2811" y="1138"/>
                  </a:lnTo>
                  <a:lnTo>
                    <a:pt x="2813" y="1138"/>
                  </a:lnTo>
                  <a:lnTo>
                    <a:pt x="2816" y="1138"/>
                  </a:lnTo>
                  <a:lnTo>
                    <a:pt x="2820" y="1138"/>
                  </a:lnTo>
                  <a:lnTo>
                    <a:pt x="2824" y="1138"/>
                  </a:lnTo>
                  <a:lnTo>
                    <a:pt x="2827" y="1138"/>
                  </a:lnTo>
                  <a:lnTo>
                    <a:pt x="2831" y="1138"/>
                  </a:lnTo>
                  <a:lnTo>
                    <a:pt x="2835" y="1138"/>
                  </a:lnTo>
                  <a:lnTo>
                    <a:pt x="2839" y="1138"/>
                  </a:lnTo>
                  <a:lnTo>
                    <a:pt x="2842" y="1138"/>
                  </a:lnTo>
                  <a:lnTo>
                    <a:pt x="2846" y="1138"/>
                  </a:lnTo>
                  <a:lnTo>
                    <a:pt x="2852" y="1138"/>
                  </a:lnTo>
                  <a:lnTo>
                    <a:pt x="2858" y="1138"/>
                  </a:lnTo>
                  <a:lnTo>
                    <a:pt x="2864" y="1138"/>
                  </a:lnTo>
                  <a:lnTo>
                    <a:pt x="2869" y="1138"/>
                  </a:lnTo>
                  <a:lnTo>
                    <a:pt x="2875" y="1138"/>
                  </a:lnTo>
                  <a:lnTo>
                    <a:pt x="2881" y="1139"/>
                  </a:lnTo>
                  <a:lnTo>
                    <a:pt x="2887" y="1139"/>
                  </a:lnTo>
                  <a:lnTo>
                    <a:pt x="2893" y="1139"/>
                  </a:lnTo>
                  <a:lnTo>
                    <a:pt x="2892" y="1138"/>
                  </a:lnTo>
                  <a:lnTo>
                    <a:pt x="2892" y="1138"/>
                  </a:lnTo>
                  <a:lnTo>
                    <a:pt x="2892" y="1138"/>
                  </a:lnTo>
                  <a:lnTo>
                    <a:pt x="2892" y="1137"/>
                  </a:lnTo>
                  <a:lnTo>
                    <a:pt x="2892" y="1137"/>
                  </a:lnTo>
                  <a:lnTo>
                    <a:pt x="2892" y="1136"/>
                  </a:lnTo>
                  <a:lnTo>
                    <a:pt x="2892" y="1136"/>
                  </a:lnTo>
                  <a:lnTo>
                    <a:pt x="2892" y="1134"/>
                  </a:lnTo>
                  <a:lnTo>
                    <a:pt x="2891" y="1131"/>
                  </a:lnTo>
                  <a:lnTo>
                    <a:pt x="2891" y="1129"/>
                  </a:lnTo>
                  <a:lnTo>
                    <a:pt x="2891" y="1126"/>
                  </a:lnTo>
                  <a:lnTo>
                    <a:pt x="2891" y="1124"/>
                  </a:lnTo>
                  <a:lnTo>
                    <a:pt x="2892" y="1122"/>
                  </a:lnTo>
                  <a:lnTo>
                    <a:pt x="2892" y="1120"/>
                  </a:lnTo>
                  <a:lnTo>
                    <a:pt x="2893" y="1117"/>
                  </a:lnTo>
                  <a:lnTo>
                    <a:pt x="2885" y="1118"/>
                  </a:lnTo>
                  <a:lnTo>
                    <a:pt x="2878" y="1118"/>
                  </a:lnTo>
                  <a:lnTo>
                    <a:pt x="2870" y="1119"/>
                  </a:lnTo>
                  <a:lnTo>
                    <a:pt x="2863" y="1120"/>
                  </a:lnTo>
                  <a:lnTo>
                    <a:pt x="2855" y="1120"/>
                  </a:lnTo>
                  <a:lnTo>
                    <a:pt x="2848" y="1120"/>
                  </a:lnTo>
                  <a:lnTo>
                    <a:pt x="2841" y="1120"/>
                  </a:lnTo>
                  <a:lnTo>
                    <a:pt x="2834" y="1120"/>
                  </a:lnTo>
                  <a:lnTo>
                    <a:pt x="2834" y="1116"/>
                  </a:lnTo>
                  <a:lnTo>
                    <a:pt x="2833" y="1112"/>
                  </a:lnTo>
                  <a:lnTo>
                    <a:pt x="2833" y="1108"/>
                  </a:lnTo>
                  <a:lnTo>
                    <a:pt x="2833" y="1105"/>
                  </a:lnTo>
                  <a:lnTo>
                    <a:pt x="2833" y="1100"/>
                  </a:lnTo>
                  <a:lnTo>
                    <a:pt x="2833" y="1096"/>
                  </a:lnTo>
                  <a:lnTo>
                    <a:pt x="2833" y="1092"/>
                  </a:lnTo>
                  <a:lnTo>
                    <a:pt x="2833" y="1088"/>
                  </a:lnTo>
                  <a:lnTo>
                    <a:pt x="2833" y="1084"/>
                  </a:lnTo>
                  <a:lnTo>
                    <a:pt x="2833" y="1080"/>
                  </a:lnTo>
                  <a:lnTo>
                    <a:pt x="2833" y="1076"/>
                  </a:lnTo>
                  <a:lnTo>
                    <a:pt x="2833" y="1072"/>
                  </a:lnTo>
                  <a:lnTo>
                    <a:pt x="2833" y="1068"/>
                  </a:lnTo>
                  <a:lnTo>
                    <a:pt x="2833" y="1064"/>
                  </a:lnTo>
                  <a:lnTo>
                    <a:pt x="2834" y="1060"/>
                  </a:lnTo>
                  <a:lnTo>
                    <a:pt x="2834" y="1056"/>
                  </a:lnTo>
                  <a:lnTo>
                    <a:pt x="2835" y="1056"/>
                  </a:lnTo>
                  <a:lnTo>
                    <a:pt x="2837" y="1056"/>
                  </a:lnTo>
                  <a:lnTo>
                    <a:pt x="2838" y="1056"/>
                  </a:lnTo>
                  <a:lnTo>
                    <a:pt x="2840" y="1056"/>
                  </a:lnTo>
                  <a:lnTo>
                    <a:pt x="2841" y="1056"/>
                  </a:lnTo>
                  <a:lnTo>
                    <a:pt x="2843" y="1056"/>
                  </a:lnTo>
                  <a:lnTo>
                    <a:pt x="2844" y="1056"/>
                  </a:lnTo>
                  <a:lnTo>
                    <a:pt x="2846" y="1056"/>
                  </a:lnTo>
                  <a:lnTo>
                    <a:pt x="2852" y="1056"/>
                  </a:lnTo>
                  <a:lnTo>
                    <a:pt x="2857" y="1056"/>
                  </a:lnTo>
                  <a:lnTo>
                    <a:pt x="2863" y="1057"/>
                  </a:lnTo>
                  <a:lnTo>
                    <a:pt x="2869" y="1057"/>
                  </a:lnTo>
                  <a:lnTo>
                    <a:pt x="2874" y="1057"/>
                  </a:lnTo>
                  <a:lnTo>
                    <a:pt x="2880" y="1058"/>
                  </a:lnTo>
                  <a:lnTo>
                    <a:pt x="2886" y="1058"/>
                  </a:lnTo>
                  <a:lnTo>
                    <a:pt x="2891" y="1058"/>
                  </a:lnTo>
                  <a:lnTo>
                    <a:pt x="2891" y="1057"/>
                  </a:lnTo>
                  <a:lnTo>
                    <a:pt x="2891" y="1056"/>
                  </a:lnTo>
                  <a:lnTo>
                    <a:pt x="2891" y="1055"/>
                  </a:lnTo>
                  <a:lnTo>
                    <a:pt x="2891" y="1053"/>
                  </a:lnTo>
                  <a:lnTo>
                    <a:pt x="2891" y="1052"/>
                  </a:lnTo>
                  <a:lnTo>
                    <a:pt x="2890" y="1051"/>
                  </a:lnTo>
                  <a:lnTo>
                    <a:pt x="2890" y="1050"/>
                  </a:lnTo>
                  <a:lnTo>
                    <a:pt x="2890" y="1048"/>
                  </a:lnTo>
                  <a:lnTo>
                    <a:pt x="2890" y="1047"/>
                  </a:lnTo>
                  <a:lnTo>
                    <a:pt x="2890" y="1046"/>
                  </a:lnTo>
                  <a:lnTo>
                    <a:pt x="2891" y="1044"/>
                  </a:lnTo>
                  <a:lnTo>
                    <a:pt x="2891" y="1043"/>
                  </a:lnTo>
                  <a:lnTo>
                    <a:pt x="2891" y="1041"/>
                  </a:lnTo>
                  <a:lnTo>
                    <a:pt x="2891" y="1040"/>
                  </a:lnTo>
                  <a:lnTo>
                    <a:pt x="2891" y="1038"/>
                  </a:lnTo>
                  <a:lnTo>
                    <a:pt x="2891" y="1037"/>
                  </a:lnTo>
                  <a:lnTo>
                    <a:pt x="2834" y="1039"/>
                  </a:lnTo>
                  <a:lnTo>
                    <a:pt x="2834" y="1035"/>
                  </a:lnTo>
                  <a:lnTo>
                    <a:pt x="2834" y="1032"/>
                  </a:lnTo>
                  <a:lnTo>
                    <a:pt x="2834" y="1028"/>
                  </a:lnTo>
                  <a:lnTo>
                    <a:pt x="2834" y="1024"/>
                  </a:lnTo>
                  <a:lnTo>
                    <a:pt x="2834" y="1021"/>
                  </a:lnTo>
                  <a:lnTo>
                    <a:pt x="2834" y="1017"/>
                  </a:lnTo>
                  <a:lnTo>
                    <a:pt x="2834" y="1014"/>
                  </a:lnTo>
                  <a:lnTo>
                    <a:pt x="2834" y="1010"/>
                  </a:lnTo>
                  <a:lnTo>
                    <a:pt x="2834" y="1007"/>
                  </a:lnTo>
                  <a:lnTo>
                    <a:pt x="2834" y="1004"/>
                  </a:lnTo>
                  <a:lnTo>
                    <a:pt x="2834" y="1000"/>
                  </a:lnTo>
                  <a:lnTo>
                    <a:pt x="2834" y="997"/>
                  </a:lnTo>
                  <a:lnTo>
                    <a:pt x="2834" y="994"/>
                  </a:lnTo>
                  <a:lnTo>
                    <a:pt x="2834" y="990"/>
                  </a:lnTo>
                  <a:lnTo>
                    <a:pt x="2834" y="987"/>
                  </a:lnTo>
                  <a:lnTo>
                    <a:pt x="2835" y="984"/>
                  </a:lnTo>
                  <a:lnTo>
                    <a:pt x="2842" y="984"/>
                  </a:lnTo>
                  <a:lnTo>
                    <a:pt x="2849" y="984"/>
                  </a:lnTo>
                  <a:lnTo>
                    <a:pt x="2856" y="984"/>
                  </a:lnTo>
                  <a:lnTo>
                    <a:pt x="2863" y="985"/>
                  </a:lnTo>
                  <a:lnTo>
                    <a:pt x="2871" y="985"/>
                  </a:lnTo>
                  <a:lnTo>
                    <a:pt x="2878" y="986"/>
                  </a:lnTo>
                  <a:lnTo>
                    <a:pt x="2885" y="987"/>
                  </a:lnTo>
                  <a:lnTo>
                    <a:pt x="2893" y="987"/>
                  </a:lnTo>
                  <a:lnTo>
                    <a:pt x="2892" y="987"/>
                  </a:lnTo>
                  <a:lnTo>
                    <a:pt x="2892" y="986"/>
                  </a:lnTo>
                  <a:lnTo>
                    <a:pt x="2892" y="986"/>
                  </a:lnTo>
                  <a:lnTo>
                    <a:pt x="2892" y="985"/>
                  </a:lnTo>
                  <a:lnTo>
                    <a:pt x="2892" y="985"/>
                  </a:lnTo>
                  <a:lnTo>
                    <a:pt x="2892" y="985"/>
                  </a:lnTo>
                  <a:lnTo>
                    <a:pt x="2892" y="984"/>
                  </a:lnTo>
                  <a:lnTo>
                    <a:pt x="2892" y="984"/>
                  </a:lnTo>
                  <a:lnTo>
                    <a:pt x="2892" y="981"/>
                  </a:lnTo>
                  <a:lnTo>
                    <a:pt x="2891" y="979"/>
                  </a:lnTo>
                  <a:lnTo>
                    <a:pt x="2891" y="977"/>
                  </a:lnTo>
                  <a:lnTo>
                    <a:pt x="2891" y="974"/>
                  </a:lnTo>
                  <a:lnTo>
                    <a:pt x="2891" y="972"/>
                  </a:lnTo>
                  <a:lnTo>
                    <a:pt x="2892" y="970"/>
                  </a:lnTo>
                  <a:lnTo>
                    <a:pt x="2892" y="967"/>
                  </a:lnTo>
                  <a:lnTo>
                    <a:pt x="2893" y="965"/>
                  </a:lnTo>
                  <a:lnTo>
                    <a:pt x="2885" y="965"/>
                  </a:lnTo>
                  <a:lnTo>
                    <a:pt x="2878" y="965"/>
                  </a:lnTo>
                  <a:lnTo>
                    <a:pt x="2871" y="966"/>
                  </a:lnTo>
                  <a:lnTo>
                    <a:pt x="2864" y="966"/>
                  </a:lnTo>
                  <a:lnTo>
                    <a:pt x="2856" y="966"/>
                  </a:lnTo>
                  <a:lnTo>
                    <a:pt x="2849" y="966"/>
                  </a:lnTo>
                  <a:lnTo>
                    <a:pt x="2842" y="966"/>
                  </a:lnTo>
                  <a:lnTo>
                    <a:pt x="2835" y="966"/>
                  </a:lnTo>
                  <a:lnTo>
                    <a:pt x="2830" y="966"/>
                  </a:lnTo>
                  <a:lnTo>
                    <a:pt x="2825" y="966"/>
                  </a:lnTo>
                  <a:lnTo>
                    <a:pt x="2820" y="966"/>
                  </a:lnTo>
                  <a:lnTo>
                    <a:pt x="2815" y="966"/>
                  </a:lnTo>
                  <a:lnTo>
                    <a:pt x="2810" y="965"/>
                  </a:lnTo>
                  <a:lnTo>
                    <a:pt x="2805" y="965"/>
                  </a:lnTo>
                  <a:lnTo>
                    <a:pt x="2799" y="965"/>
                  </a:lnTo>
                  <a:lnTo>
                    <a:pt x="2794" y="965"/>
                  </a:lnTo>
                  <a:close/>
                  <a:moveTo>
                    <a:pt x="3679" y="965"/>
                  </a:moveTo>
                  <a:lnTo>
                    <a:pt x="3680" y="975"/>
                  </a:lnTo>
                  <a:lnTo>
                    <a:pt x="3680" y="985"/>
                  </a:lnTo>
                  <a:lnTo>
                    <a:pt x="3680" y="995"/>
                  </a:lnTo>
                  <a:lnTo>
                    <a:pt x="3681" y="1005"/>
                  </a:lnTo>
                  <a:lnTo>
                    <a:pt x="3681" y="1015"/>
                  </a:lnTo>
                  <a:lnTo>
                    <a:pt x="3681" y="1025"/>
                  </a:lnTo>
                  <a:lnTo>
                    <a:pt x="3681" y="1035"/>
                  </a:lnTo>
                  <a:lnTo>
                    <a:pt x="3681" y="1045"/>
                  </a:lnTo>
                  <a:lnTo>
                    <a:pt x="3681" y="1057"/>
                  </a:lnTo>
                  <a:lnTo>
                    <a:pt x="3681" y="1069"/>
                  </a:lnTo>
                  <a:lnTo>
                    <a:pt x="3681" y="1081"/>
                  </a:lnTo>
                  <a:lnTo>
                    <a:pt x="3680" y="1092"/>
                  </a:lnTo>
                  <a:lnTo>
                    <a:pt x="3680" y="1104"/>
                  </a:lnTo>
                  <a:lnTo>
                    <a:pt x="3679" y="1116"/>
                  </a:lnTo>
                  <a:lnTo>
                    <a:pt x="3679" y="1127"/>
                  </a:lnTo>
                  <a:lnTo>
                    <a:pt x="3678" y="1139"/>
                  </a:lnTo>
                  <a:lnTo>
                    <a:pt x="3680" y="1139"/>
                  </a:lnTo>
                  <a:lnTo>
                    <a:pt x="3683" y="1138"/>
                  </a:lnTo>
                  <a:lnTo>
                    <a:pt x="3686" y="1138"/>
                  </a:lnTo>
                  <a:lnTo>
                    <a:pt x="3689" y="1138"/>
                  </a:lnTo>
                  <a:lnTo>
                    <a:pt x="3692" y="1138"/>
                  </a:lnTo>
                  <a:lnTo>
                    <a:pt x="3695" y="1138"/>
                  </a:lnTo>
                  <a:lnTo>
                    <a:pt x="3697" y="1138"/>
                  </a:lnTo>
                  <a:lnTo>
                    <a:pt x="3700" y="1138"/>
                  </a:lnTo>
                  <a:lnTo>
                    <a:pt x="3703" y="1138"/>
                  </a:lnTo>
                  <a:lnTo>
                    <a:pt x="3705" y="1138"/>
                  </a:lnTo>
                  <a:lnTo>
                    <a:pt x="3708" y="1138"/>
                  </a:lnTo>
                  <a:lnTo>
                    <a:pt x="3710" y="1138"/>
                  </a:lnTo>
                  <a:lnTo>
                    <a:pt x="3713" y="1138"/>
                  </a:lnTo>
                  <a:lnTo>
                    <a:pt x="3715" y="1138"/>
                  </a:lnTo>
                  <a:lnTo>
                    <a:pt x="3718" y="1139"/>
                  </a:lnTo>
                  <a:lnTo>
                    <a:pt x="3720" y="1139"/>
                  </a:lnTo>
                  <a:lnTo>
                    <a:pt x="3720" y="1132"/>
                  </a:lnTo>
                  <a:lnTo>
                    <a:pt x="3720" y="1126"/>
                  </a:lnTo>
                  <a:lnTo>
                    <a:pt x="3720" y="1119"/>
                  </a:lnTo>
                  <a:lnTo>
                    <a:pt x="3719" y="1112"/>
                  </a:lnTo>
                  <a:lnTo>
                    <a:pt x="3719" y="1106"/>
                  </a:lnTo>
                  <a:lnTo>
                    <a:pt x="3719" y="1099"/>
                  </a:lnTo>
                  <a:lnTo>
                    <a:pt x="3719" y="1092"/>
                  </a:lnTo>
                  <a:lnTo>
                    <a:pt x="3719" y="1086"/>
                  </a:lnTo>
                  <a:lnTo>
                    <a:pt x="3719" y="1082"/>
                  </a:lnTo>
                  <a:lnTo>
                    <a:pt x="3719" y="1078"/>
                  </a:lnTo>
                  <a:lnTo>
                    <a:pt x="3719" y="1074"/>
                  </a:lnTo>
                  <a:lnTo>
                    <a:pt x="3719" y="1070"/>
                  </a:lnTo>
                  <a:lnTo>
                    <a:pt x="3719" y="1067"/>
                  </a:lnTo>
                  <a:lnTo>
                    <a:pt x="3719" y="1063"/>
                  </a:lnTo>
                  <a:lnTo>
                    <a:pt x="3719" y="1059"/>
                  </a:lnTo>
                  <a:lnTo>
                    <a:pt x="3719" y="1055"/>
                  </a:lnTo>
                  <a:lnTo>
                    <a:pt x="3723" y="1055"/>
                  </a:lnTo>
                  <a:lnTo>
                    <a:pt x="3728" y="1055"/>
                  </a:lnTo>
                  <a:lnTo>
                    <a:pt x="3733" y="1055"/>
                  </a:lnTo>
                  <a:lnTo>
                    <a:pt x="3738" y="1054"/>
                  </a:lnTo>
                  <a:lnTo>
                    <a:pt x="3743" y="1054"/>
                  </a:lnTo>
                  <a:lnTo>
                    <a:pt x="3748" y="1054"/>
                  </a:lnTo>
                  <a:lnTo>
                    <a:pt x="3753" y="1054"/>
                  </a:lnTo>
                  <a:lnTo>
                    <a:pt x="3757" y="1054"/>
                  </a:lnTo>
                  <a:lnTo>
                    <a:pt x="3763" y="1054"/>
                  </a:lnTo>
                  <a:lnTo>
                    <a:pt x="3767" y="1054"/>
                  </a:lnTo>
                  <a:lnTo>
                    <a:pt x="3772" y="1054"/>
                  </a:lnTo>
                  <a:lnTo>
                    <a:pt x="3777" y="1054"/>
                  </a:lnTo>
                  <a:lnTo>
                    <a:pt x="3782" y="1055"/>
                  </a:lnTo>
                  <a:lnTo>
                    <a:pt x="3787" y="1055"/>
                  </a:lnTo>
                  <a:lnTo>
                    <a:pt x="3792" y="1055"/>
                  </a:lnTo>
                  <a:lnTo>
                    <a:pt x="3796" y="1055"/>
                  </a:lnTo>
                  <a:lnTo>
                    <a:pt x="3796" y="1056"/>
                  </a:lnTo>
                  <a:lnTo>
                    <a:pt x="3796" y="1058"/>
                  </a:lnTo>
                  <a:lnTo>
                    <a:pt x="3796" y="1060"/>
                  </a:lnTo>
                  <a:lnTo>
                    <a:pt x="3796" y="1061"/>
                  </a:lnTo>
                  <a:lnTo>
                    <a:pt x="3796" y="1063"/>
                  </a:lnTo>
                  <a:lnTo>
                    <a:pt x="3796" y="1064"/>
                  </a:lnTo>
                  <a:lnTo>
                    <a:pt x="3796" y="1065"/>
                  </a:lnTo>
                  <a:lnTo>
                    <a:pt x="3796" y="1067"/>
                  </a:lnTo>
                  <a:lnTo>
                    <a:pt x="3796" y="1072"/>
                  </a:lnTo>
                  <a:lnTo>
                    <a:pt x="3796" y="1077"/>
                  </a:lnTo>
                  <a:lnTo>
                    <a:pt x="3796" y="1081"/>
                  </a:lnTo>
                  <a:lnTo>
                    <a:pt x="3796" y="1086"/>
                  </a:lnTo>
                  <a:lnTo>
                    <a:pt x="3796" y="1090"/>
                  </a:lnTo>
                  <a:lnTo>
                    <a:pt x="3796" y="1095"/>
                  </a:lnTo>
                  <a:lnTo>
                    <a:pt x="3796" y="1099"/>
                  </a:lnTo>
                  <a:lnTo>
                    <a:pt x="3795" y="1104"/>
                  </a:lnTo>
                  <a:lnTo>
                    <a:pt x="3795" y="1108"/>
                  </a:lnTo>
                  <a:lnTo>
                    <a:pt x="3795" y="1113"/>
                  </a:lnTo>
                  <a:lnTo>
                    <a:pt x="3795" y="1117"/>
                  </a:lnTo>
                  <a:lnTo>
                    <a:pt x="3794" y="1122"/>
                  </a:lnTo>
                  <a:lnTo>
                    <a:pt x="3794" y="1126"/>
                  </a:lnTo>
                  <a:lnTo>
                    <a:pt x="3794" y="1130"/>
                  </a:lnTo>
                  <a:lnTo>
                    <a:pt x="3793" y="1135"/>
                  </a:lnTo>
                  <a:lnTo>
                    <a:pt x="3793" y="1139"/>
                  </a:lnTo>
                  <a:lnTo>
                    <a:pt x="3796" y="1139"/>
                  </a:lnTo>
                  <a:lnTo>
                    <a:pt x="3799" y="1138"/>
                  </a:lnTo>
                  <a:lnTo>
                    <a:pt x="3802" y="1138"/>
                  </a:lnTo>
                  <a:lnTo>
                    <a:pt x="3804" y="1138"/>
                  </a:lnTo>
                  <a:lnTo>
                    <a:pt x="3807" y="1138"/>
                  </a:lnTo>
                  <a:lnTo>
                    <a:pt x="3810" y="1138"/>
                  </a:lnTo>
                  <a:lnTo>
                    <a:pt x="3813" y="1138"/>
                  </a:lnTo>
                  <a:lnTo>
                    <a:pt x="3816" y="1138"/>
                  </a:lnTo>
                  <a:lnTo>
                    <a:pt x="3818" y="1138"/>
                  </a:lnTo>
                  <a:lnTo>
                    <a:pt x="3821" y="1138"/>
                  </a:lnTo>
                  <a:lnTo>
                    <a:pt x="3823" y="1138"/>
                  </a:lnTo>
                  <a:lnTo>
                    <a:pt x="3826" y="1138"/>
                  </a:lnTo>
                  <a:lnTo>
                    <a:pt x="3828" y="1138"/>
                  </a:lnTo>
                  <a:lnTo>
                    <a:pt x="3831" y="1138"/>
                  </a:lnTo>
                  <a:lnTo>
                    <a:pt x="3833" y="1139"/>
                  </a:lnTo>
                  <a:lnTo>
                    <a:pt x="3836" y="1139"/>
                  </a:lnTo>
                  <a:lnTo>
                    <a:pt x="3835" y="1129"/>
                  </a:lnTo>
                  <a:lnTo>
                    <a:pt x="3835" y="1119"/>
                  </a:lnTo>
                  <a:lnTo>
                    <a:pt x="3835" y="1109"/>
                  </a:lnTo>
                  <a:lnTo>
                    <a:pt x="3834" y="1099"/>
                  </a:lnTo>
                  <a:lnTo>
                    <a:pt x="3834" y="1089"/>
                  </a:lnTo>
                  <a:lnTo>
                    <a:pt x="3834" y="1079"/>
                  </a:lnTo>
                  <a:lnTo>
                    <a:pt x="3834" y="1069"/>
                  </a:lnTo>
                  <a:lnTo>
                    <a:pt x="3834" y="1059"/>
                  </a:lnTo>
                  <a:lnTo>
                    <a:pt x="3834" y="1051"/>
                  </a:lnTo>
                  <a:lnTo>
                    <a:pt x="3834" y="1044"/>
                  </a:lnTo>
                  <a:lnTo>
                    <a:pt x="3834" y="1037"/>
                  </a:lnTo>
                  <a:lnTo>
                    <a:pt x="3834" y="1029"/>
                  </a:lnTo>
                  <a:lnTo>
                    <a:pt x="3834" y="1022"/>
                  </a:lnTo>
                  <a:lnTo>
                    <a:pt x="3834" y="1014"/>
                  </a:lnTo>
                  <a:lnTo>
                    <a:pt x="3835" y="1007"/>
                  </a:lnTo>
                  <a:lnTo>
                    <a:pt x="3835" y="1000"/>
                  </a:lnTo>
                  <a:lnTo>
                    <a:pt x="3835" y="995"/>
                  </a:lnTo>
                  <a:lnTo>
                    <a:pt x="3835" y="991"/>
                  </a:lnTo>
                  <a:lnTo>
                    <a:pt x="3835" y="987"/>
                  </a:lnTo>
                  <a:lnTo>
                    <a:pt x="3835" y="982"/>
                  </a:lnTo>
                  <a:lnTo>
                    <a:pt x="3836" y="978"/>
                  </a:lnTo>
                  <a:lnTo>
                    <a:pt x="3836" y="974"/>
                  </a:lnTo>
                  <a:lnTo>
                    <a:pt x="3837" y="969"/>
                  </a:lnTo>
                  <a:lnTo>
                    <a:pt x="3837" y="965"/>
                  </a:lnTo>
                  <a:lnTo>
                    <a:pt x="3834" y="965"/>
                  </a:lnTo>
                  <a:lnTo>
                    <a:pt x="3831" y="965"/>
                  </a:lnTo>
                  <a:lnTo>
                    <a:pt x="3829" y="965"/>
                  </a:lnTo>
                  <a:lnTo>
                    <a:pt x="3826" y="966"/>
                  </a:lnTo>
                  <a:lnTo>
                    <a:pt x="3824" y="966"/>
                  </a:lnTo>
                  <a:lnTo>
                    <a:pt x="3821" y="966"/>
                  </a:lnTo>
                  <a:lnTo>
                    <a:pt x="3818" y="966"/>
                  </a:lnTo>
                  <a:lnTo>
                    <a:pt x="3816" y="966"/>
                  </a:lnTo>
                  <a:lnTo>
                    <a:pt x="3813" y="966"/>
                  </a:lnTo>
                  <a:lnTo>
                    <a:pt x="3811" y="966"/>
                  </a:lnTo>
                  <a:lnTo>
                    <a:pt x="3808" y="966"/>
                  </a:lnTo>
                  <a:lnTo>
                    <a:pt x="3805" y="966"/>
                  </a:lnTo>
                  <a:lnTo>
                    <a:pt x="3803" y="965"/>
                  </a:lnTo>
                  <a:lnTo>
                    <a:pt x="3800" y="965"/>
                  </a:lnTo>
                  <a:lnTo>
                    <a:pt x="3798" y="965"/>
                  </a:lnTo>
                  <a:lnTo>
                    <a:pt x="3795" y="965"/>
                  </a:lnTo>
                  <a:lnTo>
                    <a:pt x="3795" y="969"/>
                  </a:lnTo>
                  <a:lnTo>
                    <a:pt x="3795" y="973"/>
                  </a:lnTo>
                  <a:lnTo>
                    <a:pt x="3796" y="977"/>
                  </a:lnTo>
                  <a:lnTo>
                    <a:pt x="3796" y="982"/>
                  </a:lnTo>
                  <a:lnTo>
                    <a:pt x="3796" y="986"/>
                  </a:lnTo>
                  <a:lnTo>
                    <a:pt x="3796" y="990"/>
                  </a:lnTo>
                  <a:lnTo>
                    <a:pt x="3796" y="994"/>
                  </a:lnTo>
                  <a:lnTo>
                    <a:pt x="3796" y="999"/>
                  </a:lnTo>
                  <a:lnTo>
                    <a:pt x="3796" y="1003"/>
                  </a:lnTo>
                  <a:lnTo>
                    <a:pt x="3796" y="1007"/>
                  </a:lnTo>
                  <a:lnTo>
                    <a:pt x="3796" y="1012"/>
                  </a:lnTo>
                  <a:lnTo>
                    <a:pt x="3796" y="1017"/>
                  </a:lnTo>
                  <a:lnTo>
                    <a:pt x="3796" y="1021"/>
                  </a:lnTo>
                  <a:lnTo>
                    <a:pt x="3796" y="1026"/>
                  </a:lnTo>
                  <a:lnTo>
                    <a:pt x="3796" y="1030"/>
                  </a:lnTo>
                  <a:lnTo>
                    <a:pt x="3796" y="1035"/>
                  </a:lnTo>
                  <a:lnTo>
                    <a:pt x="3792" y="1035"/>
                  </a:lnTo>
                  <a:lnTo>
                    <a:pt x="3787" y="1035"/>
                  </a:lnTo>
                  <a:lnTo>
                    <a:pt x="3782" y="1035"/>
                  </a:lnTo>
                  <a:lnTo>
                    <a:pt x="3777" y="1035"/>
                  </a:lnTo>
                  <a:lnTo>
                    <a:pt x="3772" y="1035"/>
                  </a:lnTo>
                  <a:lnTo>
                    <a:pt x="3768" y="1035"/>
                  </a:lnTo>
                  <a:lnTo>
                    <a:pt x="3763" y="1035"/>
                  </a:lnTo>
                  <a:lnTo>
                    <a:pt x="3758" y="1035"/>
                  </a:lnTo>
                  <a:lnTo>
                    <a:pt x="3753" y="1035"/>
                  </a:lnTo>
                  <a:lnTo>
                    <a:pt x="3748" y="1035"/>
                  </a:lnTo>
                  <a:lnTo>
                    <a:pt x="3743" y="1035"/>
                  </a:lnTo>
                  <a:lnTo>
                    <a:pt x="3738" y="1035"/>
                  </a:lnTo>
                  <a:lnTo>
                    <a:pt x="3733" y="1035"/>
                  </a:lnTo>
                  <a:lnTo>
                    <a:pt x="3728" y="1035"/>
                  </a:lnTo>
                  <a:lnTo>
                    <a:pt x="3723" y="1035"/>
                  </a:lnTo>
                  <a:lnTo>
                    <a:pt x="3719" y="1035"/>
                  </a:lnTo>
                  <a:lnTo>
                    <a:pt x="3719" y="1032"/>
                  </a:lnTo>
                  <a:lnTo>
                    <a:pt x="3719" y="1029"/>
                  </a:lnTo>
                  <a:lnTo>
                    <a:pt x="3719" y="1026"/>
                  </a:lnTo>
                  <a:lnTo>
                    <a:pt x="3719" y="1023"/>
                  </a:lnTo>
                  <a:lnTo>
                    <a:pt x="3719" y="1020"/>
                  </a:lnTo>
                  <a:lnTo>
                    <a:pt x="3719" y="1017"/>
                  </a:lnTo>
                  <a:lnTo>
                    <a:pt x="3719" y="1014"/>
                  </a:lnTo>
                  <a:lnTo>
                    <a:pt x="3719" y="1011"/>
                  </a:lnTo>
                  <a:lnTo>
                    <a:pt x="3719" y="1010"/>
                  </a:lnTo>
                  <a:lnTo>
                    <a:pt x="3719" y="1008"/>
                  </a:lnTo>
                  <a:lnTo>
                    <a:pt x="3719" y="1007"/>
                  </a:lnTo>
                  <a:lnTo>
                    <a:pt x="3719" y="1005"/>
                  </a:lnTo>
                  <a:lnTo>
                    <a:pt x="3719" y="1004"/>
                  </a:lnTo>
                  <a:lnTo>
                    <a:pt x="3719" y="1003"/>
                  </a:lnTo>
                  <a:lnTo>
                    <a:pt x="3719" y="1002"/>
                  </a:lnTo>
                  <a:lnTo>
                    <a:pt x="3719" y="1000"/>
                  </a:lnTo>
                  <a:lnTo>
                    <a:pt x="3719" y="996"/>
                  </a:lnTo>
                  <a:lnTo>
                    <a:pt x="3719" y="991"/>
                  </a:lnTo>
                  <a:lnTo>
                    <a:pt x="3719" y="987"/>
                  </a:lnTo>
                  <a:lnTo>
                    <a:pt x="3720" y="983"/>
                  </a:lnTo>
                  <a:lnTo>
                    <a:pt x="3720" y="978"/>
                  </a:lnTo>
                  <a:lnTo>
                    <a:pt x="3720" y="974"/>
                  </a:lnTo>
                  <a:lnTo>
                    <a:pt x="3720" y="969"/>
                  </a:lnTo>
                  <a:lnTo>
                    <a:pt x="3720" y="965"/>
                  </a:lnTo>
                  <a:lnTo>
                    <a:pt x="3718" y="965"/>
                  </a:lnTo>
                  <a:lnTo>
                    <a:pt x="3715" y="965"/>
                  </a:lnTo>
                  <a:lnTo>
                    <a:pt x="3712" y="965"/>
                  </a:lnTo>
                  <a:lnTo>
                    <a:pt x="3710" y="966"/>
                  </a:lnTo>
                  <a:lnTo>
                    <a:pt x="3707" y="966"/>
                  </a:lnTo>
                  <a:lnTo>
                    <a:pt x="3705" y="966"/>
                  </a:lnTo>
                  <a:lnTo>
                    <a:pt x="3702" y="966"/>
                  </a:lnTo>
                  <a:lnTo>
                    <a:pt x="3699" y="966"/>
                  </a:lnTo>
                  <a:lnTo>
                    <a:pt x="3697" y="966"/>
                  </a:lnTo>
                  <a:lnTo>
                    <a:pt x="3694" y="966"/>
                  </a:lnTo>
                  <a:lnTo>
                    <a:pt x="3692" y="966"/>
                  </a:lnTo>
                  <a:lnTo>
                    <a:pt x="3689" y="966"/>
                  </a:lnTo>
                  <a:lnTo>
                    <a:pt x="3686" y="965"/>
                  </a:lnTo>
                  <a:lnTo>
                    <a:pt x="3684" y="965"/>
                  </a:lnTo>
                  <a:lnTo>
                    <a:pt x="3681" y="965"/>
                  </a:lnTo>
                  <a:lnTo>
                    <a:pt x="3679" y="965"/>
                  </a:lnTo>
                  <a:close/>
                  <a:moveTo>
                    <a:pt x="4078" y="965"/>
                  </a:moveTo>
                  <a:lnTo>
                    <a:pt x="4078" y="969"/>
                  </a:lnTo>
                  <a:lnTo>
                    <a:pt x="4078" y="974"/>
                  </a:lnTo>
                  <a:lnTo>
                    <a:pt x="4079" y="977"/>
                  </a:lnTo>
                  <a:lnTo>
                    <a:pt x="4079" y="982"/>
                  </a:lnTo>
                  <a:lnTo>
                    <a:pt x="4079" y="986"/>
                  </a:lnTo>
                  <a:lnTo>
                    <a:pt x="4080" y="990"/>
                  </a:lnTo>
                  <a:lnTo>
                    <a:pt x="4080" y="995"/>
                  </a:lnTo>
                  <a:lnTo>
                    <a:pt x="4080" y="999"/>
                  </a:lnTo>
                  <a:lnTo>
                    <a:pt x="4080" y="1003"/>
                  </a:lnTo>
                  <a:lnTo>
                    <a:pt x="4080" y="1007"/>
                  </a:lnTo>
                  <a:lnTo>
                    <a:pt x="4080" y="1011"/>
                  </a:lnTo>
                  <a:lnTo>
                    <a:pt x="4080" y="1015"/>
                  </a:lnTo>
                  <a:lnTo>
                    <a:pt x="4080" y="1019"/>
                  </a:lnTo>
                  <a:lnTo>
                    <a:pt x="4080" y="1024"/>
                  </a:lnTo>
                  <a:lnTo>
                    <a:pt x="4080" y="1028"/>
                  </a:lnTo>
                  <a:lnTo>
                    <a:pt x="4080" y="1032"/>
                  </a:lnTo>
                  <a:lnTo>
                    <a:pt x="4080" y="1033"/>
                  </a:lnTo>
                  <a:lnTo>
                    <a:pt x="4080" y="1035"/>
                  </a:lnTo>
                  <a:lnTo>
                    <a:pt x="4080" y="1037"/>
                  </a:lnTo>
                  <a:lnTo>
                    <a:pt x="4080" y="1039"/>
                  </a:lnTo>
                  <a:lnTo>
                    <a:pt x="4080" y="1040"/>
                  </a:lnTo>
                  <a:lnTo>
                    <a:pt x="4080" y="1042"/>
                  </a:lnTo>
                  <a:lnTo>
                    <a:pt x="4080" y="1044"/>
                  </a:lnTo>
                  <a:lnTo>
                    <a:pt x="4080" y="1045"/>
                  </a:lnTo>
                  <a:lnTo>
                    <a:pt x="4080" y="1057"/>
                  </a:lnTo>
                  <a:lnTo>
                    <a:pt x="4080" y="1069"/>
                  </a:lnTo>
                  <a:lnTo>
                    <a:pt x="4080" y="1081"/>
                  </a:lnTo>
                  <a:lnTo>
                    <a:pt x="4080" y="1092"/>
                  </a:lnTo>
                  <a:lnTo>
                    <a:pt x="4079" y="1104"/>
                  </a:lnTo>
                  <a:lnTo>
                    <a:pt x="4078" y="1116"/>
                  </a:lnTo>
                  <a:lnTo>
                    <a:pt x="4078" y="1127"/>
                  </a:lnTo>
                  <a:lnTo>
                    <a:pt x="4077" y="1139"/>
                  </a:lnTo>
                  <a:lnTo>
                    <a:pt x="4080" y="1139"/>
                  </a:lnTo>
                  <a:lnTo>
                    <a:pt x="4082" y="1138"/>
                  </a:lnTo>
                  <a:lnTo>
                    <a:pt x="4085" y="1138"/>
                  </a:lnTo>
                  <a:lnTo>
                    <a:pt x="4088" y="1138"/>
                  </a:lnTo>
                  <a:lnTo>
                    <a:pt x="4091" y="1138"/>
                  </a:lnTo>
                  <a:lnTo>
                    <a:pt x="4094" y="1138"/>
                  </a:lnTo>
                  <a:lnTo>
                    <a:pt x="4097" y="1138"/>
                  </a:lnTo>
                  <a:lnTo>
                    <a:pt x="4099" y="1138"/>
                  </a:lnTo>
                  <a:lnTo>
                    <a:pt x="4102" y="1138"/>
                  </a:lnTo>
                  <a:lnTo>
                    <a:pt x="4104" y="1138"/>
                  </a:lnTo>
                  <a:lnTo>
                    <a:pt x="4107" y="1138"/>
                  </a:lnTo>
                  <a:lnTo>
                    <a:pt x="4110" y="1138"/>
                  </a:lnTo>
                  <a:lnTo>
                    <a:pt x="4112" y="1138"/>
                  </a:lnTo>
                  <a:lnTo>
                    <a:pt x="4114" y="1138"/>
                  </a:lnTo>
                  <a:lnTo>
                    <a:pt x="4117" y="1139"/>
                  </a:lnTo>
                  <a:lnTo>
                    <a:pt x="4119" y="1139"/>
                  </a:lnTo>
                  <a:lnTo>
                    <a:pt x="4119" y="1135"/>
                  </a:lnTo>
                  <a:lnTo>
                    <a:pt x="4119" y="1130"/>
                  </a:lnTo>
                  <a:lnTo>
                    <a:pt x="4119" y="1125"/>
                  </a:lnTo>
                  <a:lnTo>
                    <a:pt x="4119" y="1120"/>
                  </a:lnTo>
                  <a:lnTo>
                    <a:pt x="4118" y="1116"/>
                  </a:lnTo>
                  <a:lnTo>
                    <a:pt x="4118" y="1111"/>
                  </a:lnTo>
                  <a:lnTo>
                    <a:pt x="4118" y="1106"/>
                  </a:lnTo>
                  <a:lnTo>
                    <a:pt x="4118" y="1101"/>
                  </a:lnTo>
                  <a:lnTo>
                    <a:pt x="4117" y="1095"/>
                  </a:lnTo>
                  <a:lnTo>
                    <a:pt x="4117" y="1088"/>
                  </a:lnTo>
                  <a:lnTo>
                    <a:pt x="4117" y="1082"/>
                  </a:lnTo>
                  <a:lnTo>
                    <a:pt x="4117" y="1075"/>
                  </a:lnTo>
                  <a:lnTo>
                    <a:pt x="4116" y="1068"/>
                  </a:lnTo>
                  <a:lnTo>
                    <a:pt x="4116" y="1062"/>
                  </a:lnTo>
                  <a:lnTo>
                    <a:pt x="4116" y="1055"/>
                  </a:lnTo>
                  <a:lnTo>
                    <a:pt x="4116" y="1048"/>
                  </a:lnTo>
                  <a:lnTo>
                    <a:pt x="4116" y="1042"/>
                  </a:lnTo>
                  <a:lnTo>
                    <a:pt x="4116" y="1036"/>
                  </a:lnTo>
                  <a:lnTo>
                    <a:pt x="4116" y="1030"/>
                  </a:lnTo>
                  <a:lnTo>
                    <a:pt x="4117" y="1024"/>
                  </a:lnTo>
                  <a:lnTo>
                    <a:pt x="4117" y="1017"/>
                  </a:lnTo>
                  <a:lnTo>
                    <a:pt x="4117" y="1011"/>
                  </a:lnTo>
                  <a:lnTo>
                    <a:pt x="4117" y="1005"/>
                  </a:lnTo>
                  <a:lnTo>
                    <a:pt x="4118" y="999"/>
                  </a:lnTo>
                  <a:lnTo>
                    <a:pt x="4118" y="994"/>
                  </a:lnTo>
                  <a:lnTo>
                    <a:pt x="4118" y="990"/>
                  </a:lnTo>
                  <a:lnTo>
                    <a:pt x="4118" y="986"/>
                  </a:lnTo>
                  <a:lnTo>
                    <a:pt x="4118" y="982"/>
                  </a:lnTo>
                  <a:lnTo>
                    <a:pt x="4119" y="977"/>
                  </a:lnTo>
                  <a:lnTo>
                    <a:pt x="4119" y="973"/>
                  </a:lnTo>
                  <a:lnTo>
                    <a:pt x="4119" y="969"/>
                  </a:lnTo>
                  <a:lnTo>
                    <a:pt x="4119" y="965"/>
                  </a:lnTo>
                  <a:lnTo>
                    <a:pt x="4117" y="965"/>
                  </a:lnTo>
                  <a:lnTo>
                    <a:pt x="4114" y="965"/>
                  </a:lnTo>
                  <a:lnTo>
                    <a:pt x="4111" y="965"/>
                  </a:lnTo>
                  <a:lnTo>
                    <a:pt x="4109" y="966"/>
                  </a:lnTo>
                  <a:lnTo>
                    <a:pt x="4106" y="966"/>
                  </a:lnTo>
                  <a:lnTo>
                    <a:pt x="4104" y="966"/>
                  </a:lnTo>
                  <a:lnTo>
                    <a:pt x="4101" y="966"/>
                  </a:lnTo>
                  <a:lnTo>
                    <a:pt x="4098" y="966"/>
                  </a:lnTo>
                  <a:lnTo>
                    <a:pt x="4096" y="966"/>
                  </a:lnTo>
                  <a:lnTo>
                    <a:pt x="4093" y="966"/>
                  </a:lnTo>
                  <a:lnTo>
                    <a:pt x="4091" y="966"/>
                  </a:lnTo>
                  <a:lnTo>
                    <a:pt x="4088" y="966"/>
                  </a:lnTo>
                  <a:lnTo>
                    <a:pt x="4085" y="965"/>
                  </a:lnTo>
                  <a:lnTo>
                    <a:pt x="4083" y="965"/>
                  </a:lnTo>
                  <a:lnTo>
                    <a:pt x="4080" y="965"/>
                  </a:lnTo>
                  <a:lnTo>
                    <a:pt x="4078" y="965"/>
                  </a:lnTo>
                  <a:close/>
                  <a:moveTo>
                    <a:pt x="4819" y="965"/>
                  </a:moveTo>
                  <a:lnTo>
                    <a:pt x="4820" y="969"/>
                  </a:lnTo>
                  <a:lnTo>
                    <a:pt x="4820" y="974"/>
                  </a:lnTo>
                  <a:lnTo>
                    <a:pt x="4820" y="977"/>
                  </a:lnTo>
                  <a:lnTo>
                    <a:pt x="4821" y="982"/>
                  </a:lnTo>
                  <a:lnTo>
                    <a:pt x="4821" y="986"/>
                  </a:lnTo>
                  <a:lnTo>
                    <a:pt x="4821" y="990"/>
                  </a:lnTo>
                  <a:lnTo>
                    <a:pt x="4821" y="995"/>
                  </a:lnTo>
                  <a:lnTo>
                    <a:pt x="4821" y="999"/>
                  </a:lnTo>
                  <a:lnTo>
                    <a:pt x="4821" y="1003"/>
                  </a:lnTo>
                  <a:lnTo>
                    <a:pt x="4821" y="1007"/>
                  </a:lnTo>
                  <a:lnTo>
                    <a:pt x="4821" y="1011"/>
                  </a:lnTo>
                  <a:lnTo>
                    <a:pt x="4821" y="1015"/>
                  </a:lnTo>
                  <a:lnTo>
                    <a:pt x="4821" y="1019"/>
                  </a:lnTo>
                  <a:lnTo>
                    <a:pt x="4822" y="1024"/>
                  </a:lnTo>
                  <a:lnTo>
                    <a:pt x="4822" y="1028"/>
                  </a:lnTo>
                  <a:lnTo>
                    <a:pt x="4822" y="1032"/>
                  </a:lnTo>
                  <a:lnTo>
                    <a:pt x="4822" y="1033"/>
                  </a:lnTo>
                  <a:lnTo>
                    <a:pt x="4822" y="1035"/>
                  </a:lnTo>
                  <a:lnTo>
                    <a:pt x="4822" y="1037"/>
                  </a:lnTo>
                  <a:lnTo>
                    <a:pt x="4822" y="1039"/>
                  </a:lnTo>
                  <a:lnTo>
                    <a:pt x="4822" y="1040"/>
                  </a:lnTo>
                  <a:lnTo>
                    <a:pt x="4822" y="1042"/>
                  </a:lnTo>
                  <a:lnTo>
                    <a:pt x="4822" y="1044"/>
                  </a:lnTo>
                  <a:lnTo>
                    <a:pt x="4822" y="1045"/>
                  </a:lnTo>
                  <a:lnTo>
                    <a:pt x="4822" y="1057"/>
                  </a:lnTo>
                  <a:lnTo>
                    <a:pt x="4821" y="1069"/>
                  </a:lnTo>
                  <a:lnTo>
                    <a:pt x="4821" y="1081"/>
                  </a:lnTo>
                  <a:lnTo>
                    <a:pt x="4821" y="1092"/>
                  </a:lnTo>
                  <a:lnTo>
                    <a:pt x="4821" y="1104"/>
                  </a:lnTo>
                  <a:lnTo>
                    <a:pt x="4820" y="1116"/>
                  </a:lnTo>
                  <a:lnTo>
                    <a:pt x="4819" y="1127"/>
                  </a:lnTo>
                  <a:lnTo>
                    <a:pt x="4818" y="1139"/>
                  </a:lnTo>
                  <a:lnTo>
                    <a:pt x="4821" y="1139"/>
                  </a:lnTo>
                  <a:lnTo>
                    <a:pt x="4824" y="1138"/>
                  </a:lnTo>
                  <a:lnTo>
                    <a:pt x="4826" y="1138"/>
                  </a:lnTo>
                  <a:lnTo>
                    <a:pt x="4829" y="1138"/>
                  </a:lnTo>
                  <a:lnTo>
                    <a:pt x="4832" y="1138"/>
                  </a:lnTo>
                  <a:lnTo>
                    <a:pt x="4835" y="1138"/>
                  </a:lnTo>
                  <a:lnTo>
                    <a:pt x="4838" y="1138"/>
                  </a:lnTo>
                  <a:lnTo>
                    <a:pt x="4841" y="1138"/>
                  </a:lnTo>
                  <a:lnTo>
                    <a:pt x="4843" y="1138"/>
                  </a:lnTo>
                  <a:lnTo>
                    <a:pt x="4846" y="1138"/>
                  </a:lnTo>
                  <a:lnTo>
                    <a:pt x="4848" y="1138"/>
                  </a:lnTo>
                  <a:lnTo>
                    <a:pt x="4851" y="1138"/>
                  </a:lnTo>
                  <a:lnTo>
                    <a:pt x="4853" y="1138"/>
                  </a:lnTo>
                  <a:lnTo>
                    <a:pt x="4856" y="1138"/>
                  </a:lnTo>
                  <a:lnTo>
                    <a:pt x="4858" y="1139"/>
                  </a:lnTo>
                  <a:lnTo>
                    <a:pt x="4861" y="1139"/>
                  </a:lnTo>
                  <a:lnTo>
                    <a:pt x="4860" y="1135"/>
                  </a:lnTo>
                  <a:lnTo>
                    <a:pt x="4860" y="1130"/>
                  </a:lnTo>
                  <a:lnTo>
                    <a:pt x="4860" y="1125"/>
                  </a:lnTo>
                  <a:lnTo>
                    <a:pt x="4860" y="1120"/>
                  </a:lnTo>
                  <a:lnTo>
                    <a:pt x="4860" y="1116"/>
                  </a:lnTo>
                  <a:lnTo>
                    <a:pt x="4859" y="1111"/>
                  </a:lnTo>
                  <a:lnTo>
                    <a:pt x="4859" y="1106"/>
                  </a:lnTo>
                  <a:lnTo>
                    <a:pt x="4859" y="1101"/>
                  </a:lnTo>
                  <a:lnTo>
                    <a:pt x="4859" y="1095"/>
                  </a:lnTo>
                  <a:lnTo>
                    <a:pt x="4858" y="1088"/>
                  </a:lnTo>
                  <a:lnTo>
                    <a:pt x="4858" y="1082"/>
                  </a:lnTo>
                  <a:lnTo>
                    <a:pt x="4858" y="1075"/>
                  </a:lnTo>
                  <a:lnTo>
                    <a:pt x="4858" y="1068"/>
                  </a:lnTo>
                  <a:lnTo>
                    <a:pt x="4858" y="1062"/>
                  </a:lnTo>
                  <a:lnTo>
                    <a:pt x="4858" y="1055"/>
                  </a:lnTo>
                  <a:lnTo>
                    <a:pt x="4858" y="1048"/>
                  </a:lnTo>
                  <a:lnTo>
                    <a:pt x="4858" y="1042"/>
                  </a:lnTo>
                  <a:lnTo>
                    <a:pt x="4858" y="1036"/>
                  </a:lnTo>
                  <a:lnTo>
                    <a:pt x="4858" y="1030"/>
                  </a:lnTo>
                  <a:lnTo>
                    <a:pt x="4858" y="1024"/>
                  </a:lnTo>
                  <a:lnTo>
                    <a:pt x="4858" y="1017"/>
                  </a:lnTo>
                  <a:lnTo>
                    <a:pt x="4858" y="1011"/>
                  </a:lnTo>
                  <a:lnTo>
                    <a:pt x="4859" y="1005"/>
                  </a:lnTo>
                  <a:lnTo>
                    <a:pt x="4859" y="999"/>
                  </a:lnTo>
                  <a:lnTo>
                    <a:pt x="4859" y="994"/>
                  </a:lnTo>
                  <a:lnTo>
                    <a:pt x="4859" y="990"/>
                  </a:lnTo>
                  <a:lnTo>
                    <a:pt x="4860" y="986"/>
                  </a:lnTo>
                  <a:lnTo>
                    <a:pt x="4860" y="982"/>
                  </a:lnTo>
                  <a:lnTo>
                    <a:pt x="4860" y="977"/>
                  </a:lnTo>
                  <a:lnTo>
                    <a:pt x="4860" y="973"/>
                  </a:lnTo>
                  <a:lnTo>
                    <a:pt x="4860" y="969"/>
                  </a:lnTo>
                  <a:lnTo>
                    <a:pt x="4861" y="965"/>
                  </a:lnTo>
                  <a:lnTo>
                    <a:pt x="4858" y="965"/>
                  </a:lnTo>
                  <a:lnTo>
                    <a:pt x="4856" y="965"/>
                  </a:lnTo>
                  <a:lnTo>
                    <a:pt x="4853" y="965"/>
                  </a:lnTo>
                  <a:lnTo>
                    <a:pt x="4851" y="966"/>
                  </a:lnTo>
                  <a:lnTo>
                    <a:pt x="4848" y="966"/>
                  </a:lnTo>
                  <a:lnTo>
                    <a:pt x="4845" y="966"/>
                  </a:lnTo>
                  <a:lnTo>
                    <a:pt x="4843" y="966"/>
                  </a:lnTo>
                  <a:lnTo>
                    <a:pt x="4840" y="966"/>
                  </a:lnTo>
                  <a:lnTo>
                    <a:pt x="4838" y="966"/>
                  </a:lnTo>
                  <a:lnTo>
                    <a:pt x="4835" y="966"/>
                  </a:lnTo>
                  <a:lnTo>
                    <a:pt x="4832" y="966"/>
                  </a:lnTo>
                  <a:lnTo>
                    <a:pt x="4830" y="966"/>
                  </a:lnTo>
                  <a:lnTo>
                    <a:pt x="4827" y="965"/>
                  </a:lnTo>
                  <a:lnTo>
                    <a:pt x="4824" y="965"/>
                  </a:lnTo>
                  <a:lnTo>
                    <a:pt x="4822" y="965"/>
                  </a:lnTo>
                  <a:lnTo>
                    <a:pt x="4819" y="965"/>
                  </a:lnTo>
                  <a:close/>
                  <a:moveTo>
                    <a:pt x="5207" y="965"/>
                  </a:moveTo>
                  <a:lnTo>
                    <a:pt x="5208" y="970"/>
                  </a:lnTo>
                  <a:lnTo>
                    <a:pt x="5208" y="977"/>
                  </a:lnTo>
                  <a:lnTo>
                    <a:pt x="5208" y="984"/>
                  </a:lnTo>
                  <a:lnTo>
                    <a:pt x="5209" y="991"/>
                  </a:lnTo>
                  <a:lnTo>
                    <a:pt x="5209" y="998"/>
                  </a:lnTo>
                  <a:lnTo>
                    <a:pt x="5209" y="1005"/>
                  </a:lnTo>
                  <a:lnTo>
                    <a:pt x="5209" y="1012"/>
                  </a:lnTo>
                  <a:lnTo>
                    <a:pt x="5209" y="1019"/>
                  </a:lnTo>
                  <a:lnTo>
                    <a:pt x="5209" y="1026"/>
                  </a:lnTo>
                  <a:lnTo>
                    <a:pt x="5209" y="1030"/>
                  </a:lnTo>
                  <a:lnTo>
                    <a:pt x="5209" y="1033"/>
                  </a:lnTo>
                  <a:lnTo>
                    <a:pt x="5209" y="1037"/>
                  </a:lnTo>
                  <a:lnTo>
                    <a:pt x="5209" y="1041"/>
                  </a:lnTo>
                  <a:lnTo>
                    <a:pt x="5209" y="1045"/>
                  </a:lnTo>
                  <a:lnTo>
                    <a:pt x="5209" y="1049"/>
                  </a:lnTo>
                  <a:lnTo>
                    <a:pt x="5209" y="1053"/>
                  </a:lnTo>
                  <a:lnTo>
                    <a:pt x="5209" y="1056"/>
                  </a:lnTo>
                  <a:lnTo>
                    <a:pt x="5209" y="1067"/>
                  </a:lnTo>
                  <a:lnTo>
                    <a:pt x="5209" y="1077"/>
                  </a:lnTo>
                  <a:lnTo>
                    <a:pt x="5209" y="1088"/>
                  </a:lnTo>
                  <a:lnTo>
                    <a:pt x="5209" y="1098"/>
                  </a:lnTo>
                  <a:lnTo>
                    <a:pt x="5208" y="1108"/>
                  </a:lnTo>
                  <a:lnTo>
                    <a:pt x="5208" y="1118"/>
                  </a:lnTo>
                  <a:lnTo>
                    <a:pt x="5207" y="1129"/>
                  </a:lnTo>
                  <a:lnTo>
                    <a:pt x="5207" y="1139"/>
                  </a:lnTo>
                  <a:lnTo>
                    <a:pt x="5209" y="1139"/>
                  </a:lnTo>
                  <a:lnTo>
                    <a:pt x="5212" y="1139"/>
                  </a:lnTo>
                  <a:lnTo>
                    <a:pt x="5215" y="1138"/>
                  </a:lnTo>
                  <a:lnTo>
                    <a:pt x="5217" y="1138"/>
                  </a:lnTo>
                  <a:lnTo>
                    <a:pt x="5220" y="1138"/>
                  </a:lnTo>
                  <a:lnTo>
                    <a:pt x="5223" y="1138"/>
                  </a:lnTo>
                  <a:lnTo>
                    <a:pt x="5225" y="1138"/>
                  </a:lnTo>
                  <a:lnTo>
                    <a:pt x="5228" y="1138"/>
                  </a:lnTo>
                  <a:lnTo>
                    <a:pt x="5232" y="1138"/>
                  </a:lnTo>
                  <a:lnTo>
                    <a:pt x="5237" y="1138"/>
                  </a:lnTo>
                  <a:lnTo>
                    <a:pt x="5241" y="1138"/>
                  </a:lnTo>
                  <a:lnTo>
                    <a:pt x="5245" y="1138"/>
                  </a:lnTo>
                  <a:lnTo>
                    <a:pt x="5250" y="1138"/>
                  </a:lnTo>
                  <a:lnTo>
                    <a:pt x="5254" y="1138"/>
                  </a:lnTo>
                  <a:lnTo>
                    <a:pt x="5258" y="1137"/>
                  </a:lnTo>
                  <a:lnTo>
                    <a:pt x="5263" y="1138"/>
                  </a:lnTo>
                  <a:lnTo>
                    <a:pt x="5306" y="1139"/>
                  </a:lnTo>
                  <a:lnTo>
                    <a:pt x="5305" y="1138"/>
                  </a:lnTo>
                  <a:lnTo>
                    <a:pt x="5305" y="1136"/>
                  </a:lnTo>
                  <a:lnTo>
                    <a:pt x="5305" y="1135"/>
                  </a:lnTo>
                  <a:lnTo>
                    <a:pt x="5305" y="1134"/>
                  </a:lnTo>
                  <a:lnTo>
                    <a:pt x="5305" y="1132"/>
                  </a:lnTo>
                  <a:lnTo>
                    <a:pt x="5305" y="1131"/>
                  </a:lnTo>
                  <a:lnTo>
                    <a:pt x="5305" y="1129"/>
                  </a:lnTo>
                  <a:lnTo>
                    <a:pt x="5305" y="1128"/>
                  </a:lnTo>
                  <a:lnTo>
                    <a:pt x="5305" y="1127"/>
                  </a:lnTo>
                  <a:lnTo>
                    <a:pt x="5305" y="1125"/>
                  </a:lnTo>
                  <a:lnTo>
                    <a:pt x="5305" y="1124"/>
                  </a:lnTo>
                  <a:lnTo>
                    <a:pt x="5305" y="1123"/>
                  </a:lnTo>
                  <a:lnTo>
                    <a:pt x="5305" y="1121"/>
                  </a:lnTo>
                  <a:lnTo>
                    <a:pt x="5305" y="1120"/>
                  </a:lnTo>
                  <a:lnTo>
                    <a:pt x="5305" y="1118"/>
                  </a:lnTo>
                  <a:lnTo>
                    <a:pt x="5306" y="1117"/>
                  </a:lnTo>
                  <a:lnTo>
                    <a:pt x="5300" y="1118"/>
                  </a:lnTo>
                  <a:lnTo>
                    <a:pt x="5295" y="1118"/>
                  </a:lnTo>
                  <a:lnTo>
                    <a:pt x="5289" y="1118"/>
                  </a:lnTo>
                  <a:lnTo>
                    <a:pt x="5283" y="1119"/>
                  </a:lnTo>
                  <a:lnTo>
                    <a:pt x="5278" y="1119"/>
                  </a:lnTo>
                  <a:lnTo>
                    <a:pt x="5272" y="1120"/>
                  </a:lnTo>
                  <a:lnTo>
                    <a:pt x="5267" y="1120"/>
                  </a:lnTo>
                  <a:lnTo>
                    <a:pt x="5261" y="1120"/>
                  </a:lnTo>
                  <a:lnTo>
                    <a:pt x="5247" y="1120"/>
                  </a:lnTo>
                  <a:lnTo>
                    <a:pt x="5247" y="1116"/>
                  </a:lnTo>
                  <a:lnTo>
                    <a:pt x="5247" y="1112"/>
                  </a:lnTo>
                  <a:lnTo>
                    <a:pt x="5247" y="1108"/>
                  </a:lnTo>
                  <a:lnTo>
                    <a:pt x="5247" y="1105"/>
                  </a:lnTo>
                  <a:lnTo>
                    <a:pt x="5247" y="1100"/>
                  </a:lnTo>
                  <a:lnTo>
                    <a:pt x="5247" y="1096"/>
                  </a:lnTo>
                  <a:lnTo>
                    <a:pt x="5247" y="1092"/>
                  </a:lnTo>
                  <a:lnTo>
                    <a:pt x="5247" y="1088"/>
                  </a:lnTo>
                  <a:lnTo>
                    <a:pt x="5247" y="1040"/>
                  </a:lnTo>
                  <a:lnTo>
                    <a:pt x="5247" y="1037"/>
                  </a:lnTo>
                  <a:lnTo>
                    <a:pt x="5247" y="1033"/>
                  </a:lnTo>
                  <a:lnTo>
                    <a:pt x="5247" y="1029"/>
                  </a:lnTo>
                  <a:lnTo>
                    <a:pt x="5247" y="1025"/>
                  </a:lnTo>
                  <a:lnTo>
                    <a:pt x="5247" y="1022"/>
                  </a:lnTo>
                  <a:lnTo>
                    <a:pt x="5247" y="1018"/>
                  </a:lnTo>
                  <a:lnTo>
                    <a:pt x="5247" y="1014"/>
                  </a:lnTo>
                  <a:lnTo>
                    <a:pt x="5247" y="1010"/>
                  </a:lnTo>
                  <a:lnTo>
                    <a:pt x="5247" y="1005"/>
                  </a:lnTo>
                  <a:lnTo>
                    <a:pt x="5247" y="999"/>
                  </a:lnTo>
                  <a:lnTo>
                    <a:pt x="5248" y="993"/>
                  </a:lnTo>
                  <a:lnTo>
                    <a:pt x="5248" y="988"/>
                  </a:lnTo>
                  <a:lnTo>
                    <a:pt x="5248" y="982"/>
                  </a:lnTo>
                  <a:lnTo>
                    <a:pt x="5248" y="976"/>
                  </a:lnTo>
                  <a:lnTo>
                    <a:pt x="5249" y="970"/>
                  </a:lnTo>
                  <a:lnTo>
                    <a:pt x="5249" y="965"/>
                  </a:lnTo>
                  <a:lnTo>
                    <a:pt x="5246" y="965"/>
                  </a:lnTo>
                  <a:lnTo>
                    <a:pt x="5244" y="965"/>
                  </a:lnTo>
                  <a:lnTo>
                    <a:pt x="5241" y="965"/>
                  </a:lnTo>
                  <a:lnTo>
                    <a:pt x="5239" y="966"/>
                  </a:lnTo>
                  <a:lnTo>
                    <a:pt x="5236" y="966"/>
                  </a:lnTo>
                  <a:lnTo>
                    <a:pt x="5233" y="966"/>
                  </a:lnTo>
                  <a:lnTo>
                    <a:pt x="5231" y="966"/>
                  </a:lnTo>
                  <a:lnTo>
                    <a:pt x="5228" y="966"/>
                  </a:lnTo>
                  <a:lnTo>
                    <a:pt x="5226" y="966"/>
                  </a:lnTo>
                  <a:lnTo>
                    <a:pt x="5223" y="966"/>
                  </a:lnTo>
                  <a:lnTo>
                    <a:pt x="5220" y="966"/>
                  </a:lnTo>
                  <a:lnTo>
                    <a:pt x="5218" y="966"/>
                  </a:lnTo>
                  <a:lnTo>
                    <a:pt x="5215" y="965"/>
                  </a:lnTo>
                  <a:lnTo>
                    <a:pt x="5213" y="965"/>
                  </a:lnTo>
                  <a:lnTo>
                    <a:pt x="5210" y="965"/>
                  </a:lnTo>
                  <a:lnTo>
                    <a:pt x="5207" y="965"/>
                  </a:lnTo>
                  <a:close/>
                  <a:moveTo>
                    <a:pt x="6207" y="965"/>
                  </a:moveTo>
                  <a:lnTo>
                    <a:pt x="6207" y="968"/>
                  </a:lnTo>
                  <a:lnTo>
                    <a:pt x="6207" y="973"/>
                  </a:lnTo>
                  <a:lnTo>
                    <a:pt x="6207" y="978"/>
                  </a:lnTo>
                  <a:lnTo>
                    <a:pt x="6207" y="983"/>
                  </a:lnTo>
                  <a:lnTo>
                    <a:pt x="6207" y="988"/>
                  </a:lnTo>
                  <a:lnTo>
                    <a:pt x="6208" y="993"/>
                  </a:lnTo>
                  <a:lnTo>
                    <a:pt x="6208" y="998"/>
                  </a:lnTo>
                  <a:lnTo>
                    <a:pt x="6208" y="1004"/>
                  </a:lnTo>
                  <a:lnTo>
                    <a:pt x="6208" y="1008"/>
                  </a:lnTo>
                  <a:lnTo>
                    <a:pt x="6208" y="1012"/>
                  </a:lnTo>
                  <a:lnTo>
                    <a:pt x="6208" y="1016"/>
                  </a:lnTo>
                  <a:lnTo>
                    <a:pt x="6208" y="1020"/>
                  </a:lnTo>
                  <a:lnTo>
                    <a:pt x="6208" y="1023"/>
                  </a:lnTo>
                  <a:lnTo>
                    <a:pt x="6208" y="1027"/>
                  </a:lnTo>
                  <a:lnTo>
                    <a:pt x="6208" y="1031"/>
                  </a:lnTo>
                  <a:lnTo>
                    <a:pt x="6208" y="1034"/>
                  </a:lnTo>
                  <a:lnTo>
                    <a:pt x="6208" y="1038"/>
                  </a:lnTo>
                  <a:lnTo>
                    <a:pt x="6208" y="1043"/>
                  </a:lnTo>
                  <a:lnTo>
                    <a:pt x="6208" y="1048"/>
                  </a:lnTo>
                  <a:lnTo>
                    <a:pt x="6208" y="1053"/>
                  </a:lnTo>
                  <a:lnTo>
                    <a:pt x="6208" y="1058"/>
                  </a:lnTo>
                  <a:lnTo>
                    <a:pt x="6208" y="1062"/>
                  </a:lnTo>
                  <a:lnTo>
                    <a:pt x="6208" y="1067"/>
                  </a:lnTo>
                  <a:lnTo>
                    <a:pt x="6208" y="1072"/>
                  </a:lnTo>
                  <a:lnTo>
                    <a:pt x="6208" y="1077"/>
                  </a:lnTo>
                  <a:lnTo>
                    <a:pt x="6208" y="1083"/>
                  </a:lnTo>
                  <a:lnTo>
                    <a:pt x="6208" y="1089"/>
                  </a:lnTo>
                  <a:lnTo>
                    <a:pt x="6207" y="1095"/>
                  </a:lnTo>
                  <a:lnTo>
                    <a:pt x="6207" y="1101"/>
                  </a:lnTo>
                  <a:lnTo>
                    <a:pt x="6207" y="1107"/>
                  </a:lnTo>
                  <a:lnTo>
                    <a:pt x="6207" y="1113"/>
                  </a:lnTo>
                  <a:lnTo>
                    <a:pt x="6207" y="1119"/>
                  </a:lnTo>
                  <a:lnTo>
                    <a:pt x="6207" y="1125"/>
                  </a:lnTo>
                  <a:lnTo>
                    <a:pt x="6207" y="1126"/>
                  </a:lnTo>
                  <a:lnTo>
                    <a:pt x="6207" y="1128"/>
                  </a:lnTo>
                  <a:lnTo>
                    <a:pt x="6206" y="1130"/>
                  </a:lnTo>
                  <a:lnTo>
                    <a:pt x="6206" y="1132"/>
                  </a:lnTo>
                  <a:lnTo>
                    <a:pt x="6206" y="1134"/>
                  </a:lnTo>
                  <a:lnTo>
                    <a:pt x="6206" y="1135"/>
                  </a:lnTo>
                  <a:lnTo>
                    <a:pt x="6206" y="1137"/>
                  </a:lnTo>
                  <a:lnTo>
                    <a:pt x="6206" y="1139"/>
                  </a:lnTo>
                  <a:lnTo>
                    <a:pt x="6209" y="1139"/>
                  </a:lnTo>
                  <a:lnTo>
                    <a:pt x="6211" y="1139"/>
                  </a:lnTo>
                  <a:lnTo>
                    <a:pt x="6215" y="1138"/>
                  </a:lnTo>
                  <a:lnTo>
                    <a:pt x="6217" y="1138"/>
                  </a:lnTo>
                  <a:lnTo>
                    <a:pt x="6220" y="1138"/>
                  </a:lnTo>
                  <a:lnTo>
                    <a:pt x="6223" y="1138"/>
                  </a:lnTo>
                  <a:lnTo>
                    <a:pt x="6226" y="1138"/>
                  </a:lnTo>
                  <a:lnTo>
                    <a:pt x="6229" y="1138"/>
                  </a:lnTo>
                  <a:lnTo>
                    <a:pt x="6232" y="1138"/>
                  </a:lnTo>
                  <a:lnTo>
                    <a:pt x="6236" y="1138"/>
                  </a:lnTo>
                  <a:lnTo>
                    <a:pt x="6240" y="1138"/>
                  </a:lnTo>
                  <a:lnTo>
                    <a:pt x="6244" y="1138"/>
                  </a:lnTo>
                  <a:lnTo>
                    <a:pt x="6247" y="1138"/>
                  </a:lnTo>
                  <a:lnTo>
                    <a:pt x="6251" y="1138"/>
                  </a:lnTo>
                  <a:lnTo>
                    <a:pt x="6255" y="1138"/>
                  </a:lnTo>
                  <a:lnTo>
                    <a:pt x="6259" y="1138"/>
                  </a:lnTo>
                  <a:lnTo>
                    <a:pt x="6264" y="1138"/>
                  </a:lnTo>
                  <a:lnTo>
                    <a:pt x="6270" y="1138"/>
                  </a:lnTo>
                  <a:lnTo>
                    <a:pt x="6276" y="1138"/>
                  </a:lnTo>
                  <a:lnTo>
                    <a:pt x="6282" y="1138"/>
                  </a:lnTo>
                  <a:lnTo>
                    <a:pt x="6288" y="1138"/>
                  </a:lnTo>
                  <a:lnTo>
                    <a:pt x="6293" y="1139"/>
                  </a:lnTo>
                  <a:lnTo>
                    <a:pt x="6299" y="1139"/>
                  </a:lnTo>
                  <a:lnTo>
                    <a:pt x="6304" y="1139"/>
                  </a:lnTo>
                  <a:lnTo>
                    <a:pt x="6304" y="1138"/>
                  </a:lnTo>
                  <a:lnTo>
                    <a:pt x="6304" y="1138"/>
                  </a:lnTo>
                  <a:lnTo>
                    <a:pt x="6304" y="1138"/>
                  </a:lnTo>
                  <a:lnTo>
                    <a:pt x="6304" y="1137"/>
                  </a:lnTo>
                  <a:lnTo>
                    <a:pt x="6304" y="1137"/>
                  </a:lnTo>
                  <a:lnTo>
                    <a:pt x="6304" y="1136"/>
                  </a:lnTo>
                  <a:lnTo>
                    <a:pt x="6304" y="1136"/>
                  </a:lnTo>
                  <a:lnTo>
                    <a:pt x="6304" y="1134"/>
                  </a:lnTo>
                  <a:lnTo>
                    <a:pt x="6304" y="1131"/>
                  </a:lnTo>
                  <a:lnTo>
                    <a:pt x="6304" y="1129"/>
                  </a:lnTo>
                  <a:lnTo>
                    <a:pt x="6304" y="1126"/>
                  </a:lnTo>
                  <a:lnTo>
                    <a:pt x="6304" y="1124"/>
                  </a:lnTo>
                  <a:lnTo>
                    <a:pt x="6304" y="1122"/>
                  </a:lnTo>
                  <a:lnTo>
                    <a:pt x="6304" y="1120"/>
                  </a:lnTo>
                  <a:lnTo>
                    <a:pt x="6304" y="1117"/>
                  </a:lnTo>
                  <a:lnTo>
                    <a:pt x="6297" y="1118"/>
                  </a:lnTo>
                  <a:lnTo>
                    <a:pt x="6290" y="1118"/>
                  </a:lnTo>
                  <a:lnTo>
                    <a:pt x="6283" y="1119"/>
                  </a:lnTo>
                  <a:lnTo>
                    <a:pt x="6275" y="1120"/>
                  </a:lnTo>
                  <a:lnTo>
                    <a:pt x="6268" y="1120"/>
                  </a:lnTo>
                  <a:lnTo>
                    <a:pt x="6261" y="1120"/>
                  </a:lnTo>
                  <a:lnTo>
                    <a:pt x="6253" y="1120"/>
                  </a:lnTo>
                  <a:lnTo>
                    <a:pt x="6246" y="1120"/>
                  </a:lnTo>
                  <a:lnTo>
                    <a:pt x="6246" y="1116"/>
                  </a:lnTo>
                  <a:lnTo>
                    <a:pt x="6246" y="1112"/>
                  </a:lnTo>
                  <a:lnTo>
                    <a:pt x="6246" y="1108"/>
                  </a:lnTo>
                  <a:lnTo>
                    <a:pt x="6246" y="1105"/>
                  </a:lnTo>
                  <a:lnTo>
                    <a:pt x="6246" y="1100"/>
                  </a:lnTo>
                  <a:lnTo>
                    <a:pt x="6246" y="1096"/>
                  </a:lnTo>
                  <a:lnTo>
                    <a:pt x="6246" y="1092"/>
                  </a:lnTo>
                  <a:lnTo>
                    <a:pt x="6246" y="1088"/>
                  </a:lnTo>
                  <a:lnTo>
                    <a:pt x="6246" y="1084"/>
                  </a:lnTo>
                  <a:lnTo>
                    <a:pt x="6246" y="1080"/>
                  </a:lnTo>
                  <a:lnTo>
                    <a:pt x="6246" y="1076"/>
                  </a:lnTo>
                  <a:lnTo>
                    <a:pt x="6246" y="1072"/>
                  </a:lnTo>
                  <a:lnTo>
                    <a:pt x="6246" y="1068"/>
                  </a:lnTo>
                  <a:lnTo>
                    <a:pt x="6246" y="1064"/>
                  </a:lnTo>
                  <a:lnTo>
                    <a:pt x="6246" y="1060"/>
                  </a:lnTo>
                  <a:lnTo>
                    <a:pt x="6246" y="1056"/>
                  </a:lnTo>
                  <a:lnTo>
                    <a:pt x="6247" y="1056"/>
                  </a:lnTo>
                  <a:lnTo>
                    <a:pt x="6249" y="1056"/>
                  </a:lnTo>
                  <a:lnTo>
                    <a:pt x="6250" y="1056"/>
                  </a:lnTo>
                  <a:lnTo>
                    <a:pt x="6252" y="1056"/>
                  </a:lnTo>
                  <a:lnTo>
                    <a:pt x="6254" y="1056"/>
                  </a:lnTo>
                  <a:lnTo>
                    <a:pt x="6255" y="1056"/>
                  </a:lnTo>
                  <a:lnTo>
                    <a:pt x="6257" y="1056"/>
                  </a:lnTo>
                  <a:lnTo>
                    <a:pt x="6258" y="1056"/>
                  </a:lnTo>
                  <a:lnTo>
                    <a:pt x="6264" y="1056"/>
                  </a:lnTo>
                  <a:lnTo>
                    <a:pt x="6270" y="1056"/>
                  </a:lnTo>
                  <a:lnTo>
                    <a:pt x="6275" y="1057"/>
                  </a:lnTo>
                  <a:lnTo>
                    <a:pt x="6281" y="1057"/>
                  </a:lnTo>
                  <a:lnTo>
                    <a:pt x="6287" y="1057"/>
                  </a:lnTo>
                  <a:lnTo>
                    <a:pt x="6292" y="1058"/>
                  </a:lnTo>
                  <a:lnTo>
                    <a:pt x="6298" y="1058"/>
                  </a:lnTo>
                  <a:lnTo>
                    <a:pt x="6304" y="1058"/>
                  </a:lnTo>
                  <a:lnTo>
                    <a:pt x="6303" y="1057"/>
                  </a:lnTo>
                  <a:lnTo>
                    <a:pt x="6303" y="1056"/>
                  </a:lnTo>
                  <a:lnTo>
                    <a:pt x="6303" y="1055"/>
                  </a:lnTo>
                  <a:lnTo>
                    <a:pt x="6303" y="1053"/>
                  </a:lnTo>
                  <a:lnTo>
                    <a:pt x="6302" y="1052"/>
                  </a:lnTo>
                  <a:lnTo>
                    <a:pt x="6302" y="1051"/>
                  </a:lnTo>
                  <a:lnTo>
                    <a:pt x="6302" y="1050"/>
                  </a:lnTo>
                  <a:lnTo>
                    <a:pt x="6302" y="1048"/>
                  </a:lnTo>
                  <a:lnTo>
                    <a:pt x="6302" y="1047"/>
                  </a:lnTo>
                  <a:lnTo>
                    <a:pt x="6302" y="1046"/>
                  </a:lnTo>
                  <a:lnTo>
                    <a:pt x="6302" y="1044"/>
                  </a:lnTo>
                  <a:lnTo>
                    <a:pt x="6303" y="1043"/>
                  </a:lnTo>
                  <a:lnTo>
                    <a:pt x="6303" y="1041"/>
                  </a:lnTo>
                  <a:lnTo>
                    <a:pt x="6303" y="1040"/>
                  </a:lnTo>
                  <a:lnTo>
                    <a:pt x="6303" y="1038"/>
                  </a:lnTo>
                  <a:lnTo>
                    <a:pt x="6304" y="1037"/>
                  </a:lnTo>
                  <a:lnTo>
                    <a:pt x="6246" y="1039"/>
                  </a:lnTo>
                  <a:lnTo>
                    <a:pt x="6246" y="1035"/>
                  </a:lnTo>
                  <a:lnTo>
                    <a:pt x="6246" y="1032"/>
                  </a:lnTo>
                  <a:lnTo>
                    <a:pt x="6246" y="1028"/>
                  </a:lnTo>
                  <a:lnTo>
                    <a:pt x="6246" y="1024"/>
                  </a:lnTo>
                  <a:lnTo>
                    <a:pt x="6246" y="1021"/>
                  </a:lnTo>
                  <a:lnTo>
                    <a:pt x="6246" y="1017"/>
                  </a:lnTo>
                  <a:lnTo>
                    <a:pt x="6246" y="1014"/>
                  </a:lnTo>
                  <a:lnTo>
                    <a:pt x="6246" y="1010"/>
                  </a:lnTo>
                  <a:lnTo>
                    <a:pt x="6246" y="1007"/>
                  </a:lnTo>
                  <a:lnTo>
                    <a:pt x="6246" y="1004"/>
                  </a:lnTo>
                  <a:lnTo>
                    <a:pt x="6246" y="1000"/>
                  </a:lnTo>
                  <a:lnTo>
                    <a:pt x="6246" y="997"/>
                  </a:lnTo>
                  <a:lnTo>
                    <a:pt x="6247" y="994"/>
                  </a:lnTo>
                  <a:lnTo>
                    <a:pt x="6247" y="990"/>
                  </a:lnTo>
                  <a:lnTo>
                    <a:pt x="6247" y="987"/>
                  </a:lnTo>
                  <a:lnTo>
                    <a:pt x="6247" y="984"/>
                  </a:lnTo>
                  <a:lnTo>
                    <a:pt x="6254" y="984"/>
                  </a:lnTo>
                  <a:lnTo>
                    <a:pt x="6261" y="984"/>
                  </a:lnTo>
                  <a:lnTo>
                    <a:pt x="6268" y="984"/>
                  </a:lnTo>
                  <a:lnTo>
                    <a:pt x="6276" y="985"/>
                  </a:lnTo>
                  <a:lnTo>
                    <a:pt x="6283" y="985"/>
                  </a:lnTo>
                  <a:lnTo>
                    <a:pt x="6290" y="986"/>
                  </a:lnTo>
                  <a:lnTo>
                    <a:pt x="6297" y="987"/>
                  </a:lnTo>
                  <a:lnTo>
                    <a:pt x="6304" y="987"/>
                  </a:lnTo>
                  <a:lnTo>
                    <a:pt x="6304" y="987"/>
                  </a:lnTo>
                  <a:lnTo>
                    <a:pt x="6304" y="986"/>
                  </a:lnTo>
                  <a:lnTo>
                    <a:pt x="6304" y="986"/>
                  </a:lnTo>
                  <a:lnTo>
                    <a:pt x="6304" y="985"/>
                  </a:lnTo>
                  <a:lnTo>
                    <a:pt x="6304" y="985"/>
                  </a:lnTo>
                  <a:lnTo>
                    <a:pt x="6304" y="985"/>
                  </a:lnTo>
                  <a:lnTo>
                    <a:pt x="6304" y="984"/>
                  </a:lnTo>
                  <a:lnTo>
                    <a:pt x="6304" y="984"/>
                  </a:lnTo>
                  <a:lnTo>
                    <a:pt x="6304" y="981"/>
                  </a:lnTo>
                  <a:lnTo>
                    <a:pt x="6304" y="979"/>
                  </a:lnTo>
                  <a:lnTo>
                    <a:pt x="6304" y="977"/>
                  </a:lnTo>
                  <a:lnTo>
                    <a:pt x="6304" y="974"/>
                  </a:lnTo>
                  <a:lnTo>
                    <a:pt x="6304" y="972"/>
                  </a:lnTo>
                  <a:lnTo>
                    <a:pt x="6304" y="970"/>
                  </a:lnTo>
                  <a:lnTo>
                    <a:pt x="6304" y="967"/>
                  </a:lnTo>
                  <a:lnTo>
                    <a:pt x="6304" y="965"/>
                  </a:lnTo>
                  <a:lnTo>
                    <a:pt x="6297" y="965"/>
                  </a:lnTo>
                  <a:lnTo>
                    <a:pt x="6290" y="965"/>
                  </a:lnTo>
                  <a:lnTo>
                    <a:pt x="6283" y="966"/>
                  </a:lnTo>
                  <a:lnTo>
                    <a:pt x="6276" y="966"/>
                  </a:lnTo>
                  <a:lnTo>
                    <a:pt x="6269" y="966"/>
                  </a:lnTo>
                  <a:lnTo>
                    <a:pt x="6261" y="966"/>
                  </a:lnTo>
                  <a:lnTo>
                    <a:pt x="6254" y="966"/>
                  </a:lnTo>
                  <a:lnTo>
                    <a:pt x="6247" y="966"/>
                  </a:lnTo>
                  <a:lnTo>
                    <a:pt x="6242" y="966"/>
                  </a:lnTo>
                  <a:lnTo>
                    <a:pt x="6237" y="966"/>
                  </a:lnTo>
                  <a:lnTo>
                    <a:pt x="6232" y="966"/>
                  </a:lnTo>
                  <a:lnTo>
                    <a:pt x="6227" y="966"/>
                  </a:lnTo>
                  <a:lnTo>
                    <a:pt x="6222" y="965"/>
                  </a:lnTo>
                  <a:lnTo>
                    <a:pt x="6217" y="965"/>
                  </a:lnTo>
                  <a:lnTo>
                    <a:pt x="6212" y="965"/>
                  </a:lnTo>
                  <a:lnTo>
                    <a:pt x="6207" y="965"/>
                  </a:lnTo>
                  <a:close/>
                  <a:moveTo>
                    <a:pt x="5489" y="976"/>
                  </a:moveTo>
                  <a:lnTo>
                    <a:pt x="5493" y="976"/>
                  </a:lnTo>
                  <a:lnTo>
                    <a:pt x="5496" y="976"/>
                  </a:lnTo>
                  <a:lnTo>
                    <a:pt x="5500" y="977"/>
                  </a:lnTo>
                  <a:lnTo>
                    <a:pt x="5503" y="978"/>
                  </a:lnTo>
                  <a:lnTo>
                    <a:pt x="5506" y="979"/>
                  </a:lnTo>
                  <a:lnTo>
                    <a:pt x="5508" y="980"/>
                  </a:lnTo>
                  <a:lnTo>
                    <a:pt x="5511" y="981"/>
                  </a:lnTo>
                  <a:lnTo>
                    <a:pt x="5514" y="983"/>
                  </a:lnTo>
                  <a:lnTo>
                    <a:pt x="5519" y="986"/>
                  </a:lnTo>
                  <a:lnTo>
                    <a:pt x="5523" y="990"/>
                  </a:lnTo>
                  <a:lnTo>
                    <a:pt x="5527" y="994"/>
                  </a:lnTo>
                  <a:lnTo>
                    <a:pt x="5530" y="999"/>
                  </a:lnTo>
                  <a:lnTo>
                    <a:pt x="5534" y="1004"/>
                  </a:lnTo>
                  <a:lnTo>
                    <a:pt x="5536" y="1010"/>
                  </a:lnTo>
                  <a:lnTo>
                    <a:pt x="5538" y="1016"/>
                  </a:lnTo>
                  <a:lnTo>
                    <a:pt x="5540" y="1022"/>
                  </a:lnTo>
                  <a:lnTo>
                    <a:pt x="5541" y="1028"/>
                  </a:lnTo>
                  <a:lnTo>
                    <a:pt x="5542" y="1034"/>
                  </a:lnTo>
                  <a:lnTo>
                    <a:pt x="5543" y="1041"/>
                  </a:lnTo>
                  <a:lnTo>
                    <a:pt x="5543" y="1047"/>
                  </a:lnTo>
                  <a:lnTo>
                    <a:pt x="5543" y="1054"/>
                  </a:lnTo>
                  <a:lnTo>
                    <a:pt x="5542" y="1060"/>
                  </a:lnTo>
                  <a:lnTo>
                    <a:pt x="5541" y="1067"/>
                  </a:lnTo>
                  <a:lnTo>
                    <a:pt x="5541" y="1074"/>
                  </a:lnTo>
                  <a:lnTo>
                    <a:pt x="5539" y="1080"/>
                  </a:lnTo>
                  <a:lnTo>
                    <a:pt x="5537" y="1087"/>
                  </a:lnTo>
                  <a:lnTo>
                    <a:pt x="5535" y="1093"/>
                  </a:lnTo>
                  <a:lnTo>
                    <a:pt x="5532" y="1099"/>
                  </a:lnTo>
                  <a:lnTo>
                    <a:pt x="5528" y="1106"/>
                  </a:lnTo>
                  <a:lnTo>
                    <a:pt x="5523" y="1111"/>
                  </a:lnTo>
                  <a:lnTo>
                    <a:pt x="5521" y="1114"/>
                  </a:lnTo>
                  <a:lnTo>
                    <a:pt x="5519" y="1116"/>
                  </a:lnTo>
                  <a:lnTo>
                    <a:pt x="5516" y="1119"/>
                  </a:lnTo>
                  <a:lnTo>
                    <a:pt x="5513" y="1121"/>
                  </a:lnTo>
                  <a:lnTo>
                    <a:pt x="5510" y="1122"/>
                  </a:lnTo>
                  <a:lnTo>
                    <a:pt x="5507" y="1124"/>
                  </a:lnTo>
                  <a:lnTo>
                    <a:pt x="5504" y="1125"/>
                  </a:lnTo>
                  <a:lnTo>
                    <a:pt x="5501" y="1127"/>
                  </a:lnTo>
                  <a:lnTo>
                    <a:pt x="5497" y="1127"/>
                  </a:lnTo>
                  <a:lnTo>
                    <a:pt x="5494" y="1128"/>
                  </a:lnTo>
                  <a:lnTo>
                    <a:pt x="5490" y="1129"/>
                  </a:lnTo>
                  <a:lnTo>
                    <a:pt x="5486" y="1129"/>
                  </a:lnTo>
                  <a:lnTo>
                    <a:pt x="5483" y="1129"/>
                  </a:lnTo>
                  <a:lnTo>
                    <a:pt x="5479" y="1128"/>
                  </a:lnTo>
                  <a:lnTo>
                    <a:pt x="5476" y="1128"/>
                  </a:lnTo>
                  <a:lnTo>
                    <a:pt x="5473" y="1127"/>
                  </a:lnTo>
                  <a:lnTo>
                    <a:pt x="5470" y="1126"/>
                  </a:lnTo>
                  <a:lnTo>
                    <a:pt x="5467" y="1125"/>
                  </a:lnTo>
                  <a:lnTo>
                    <a:pt x="5464" y="1124"/>
                  </a:lnTo>
                  <a:lnTo>
                    <a:pt x="5462" y="1123"/>
                  </a:lnTo>
                  <a:lnTo>
                    <a:pt x="5457" y="1120"/>
                  </a:lnTo>
                  <a:lnTo>
                    <a:pt x="5452" y="1116"/>
                  </a:lnTo>
                  <a:lnTo>
                    <a:pt x="5449" y="1111"/>
                  </a:lnTo>
                  <a:lnTo>
                    <a:pt x="5445" y="1107"/>
                  </a:lnTo>
                  <a:lnTo>
                    <a:pt x="5442" y="1102"/>
                  </a:lnTo>
                  <a:lnTo>
                    <a:pt x="5440" y="1096"/>
                  </a:lnTo>
                  <a:lnTo>
                    <a:pt x="5438" y="1091"/>
                  </a:lnTo>
                  <a:lnTo>
                    <a:pt x="5436" y="1085"/>
                  </a:lnTo>
                  <a:lnTo>
                    <a:pt x="5435" y="1079"/>
                  </a:lnTo>
                  <a:lnTo>
                    <a:pt x="5434" y="1073"/>
                  </a:lnTo>
                  <a:lnTo>
                    <a:pt x="5433" y="1066"/>
                  </a:lnTo>
                  <a:lnTo>
                    <a:pt x="5433" y="1060"/>
                  </a:lnTo>
                  <a:lnTo>
                    <a:pt x="5433" y="1053"/>
                  </a:lnTo>
                  <a:lnTo>
                    <a:pt x="5433" y="1046"/>
                  </a:lnTo>
                  <a:lnTo>
                    <a:pt x="5434" y="1039"/>
                  </a:lnTo>
                  <a:lnTo>
                    <a:pt x="5435" y="1032"/>
                  </a:lnTo>
                  <a:lnTo>
                    <a:pt x="5436" y="1025"/>
                  </a:lnTo>
                  <a:lnTo>
                    <a:pt x="5438" y="1019"/>
                  </a:lnTo>
                  <a:lnTo>
                    <a:pt x="5440" y="1012"/>
                  </a:lnTo>
                  <a:lnTo>
                    <a:pt x="5443" y="1006"/>
                  </a:lnTo>
                  <a:lnTo>
                    <a:pt x="5444" y="1003"/>
                  </a:lnTo>
                  <a:lnTo>
                    <a:pt x="5446" y="1000"/>
                  </a:lnTo>
                  <a:lnTo>
                    <a:pt x="5448" y="997"/>
                  </a:lnTo>
                  <a:lnTo>
                    <a:pt x="5451" y="994"/>
                  </a:lnTo>
                  <a:lnTo>
                    <a:pt x="5453" y="992"/>
                  </a:lnTo>
                  <a:lnTo>
                    <a:pt x="5455" y="989"/>
                  </a:lnTo>
                  <a:lnTo>
                    <a:pt x="5458" y="987"/>
                  </a:lnTo>
                  <a:lnTo>
                    <a:pt x="5461" y="985"/>
                  </a:lnTo>
                  <a:lnTo>
                    <a:pt x="5464" y="982"/>
                  </a:lnTo>
                  <a:lnTo>
                    <a:pt x="5467" y="980"/>
                  </a:lnTo>
                  <a:lnTo>
                    <a:pt x="5471" y="979"/>
                  </a:lnTo>
                  <a:lnTo>
                    <a:pt x="5474" y="978"/>
                  </a:lnTo>
                  <a:lnTo>
                    <a:pt x="5478" y="977"/>
                  </a:lnTo>
                  <a:lnTo>
                    <a:pt x="5481" y="976"/>
                  </a:lnTo>
                  <a:lnTo>
                    <a:pt x="5485" y="976"/>
                  </a:lnTo>
                  <a:lnTo>
                    <a:pt x="5489" y="976"/>
                  </a:lnTo>
                  <a:close/>
                  <a:moveTo>
                    <a:pt x="576" y="979"/>
                  </a:moveTo>
                  <a:lnTo>
                    <a:pt x="582" y="979"/>
                  </a:lnTo>
                  <a:lnTo>
                    <a:pt x="588" y="979"/>
                  </a:lnTo>
                  <a:lnTo>
                    <a:pt x="594" y="980"/>
                  </a:lnTo>
                  <a:lnTo>
                    <a:pt x="599" y="981"/>
                  </a:lnTo>
                  <a:lnTo>
                    <a:pt x="602" y="982"/>
                  </a:lnTo>
                  <a:lnTo>
                    <a:pt x="604" y="983"/>
                  </a:lnTo>
                  <a:lnTo>
                    <a:pt x="606" y="985"/>
                  </a:lnTo>
                  <a:lnTo>
                    <a:pt x="608" y="987"/>
                  </a:lnTo>
                  <a:lnTo>
                    <a:pt x="610" y="989"/>
                  </a:lnTo>
                  <a:lnTo>
                    <a:pt x="611" y="992"/>
                  </a:lnTo>
                  <a:lnTo>
                    <a:pt x="612" y="995"/>
                  </a:lnTo>
                  <a:lnTo>
                    <a:pt x="614" y="998"/>
                  </a:lnTo>
                  <a:lnTo>
                    <a:pt x="614" y="1000"/>
                  </a:lnTo>
                  <a:lnTo>
                    <a:pt x="614" y="1002"/>
                  </a:lnTo>
                  <a:lnTo>
                    <a:pt x="614" y="1004"/>
                  </a:lnTo>
                  <a:lnTo>
                    <a:pt x="615" y="1005"/>
                  </a:lnTo>
                  <a:lnTo>
                    <a:pt x="615" y="1006"/>
                  </a:lnTo>
                  <a:lnTo>
                    <a:pt x="615" y="1008"/>
                  </a:lnTo>
                  <a:lnTo>
                    <a:pt x="615" y="1009"/>
                  </a:lnTo>
                  <a:lnTo>
                    <a:pt x="615" y="1011"/>
                  </a:lnTo>
                  <a:lnTo>
                    <a:pt x="615" y="1016"/>
                  </a:lnTo>
                  <a:lnTo>
                    <a:pt x="614" y="1020"/>
                  </a:lnTo>
                  <a:lnTo>
                    <a:pt x="614" y="1024"/>
                  </a:lnTo>
                  <a:lnTo>
                    <a:pt x="612" y="1028"/>
                  </a:lnTo>
                  <a:lnTo>
                    <a:pt x="611" y="1032"/>
                  </a:lnTo>
                  <a:lnTo>
                    <a:pt x="609" y="1035"/>
                  </a:lnTo>
                  <a:lnTo>
                    <a:pt x="607" y="1038"/>
                  </a:lnTo>
                  <a:lnTo>
                    <a:pt x="605" y="1040"/>
                  </a:lnTo>
                  <a:lnTo>
                    <a:pt x="602" y="1042"/>
                  </a:lnTo>
                  <a:lnTo>
                    <a:pt x="599" y="1044"/>
                  </a:lnTo>
                  <a:lnTo>
                    <a:pt x="596" y="1046"/>
                  </a:lnTo>
                  <a:lnTo>
                    <a:pt x="593" y="1047"/>
                  </a:lnTo>
                  <a:lnTo>
                    <a:pt x="589" y="1047"/>
                  </a:lnTo>
                  <a:lnTo>
                    <a:pt x="584" y="1048"/>
                  </a:lnTo>
                  <a:lnTo>
                    <a:pt x="580" y="1048"/>
                  </a:lnTo>
                  <a:lnTo>
                    <a:pt x="575" y="1048"/>
                  </a:lnTo>
                  <a:lnTo>
                    <a:pt x="575" y="1045"/>
                  </a:lnTo>
                  <a:lnTo>
                    <a:pt x="575" y="1043"/>
                  </a:lnTo>
                  <a:lnTo>
                    <a:pt x="575" y="1041"/>
                  </a:lnTo>
                  <a:lnTo>
                    <a:pt x="575" y="1038"/>
                  </a:lnTo>
                  <a:lnTo>
                    <a:pt x="575" y="1036"/>
                  </a:lnTo>
                  <a:lnTo>
                    <a:pt x="575" y="1034"/>
                  </a:lnTo>
                  <a:lnTo>
                    <a:pt x="575" y="1032"/>
                  </a:lnTo>
                  <a:lnTo>
                    <a:pt x="575" y="1029"/>
                  </a:lnTo>
                  <a:lnTo>
                    <a:pt x="575" y="1027"/>
                  </a:lnTo>
                  <a:lnTo>
                    <a:pt x="575" y="1024"/>
                  </a:lnTo>
                  <a:lnTo>
                    <a:pt x="575" y="1022"/>
                  </a:lnTo>
                  <a:lnTo>
                    <a:pt x="575" y="1019"/>
                  </a:lnTo>
                  <a:lnTo>
                    <a:pt x="576" y="1017"/>
                  </a:lnTo>
                  <a:lnTo>
                    <a:pt x="576" y="1014"/>
                  </a:lnTo>
                  <a:lnTo>
                    <a:pt x="576" y="1012"/>
                  </a:lnTo>
                  <a:lnTo>
                    <a:pt x="576" y="1009"/>
                  </a:lnTo>
                  <a:lnTo>
                    <a:pt x="576" y="979"/>
                  </a:lnTo>
                  <a:close/>
                  <a:moveTo>
                    <a:pt x="2228" y="979"/>
                  </a:moveTo>
                  <a:lnTo>
                    <a:pt x="2234" y="979"/>
                  </a:lnTo>
                  <a:lnTo>
                    <a:pt x="2241" y="979"/>
                  </a:lnTo>
                  <a:lnTo>
                    <a:pt x="2247" y="980"/>
                  </a:lnTo>
                  <a:lnTo>
                    <a:pt x="2252" y="981"/>
                  </a:lnTo>
                  <a:lnTo>
                    <a:pt x="2254" y="982"/>
                  </a:lnTo>
                  <a:lnTo>
                    <a:pt x="2256" y="983"/>
                  </a:lnTo>
                  <a:lnTo>
                    <a:pt x="2259" y="985"/>
                  </a:lnTo>
                  <a:lnTo>
                    <a:pt x="2261" y="987"/>
                  </a:lnTo>
                  <a:lnTo>
                    <a:pt x="2262" y="989"/>
                  </a:lnTo>
                  <a:lnTo>
                    <a:pt x="2264" y="992"/>
                  </a:lnTo>
                  <a:lnTo>
                    <a:pt x="2265" y="995"/>
                  </a:lnTo>
                  <a:lnTo>
                    <a:pt x="2266" y="998"/>
                  </a:lnTo>
                  <a:lnTo>
                    <a:pt x="2266" y="1000"/>
                  </a:lnTo>
                  <a:lnTo>
                    <a:pt x="2267" y="1002"/>
                  </a:lnTo>
                  <a:lnTo>
                    <a:pt x="2267" y="1004"/>
                  </a:lnTo>
                  <a:lnTo>
                    <a:pt x="2267" y="1005"/>
                  </a:lnTo>
                  <a:lnTo>
                    <a:pt x="2267" y="1006"/>
                  </a:lnTo>
                  <a:lnTo>
                    <a:pt x="2268" y="1008"/>
                  </a:lnTo>
                  <a:lnTo>
                    <a:pt x="2268" y="1009"/>
                  </a:lnTo>
                  <a:lnTo>
                    <a:pt x="2268" y="1011"/>
                  </a:lnTo>
                  <a:lnTo>
                    <a:pt x="2267" y="1016"/>
                  </a:lnTo>
                  <a:lnTo>
                    <a:pt x="2267" y="1020"/>
                  </a:lnTo>
                  <a:lnTo>
                    <a:pt x="2266" y="1024"/>
                  </a:lnTo>
                  <a:lnTo>
                    <a:pt x="2265" y="1028"/>
                  </a:lnTo>
                  <a:lnTo>
                    <a:pt x="2264" y="1032"/>
                  </a:lnTo>
                  <a:lnTo>
                    <a:pt x="2262" y="1035"/>
                  </a:lnTo>
                  <a:lnTo>
                    <a:pt x="2260" y="1038"/>
                  </a:lnTo>
                  <a:lnTo>
                    <a:pt x="2257" y="1040"/>
                  </a:lnTo>
                  <a:lnTo>
                    <a:pt x="2255" y="1042"/>
                  </a:lnTo>
                  <a:lnTo>
                    <a:pt x="2252" y="1044"/>
                  </a:lnTo>
                  <a:lnTo>
                    <a:pt x="2249" y="1046"/>
                  </a:lnTo>
                  <a:lnTo>
                    <a:pt x="2245" y="1047"/>
                  </a:lnTo>
                  <a:lnTo>
                    <a:pt x="2241" y="1047"/>
                  </a:lnTo>
                  <a:lnTo>
                    <a:pt x="2237" y="1048"/>
                  </a:lnTo>
                  <a:lnTo>
                    <a:pt x="2232" y="1048"/>
                  </a:lnTo>
                  <a:lnTo>
                    <a:pt x="2228" y="1048"/>
                  </a:lnTo>
                  <a:lnTo>
                    <a:pt x="2228" y="1045"/>
                  </a:lnTo>
                  <a:lnTo>
                    <a:pt x="2228" y="1043"/>
                  </a:lnTo>
                  <a:lnTo>
                    <a:pt x="2228" y="1041"/>
                  </a:lnTo>
                  <a:lnTo>
                    <a:pt x="2228" y="1038"/>
                  </a:lnTo>
                  <a:lnTo>
                    <a:pt x="2228" y="1036"/>
                  </a:lnTo>
                  <a:lnTo>
                    <a:pt x="2228" y="1034"/>
                  </a:lnTo>
                  <a:lnTo>
                    <a:pt x="2228" y="1032"/>
                  </a:lnTo>
                  <a:lnTo>
                    <a:pt x="2228" y="1029"/>
                  </a:lnTo>
                  <a:lnTo>
                    <a:pt x="2228" y="1027"/>
                  </a:lnTo>
                  <a:lnTo>
                    <a:pt x="2228" y="1024"/>
                  </a:lnTo>
                  <a:lnTo>
                    <a:pt x="2228" y="1022"/>
                  </a:lnTo>
                  <a:lnTo>
                    <a:pt x="2228" y="1019"/>
                  </a:lnTo>
                  <a:lnTo>
                    <a:pt x="2228" y="1017"/>
                  </a:lnTo>
                  <a:lnTo>
                    <a:pt x="2228" y="1014"/>
                  </a:lnTo>
                  <a:lnTo>
                    <a:pt x="2228" y="1012"/>
                  </a:lnTo>
                  <a:lnTo>
                    <a:pt x="2228" y="1009"/>
                  </a:lnTo>
                  <a:lnTo>
                    <a:pt x="2228" y="979"/>
                  </a:lnTo>
                  <a:close/>
                  <a:moveTo>
                    <a:pt x="3261" y="979"/>
                  </a:moveTo>
                  <a:lnTo>
                    <a:pt x="3267" y="979"/>
                  </a:lnTo>
                  <a:lnTo>
                    <a:pt x="3274" y="979"/>
                  </a:lnTo>
                  <a:lnTo>
                    <a:pt x="3279" y="980"/>
                  </a:lnTo>
                  <a:lnTo>
                    <a:pt x="3285" y="981"/>
                  </a:lnTo>
                  <a:lnTo>
                    <a:pt x="3287" y="982"/>
                  </a:lnTo>
                  <a:lnTo>
                    <a:pt x="3289" y="983"/>
                  </a:lnTo>
                  <a:lnTo>
                    <a:pt x="3292" y="985"/>
                  </a:lnTo>
                  <a:lnTo>
                    <a:pt x="3294" y="987"/>
                  </a:lnTo>
                  <a:lnTo>
                    <a:pt x="3295" y="989"/>
                  </a:lnTo>
                  <a:lnTo>
                    <a:pt x="3297" y="992"/>
                  </a:lnTo>
                  <a:lnTo>
                    <a:pt x="3298" y="995"/>
                  </a:lnTo>
                  <a:lnTo>
                    <a:pt x="3299" y="998"/>
                  </a:lnTo>
                  <a:lnTo>
                    <a:pt x="3299" y="1000"/>
                  </a:lnTo>
                  <a:lnTo>
                    <a:pt x="3300" y="1002"/>
                  </a:lnTo>
                  <a:lnTo>
                    <a:pt x="3300" y="1004"/>
                  </a:lnTo>
                  <a:lnTo>
                    <a:pt x="3300" y="1005"/>
                  </a:lnTo>
                  <a:lnTo>
                    <a:pt x="3300" y="1006"/>
                  </a:lnTo>
                  <a:lnTo>
                    <a:pt x="3300" y="1008"/>
                  </a:lnTo>
                  <a:lnTo>
                    <a:pt x="3300" y="1009"/>
                  </a:lnTo>
                  <a:lnTo>
                    <a:pt x="3300" y="1011"/>
                  </a:lnTo>
                  <a:lnTo>
                    <a:pt x="3300" y="1016"/>
                  </a:lnTo>
                  <a:lnTo>
                    <a:pt x="3300" y="1020"/>
                  </a:lnTo>
                  <a:lnTo>
                    <a:pt x="3299" y="1024"/>
                  </a:lnTo>
                  <a:lnTo>
                    <a:pt x="3298" y="1028"/>
                  </a:lnTo>
                  <a:lnTo>
                    <a:pt x="3296" y="1032"/>
                  </a:lnTo>
                  <a:lnTo>
                    <a:pt x="3294" y="1035"/>
                  </a:lnTo>
                  <a:lnTo>
                    <a:pt x="3292" y="1038"/>
                  </a:lnTo>
                  <a:lnTo>
                    <a:pt x="3290" y="1040"/>
                  </a:lnTo>
                  <a:lnTo>
                    <a:pt x="3288" y="1042"/>
                  </a:lnTo>
                  <a:lnTo>
                    <a:pt x="3285" y="1044"/>
                  </a:lnTo>
                  <a:lnTo>
                    <a:pt x="3281" y="1046"/>
                  </a:lnTo>
                  <a:lnTo>
                    <a:pt x="3278" y="1047"/>
                  </a:lnTo>
                  <a:lnTo>
                    <a:pt x="3274" y="1047"/>
                  </a:lnTo>
                  <a:lnTo>
                    <a:pt x="3270" y="1048"/>
                  </a:lnTo>
                  <a:lnTo>
                    <a:pt x="3265" y="1048"/>
                  </a:lnTo>
                  <a:lnTo>
                    <a:pt x="3260" y="1048"/>
                  </a:lnTo>
                  <a:lnTo>
                    <a:pt x="3260" y="1045"/>
                  </a:lnTo>
                  <a:lnTo>
                    <a:pt x="3260" y="1043"/>
                  </a:lnTo>
                  <a:lnTo>
                    <a:pt x="3260" y="1041"/>
                  </a:lnTo>
                  <a:lnTo>
                    <a:pt x="3260" y="1038"/>
                  </a:lnTo>
                  <a:lnTo>
                    <a:pt x="3261" y="1036"/>
                  </a:lnTo>
                  <a:lnTo>
                    <a:pt x="3261" y="1034"/>
                  </a:lnTo>
                  <a:lnTo>
                    <a:pt x="3261" y="1032"/>
                  </a:lnTo>
                  <a:lnTo>
                    <a:pt x="3261" y="1029"/>
                  </a:lnTo>
                  <a:lnTo>
                    <a:pt x="3261" y="1027"/>
                  </a:lnTo>
                  <a:lnTo>
                    <a:pt x="3261" y="1024"/>
                  </a:lnTo>
                  <a:lnTo>
                    <a:pt x="3261" y="1022"/>
                  </a:lnTo>
                  <a:lnTo>
                    <a:pt x="3261" y="1019"/>
                  </a:lnTo>
                  <a:lnTo>
                    <a:pt x="3261" y="1017"/>
                  </a:lnTo>
                  <a:lnTo>
                    <a:pt x="3261" y="1014"/>
                  </a:lnTo>
                  <a:lnTo>
                    <a:pt x="3261" y="1012"/>
                  </a:lnTo>
                  <a:lnTo>
                    <a:pt x="3261" y="1009"/>
                  </a:lnTo>
                  <a:lnTo>
                    <a:pt x="3261" y="979"/>
                  </a:lnTo>
                  <a:close/>
                  <a:moveTo>
                    <a:pt x="4608" y="979"/>
                  </a:moveTo>
                  <a:lnTo>
                    <a:pt x="4611" y="979"/>
                  </a:lnTo>
                  <a:lnTo>
                    <a:pt x="4613" y="979"/>
                  </a:lnTo>
                  <a:lnTo>
                    <a:pt x="4615" y="979"/>
                  </a:lnTo>
                  <a:lnTo>
                    <a:pt x="4622" y="979"/>
                  </a:lnTo>
                  <a:lnTo>
                    <a:pt x="4629" y="980"/>
                  </a:lnTo>
                  <a:lnTo>
                    <a:pt x="4636" y="981"/>
                  </a:lnTo>
                  <a:lnTo>
                    <a:pt x="4642" y="982"/>
                  </a:lnTo>
                  <a:lnTo>
                    <a:pt x="4645" y="983"/>
                  </a:lnTo>
                  <a:lnTo>
                    <a:pt x="4647" y="984"/>
                  </a:lnTo>
                  <a:lnTo>
                    <a:pt x="4651" y="986"/>
                  </a:lnTo>
                  <a:lnTo>
                    <a:pt x="4653" y="987"/>
                  </a:lnTo>
                  <a:lnTo>
                    <a:pt x="4656" y="989"/>
                  </a:lnTo>
                  <a:lnTo>
                    <a:pt x="4659" y="991"/>
                  </a:lnTo>
                  <a:lnTo>
                    <a:pt x="4661" y="994"/>
                  </a:lnTo>
                  <a:lnTo>
                    <a:pt x="4664" y="996"/>
                  </a:lnTo>
                  <a:lnTo>
                    <a:pt x="4666" y="999"/>
                  </a:lnTo>
                  <a:lnTo>
                    <a:pt x="4668" y="1002"/>
                  </a:lnTo>
                  <a:lnTo>
                    <a:pt x="4670" y="1004"/>
                  </a:lnTo>
                  <a:lnTo>
                    <a:pt x="4671" y="1007"/>
                  </a:lnTo>
                  <a:lnTo>
                    <a:pt x="4674" y="1014"/>
                  </a:lnTo>
                  <a:lnTo>
                    <a:pt x="4676" y="1020"/>
                  </a:lnTo>
                  <a:lnTo>
                    <a:pt x="4678" y="1027"/>
                  </a:lnTo>
                  <a:lnTo>
                    <a:pt x="4679" y="1034"/>
                  </a:lnTo>
                  <a:lnTo>
                    <a:pt x="4680" y="1041"/>
                  </a:lnTo>
                  <a:lnTo>
                    <a:pt x="4680" y="1047"/>
                  </a:lnTo>
                  <a:lnTo>
                    <a:pt x="4680" y="1054"/>
                  </a:lnTo>
                  <a:lnTo>
                    <a:pt x="4680" y="1061"/>
                  </a:lnTo>
                  <a:lnTo>
                    <a:pt x="4679" y="1068"/>
                  </a:lnTo>
                  <a:lnTo>
                    <a:pt x="4677" y="1075"/>
                  </a:lnTo>
                  <a:lnTo>
                    <a:pt x="4675" y="1082"/>
                  </a:lnTo>
                  <a:lnTo>
                    <a:pt x="4673" y="1088"/>
                  </a:lnTo>
                  <a:lnTo>
                    <a:pt x="4670" y="1095"/>
                  </a:lnTo>
                  <a:lnTo>
                    <a:pt x="4666" y="1101"/>
                  </a:lnTo>
                  <a:lnTo>
                    <a:pt x="4664" y="1105"/>
                  </a:lnTo>
                  <a:lnTo>
                    <a:pt x="4661" y="1108"/>
                  </a:lnTo>
                  <a:lnTo>
                    <a:pt x="4658" y="1110"/>
                  </a:lnTo>
                  <a:lnTo>
                    <a:pt x="4655" y="1113"/>
                  </a:lnTo>
                  <a:lnTo>
                    <a:pt x="4653" y="1115"/>
                  </a:lnTo>
                  <a:lnTo>
                    <a:pt x="4650" y="1117"/>
                  </a:lnTo>
                  <a:lnTo>
                    <a:pt x="4647" y="1119"/>
                  </a:lnTo>
                  <a:lnTo>
                    <a:pt x="4643" y="1120"/>
                  </a:lnTo>
                  <a:lnTo>
                    <a:pt x="4640" y="1121"/>
                  </a:lnTo>
                  <a:lnTo>
                    <a:pt x="4637" y="1122"/>
                  </a:lnTo>
                  <a:lnTo>
                    <a:pt x="4634" y="1123"/>
                  </a:lnTo>
                  <a:lnTo>
                    <a:pt x="4630" y="1123"/>
                  </a:lnTo>
                  <a:lnTo>
                    <a:pt x="4622" y="1124"/>
                  </a:lnTo>
                  <a:lnTo>
                    <a:pt x="4614" y="1124"/>
                  </a:lnTo>
                  <a:lnTo>
                    <a:pt x="4612" y="1124"/>
                  </a:lnTo>
                  <a:lnTo>
                    <a:pt x="4610" y="1124"/>
                  </a:lnTo>
                  <a:lnTo>
                    <a:pt x="4607" y="1124"/>
                  </a:lnTo>
                  <a:lnTo>
                    <a:pt x="4605" y="1124"/>
                  </a:lnTo>
                  <a:lnTo>
                    <a:pt x="4603" y="1124"/>
                  </a:lnTo>
                  <a:lnTo>
                    <a:pt x="4600" y="1124"/>
                  </a:lnTo>
                  <a:lnTo>
                    <a:pt x="4598" y="1124"/>
                  </a:lnTo>
                  <a:lnTo>
                    <a:pt x="4596" y="1124"/>
                  </a:lnTo>
                  <a:lnTo>
                    <a:pt x="4596" y="1122"/>
                  </a:lnTo>
                  <a:lnTo>
                    <a:pt x="4596" y="1120"/>
                  </a:lnTo>
                  <a:lnTo>
                    <a:pt x="4596" y="1118"/>
                  </a:lnTo>
                  <a:lnTo>
                    <a:pt x="4596" y="1116"/>
                  </a:lnTo>
                  <a:lnTo>
                    <a:pt x="4596" y="1114"/>
                  </a:lnTo>
                  <a:lnTo>
                    <a:pt x="4596" y="1112"/>
                  </a:lnTo>
                  <a:lnTo>
                    <a:pt x="4596" y="1110"/>
                  </a:lnTo>
                  <a:lnTo>
                    <a:pt x="4596" y="1108"/>
                  </a:lnTo>
                  <a:lnTo>
                    <a:pt x="4596" y="1092"/>
                  </a:lnTo>
                  <a:lnTo>
                    <a:pt x="4596" y="1076"/>
                  </a:lnTo>
                  <a:lnTo>
                    <a:pt x="4596" y="1060"/>
                  </a:lnTo>
                  <a:lnTo>
                    <a:pt x="4596" y="1044"/>
                  </a:lnTo>
                  <a:lnTo>
                    <a:pt x="4596" y="1028"/>
                  </a:lnTo>
                  <a:lnTo>
                    <a:pt x="4596" y="1012"/>
                  </a:lnTo>
                  <a:lnTo>
                    <a:pt x="4597" y="996"/>
                  </a:lnTo>
                  <a:lnTo>
                    <a:pt x="4597" y="980"/>
                  </a:lnTo>
                  <a:lnTo>
                    <a:pt x="4599" y="980"/>
                  </a:lnTo>
                  <a:lnTo>
                    <a:pt x="4602" y="980"/>
                  </a:lnTo>
                  <a:lnTo>
                    <a:pt x="4604" y="980"/>
                  </a:lnTo>
                  <a:lnTo>
                    <a:pt x="4606" y="980"/>
                  </a:lnTo>
                  <a:lnTo>
                    <a:pt x="4608" y="979"/>
                  </a:lnTo>
                  <a:close/>
                  <a:moveTo>
                    <a:pt x="358" y="1012"/>
                  </a:moveTo>
                  <a:lnTo>
                    <a:pt x="360" y="1020"/>
                  </a:lnTo>
                  <a:lnTo>
                    <a:pt x="364" y="1027"/>
                  </a:lnTo>
                  <a:lnTo>
                    <a:pt x="366" y="1034"/>
                  </a:lnTo>
                  <a:lnTo>
                    <a:pt x="369" y="1042"/>
                  </a:lnTo>
                  <a:lnTo>
                    <a:pt x="372" y="1049"/>
                  </a:lnTo>
                  <a:lnTo>
                    <a:pt x="375" y="1057"/>
                  </a:lnTo>
                  <a:lnTo>
                    <a:pt x="377" y="1064"/>
                  </a:lnTo>
                  <a:lnTo>
                    <a:pt x="380" y="1071"/>
                  </a:lnTo>
                  <a:lnTo>
                    <a:pt x="334" y="1071"/>
                  </a:lnTo>
                  <a:lnTo>
                    <a:pt x="334" y="1069"/>
                  </a:lnTo>
                  <a:lnTo>
                    <a:pt x="337" y="1062"/>
                  </a:lnTo>
                  <a:lnTo>
                    <a:pt x="340" y="1055"/>
                  </a:lnTo>
                  <a:lnTo>
                    <a:pt x="343" y="1048"/>
                  </a:lnTo>
                  <a:lnTo>
                    <a:pt x="345" y="1041"/>
                  </a:lnTo>
                  <a:lnTo>
                    <a:pt x="349" y="1033"/>
                  </a:lnTo>
                  <a:lnTo>
                    <a:pt x="351" y="1026"/>
                  </a:lnTo>
                  <a:lnTo>
                    <a:pt x="355" y="1019"/>
                  </a:lnTo>
                  <a:lnTo>
                    <a:pt x="358" y="1012"/>
                  </a:lnTo>
                  <a:close/>
                  <a:moveTo>
                    <a:pt x="3043" y="1012"/>
                  </a:moveTo>
                  <a:lnTo>
                    <a:pt x="3046" y="1020"/>
                  </a:lnTo>
                  <a:lnTo>
                    <a:pt x="3049" y="1027"/>
                  </a:lnTo>
                  <a:lnTo>
                    <a:pt x="3051" y="1034"/>
                  </a:lnTo>
                  <a:lnTo>
                    <a:pt x="3055" y="1042"/>
                  </a:lnTo>
                  <a:lnTo>
                    <a:pt x="3057" y="1049"/>
                  </a:lnTo>
                  <a:lnTo>
                    <a:pt x="3060" y="1057"/>
                  </a:lnTo>
                  <a:lnTo>
                    <a:pt x="3063" y="1064"/>
                  </a:lnTo>
                  <a:lnTo>
                    <a:pt x="3066" y="1071"/>
                  </a:lnTo>
                  <a:lnTo>
                    <a:pt x="3019" y="1071"/>
                  </a:lnTo>
                  <a:lnTo>
                    <a:pt x="3020" y="1069"/>
                  </a:lnTo>
                  <a:lnTo>
                    <a:pt x="3022" y="1062"/>
                  </a:lnTo>
                  <a:lnTo>
                    <a:pt x="3025" y="1055"/>
                  </a:lnTo>
                  <a:lnTo>
                    <a:pt x="3028" y="1048"/>
                  </a:lnTo>
                  <a:lnTo>
                    <a:pt x="3031" y="1041"/>
                  </a:lnTo>
                  <a:lnTo>
                    <a:pt x="3034" y="1033"/>
                  </a:lnTo>
                  <a:lnTo>
                    <a:pt x="3037" y="1026"/>
                  </a:lnTo>
                  <a:lnTo>
                    <a:pt x="3040" y="1019"/>
                  </a:lnTo>
                  <a:lnTo>
                    <a:pt x="3043" y="1012"/>
                  </a:lnTo>
                  <a:close/>
                  <a:moveTo>
                    <a:pt x="5013" y="1012"/>
                  </a:moveTo>
                  <a:lnTo>
                    <a:pt x="5017" y="1020"/>
                  </a:lnTo>
                  <a:lnTo>
                    <a:pt x="5019" y="1027"/>
                  </a:lnTo>
                  <a:lnTo>
                    <a:pt x="5022" y="1034"/>
                  </a:lnTo>
                  <a:lnTo>
                    <a:pt x="5025" y="1042"/>
                  </a:lnTo>
                  <a:lnTo>
                    <a:pt x="5028" y="1049"/>
                  </a:lnTo>
                  <a:lnTo>
                    <a:pt x="5031" y="1057"/>
                  </a:lnTo>
                  <a:lnTo>
                    <a:pt x="5033" y="1064"/>
                  </a:lnTo>
                  <a:lnTo>
                    <a:pt x="5036" y="1071"/>
                  </a:lnTo>
                  <a:lnTo>
                    <a:pt x="4990" y="1071"/>
                  </a:lnTo>
                  <a:lnTo>
                    <a:pt x="4991" y="1069"/>
                  </a:lnTo>
                  <a:lnTo>
                    <a:pt x="4993" y="1062"/>
                  </a:lnTo>
                  <a:lnTo>
                    <a:pt x="4996" y="1055"/>
                  </a:lnTo>
                  <a:lnTo>
                    <a:pt x="4999" y="1048"/>
                  </a:lnTo>
                  <a:lnTo>
                    <a:pt x="5002" y="1041"/>
                  </a:lnTo>
                  <a:lnTo>
                    <a:pt x="5004" y="1033"/>
                  </a:lnTo>
                  <a:lnTo>
                    <a:pt x="5007" y="1026"/>
                  </a:lnTo>
                  <a:lnTo>
                    <a:pt x="5011" y="1019"/>
                  </a:lnTo>
                  <a:lnTo>
                    <a:pt x="5013" y="10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sp>
        <p:nvSpPr>
          <p:cNvPr id="7" name="Obdélník 6"/>
          <p:cNvSpPr/>
          <p:nvPr userDrawn="1"/>
        </p:nvSpPr>
        <p:spPr>
          <a:xfrm>
            <a:off x="1" y="3565319"/>
            <a:ext cx="12191998" cy="2571225"/>
          </a:xfrm>
          <a:prstGeom prst="rect">
            <a:avLst/>
          </a:prstGeom>
          <a:blipFill dpi="0" rotWithShape="1">
            <a:blip r:embed="rId2">
              <a:alphaModFix amt="9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ctrTitle"/>
          </p:nvPr>
        </p:nvSpPr>
        <p:spPr>
          <a:xfrm>
            <a:off x="723900" y="3932948"/>
            <a:ext cx="8705326" cy="1012031"/>
          </a:xfrm>
        </p:spPr>
        <p:txBody>
          <a:bodyPr anchor="ctr">
            <a:noAutofit/>
          </a:bodyPr>
          <a:lstStyle>
            <a:lvl1pPr algn="l">
              <a:lnSpc>
                <a:spcPct val="100000"/>
              </a:lnSpc>
              <a:defRPr sz="36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723900" y="4976535"/>
            <a:ext cx="8705326" cy="686034"/>
          </a:xfrm>
        </p:spPr>
        <p:txBody>
          <a:bodyPr>
            <a:noAutofit/>
          </a:bodyPr>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Tree>
    <p:extLst>
      <p:ext uri="{BB962C8B-B14F-4D97-AF65-F5344CB8AC3E}">
        <p14:creationId xmlns:p14="http://schemas.microsoft.com/office/powerpoint/2010/main" val="393243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řehled kapitol">
    <p:spTree>
      <p:nvGrpSpPr>
        <p:cNvPr id="1" name=""/>
        <p:cNvGrpSpPr/>
        <p:nvPr/>
      </p:nvGrpSpPr>
      <p:grpSpPr>
        <a:xfrm>
          <a:off x="0" y="0"/>
          <a:ext cx="0" cy="0"/>
          <a:chOff x="0" y="0"/>
          <a:chExt cx="0" cy="0"/>
        </a:xfrm>
      </p:grpSpPr>
      <p:sp>
        <p:nvSpPr>
          <p:cNvPr id="6" name="Freeform 5"/>
          <p:cNvSpPr>
            <a:spLocks/>
          </p:cNvSpPr>
          <p:nvPr userDrawn="1"/>
        </p:nvSpPr>
        <p:spPr bwMode="auto">
          <a:xfrm>
            <a:off x="1588" y="2408239"/>
            <a:ext cx="10922367" cy="3833813"/>
          </a:xfrm>
          <a:custGeom>
            <a:avLst/>
            <a:gdLst>
              <a:gd name="T0" fmla="*/ 0 w 6926"/>
              <a:gd name="T1" fmla="*/ 0 h 1489"/>
              <a:gd name="T2" fmla="*/ 6926 w 6926"/>
              <a:gd name="T3" fmla="*/ 0 h 1489"/>
              <a:gd name="T4" fmla="*/ 6522 w 6926"/>
              <a:gd name="T5" fmla="*/ 1489 h 1489"/>
              <a:gd name="T6" fmla="*/ 0 w 6926"/>
              <a:gd name="T7" fmla="*/ 1489 h 1489"/>
              <a:gd name="T8" fmla="*/ 0 w 6926"/>
              <a:gd name="T9" fmla="*/ 0 h 1489"/>
            </a:gdLst>
            <a:ahLst/>
            <a:cxnLst>
              <a:cxn ang="0">
                <a:pos x="T0" y="T1"/>
              </a:cxn>
              <a:cxn ang="0">
                <a:pos x="T2" y="T3"/>
              </a:cxn>
              <a:cxn ang="0">
                <a:pos x="T4" y="T5"/>
              </a:cxn>
              <a:cxn ang="0">
                <a:pos x="T6" y="T7"/>
              </a:cxn>
              <a:cxn ang="0">
                <a:pos x="T8" y="T9"/>
              </a:cxn>
            </a:cxnLst>
            <a:rect l="0" t="0" r="r" b="b"/>
            <a:pathLst>
              <a:path w="6926" h="1489">
                <a:moveTo>
                  <a:pt x="0" y="0"/>
                </a:moveTo>
                <a:lnTo>
                  <a:pt x="6926" y="0"/>
                </a:lnTo>
                <a:lnTo>
                  <a:pt x="6522" y="1489"/>
                </a:lnTo>
                <a:lnTo>
                  <a:pt x="0" y="148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solidFill>
                <a:srgbClr val="2D292A"/>
              </a:solidFill>
            </a:endParaRPr>
          </a:p>
        </p:txBody>
      </p:sp>
      <p:sp>
        <p:nvSpPr>
          <p:cNvPr id="8" name="Freeform 6"/>
          <p:cNvSpPr>
            <a:spLocks/>
          </p:cNvSpPr>
          <p:nvPr userDrawn="1"/>
        </p:nvSpPr>
        <p:spPr bwMode="auto">
          <a:xfrm>
            <a:off x="10645526" y="2403476"/>
            <a:ext cx="1546474" cy="3841751"/>
          </a:xfrm>
          <a:custGeom>
            <a:avLst/>
            <a:gdLst>
              <a:gd name="T0" fmla="*/ 981 w 981"/>
              <a:gd name="T1" fmla="*/ 1492 h 1492"/>
              <a:gd name="T2" fmla="*/ 0 w 981"/>
              <a:gd name="T3" fmla="*/ 1492 h 1492"/>
              <a:gd name="T4" fmla="*/ 394 w 981"/>
              <a:gd name="T5" fmla="*/ 0 h 1492"/>
              <a:gd name="T6" fmla="*/ 981 w 981"/>
              <a:gd name="T7" fmla="*/ 0 h 1492"/>
              <a:gd name="T8" fmla="*/ 981 w 981"/>
              <a:gd name="T9" fmla="*/ 1492 h 1492"/>
            </a:gdLst>
            <a:ahLst/>
            <a:cxnLst>
              <a:cxn ang="0">
                <a:pos x="T0" y="T1"/>
              </a:cxn>
              <a:cxn ang="0">
                <a:pos x="T2" y="T3"/>
              </a:cxn>
              <a:cxn ang="0">
                <a:pos x="T4" y="T5"/>
              </a:cxn>
              <a:cxn ang="0">
                <a:pos x="T6" y="T7"/>
              </a:cxn>
              <a:cxn ang="0">
                <a:pos x="T8" y="T9"/>
              </a:cxn>
            </a:cxnLst>
            <a:rect l="0" t="0" r="r" b="b"/>
            <a:pathLst>
              <a:path w="981" h="1492">
                <a:moveTo>
                  <a:pt x="981" y="1492"/>
                </a:moveTo>
                <a:lnTo>
                  <a:pt x="0" y="1492"/>
                </a:lnTo>
                <a:lnTo>
                  <a:pt x="394" y="0"/>
                </a:lnTo>
                <a:lnTo>
                  <a:pt x="981" y="0"/>
                </a:lnTo>
                <a:lnTo>
                  <a:pt x="981" y="1492"/>
                </a:lnTo>
                <a:close/>
              </a:path>
            </a:pathLst>
          </a:custGeom>
          <a:solidFill>
            <a:schemeClr val="tx2">
              <a:alpha val="80000"/>
            </a:schemeClr>
          </a:solidFill>
          <a:ln>
            <a:noFill/>
          </a:ln>
        </p:spPr>
        <p:txBody>
          <a:bodyPr vert="horz" wrap="square" lIns="91440" tIns="45720" rIns="91440" bIns="45720" numCol="1" anchor="t" anchorCtr="0" compatLnSpc="1">
            <a:prstTxWarp prst="textNoShape">
              <a:avLst/>
            </a:prstTxWarp>
          </a:bodyPr>
          <a:lstStyle/>
          <a:p>
            <a:endParaRPr lang="cs-CZ">
              <a:solidFill>
                <a:srgbClr val="2D292A"/>
              </a:solidFill>
            </a:endParaRPr>
          </a:p>
        </p:txBody>
      </p:sp>
      <p:sp>
        <p:nvSpPr>
          <p:cNvPr id="4" name="Nadpis 3"/>
          <p:cNvSpPr>
            <a:spLocks noGrp="1"/>
          </p:cNvSpPr>
          <p:nvPr>
            <p:ph type="title"/>
          </p:nvPr>
        </p:nvSpPr>
        <p:spPr>
          <a:xfrm>
            <a:off x="838200" y="2644180"/>
            <a:ext cx="8788400" cy="985439"/>
          </a:xfrm>
        </p:spPr>
        <p:txBody>
          <a:bodyPr/>
          <a:lstStyle/>
          <a:p>
            <a:r>
              <a:rPr lang="cs-CZ" dirty="0"/>
              <a:t>Kliknutím lze upravit styl</a:t>
            </a:r>
          </a:p>
        </p:txBody>
      </p:sp>
      <p:sp>
        <p:nvSpPr>
          <p:cNvPr id="12" name="Zástupný symbol pro obsah 11"/>
          <p:cNvSpPr>
            <a:spLocks noGrp="1"/>
          </p:cNvSpPr>
          <p:nvPr>
            <p:ph sz="quarter" idx="10" hasCustomPrompt="1"/>
          </p:nvPr>
        </p:nvSpPr>
        <p:spPr>
          <a:xfrm>
            <a:off x="838200" y="3629619"/>
            <a:ext cx="8788400" cy="2148881"/>
          </a:xfrm>
        </p:spPr>
        <p:txBody>
          <a:bodyPr>
            <a:noAutofit/>
          </a:bodyPr>
          <a:lstStyle>
            <a:lvl1pPr marL="0" indent="0">
              <a:buNone/>
              <a:tabLst>
                <a:tab pos="6997700" algn="l"/>
              </a:tabLst>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cs-CZ" dirty="0"/>
              <a:t>Upravte styly předlohy textu</a:t>
            </a:r>
          </a:p>
        </p:txBody>
      </p:sp>
    </p:spTree>
    <p:extLst>
      <p:ext uri="{BB962C8B-B14F-4D97-AF65-F5344CB8AC3E}">
        <p14:creationId xmlns:p14="http://schemas.microsoft.com/office/powerpoint/2010/main" val="3628760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7" name="Obdélník 6"/>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pic>
        <p:nvPicPr>
          <p:cNvPr id="11" name="Obrázek 10"/>
          <p:cNvPicPr>
            <a:picLocks noChangeAspect="1"/>
          </p:cNvPicPr>
          <p:nvPr userDrawn="1"/>
        </p:nvPicPr>
        <p:blipFill rotWithShape="1">
          <a:blip r:embed="rId2">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pic>
        <p:nvPicPr>
          <p:cNvPr id="10" name="Obrázek 9"/>
          <p:cNvPicPr>
            <a:picLocks noChangeAspect="1"/>
          </p:cNvPicPr>
          <p:nvPr userDrawn="1"/>
        </p:nvPicPr>
        <p:blipFill rotWithShape="1">
          <a:blip r:embed="rId3">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11"/>
          </p:nvPr>
        </p:nvSpPr>
        <p:spPr/>
        <p:txBody>
          <a:bodyPr/>
          <a:lstStyle>
            <a:lvl1pPr>
              <a:defRPr sz="1000"/>
            </a:lvl1pPr>
          </a:lstStyle>
          <a:p>
            <a:r>
              <a:rPr lang="cs-CZ">
                <a:solidFill>
                  <a:srgbClr val="2D292A"/>
                </a:solidFill>
              </a:rPr>
              <a:t>STEM/MARK</a:t>
            </a:r>
          </a:p>
        </p:txBody>
      </p:sp>
      <p:sp>
        <p:nvSpPr>
          <p:cNvPr id="6" name="Zástupný symbol pro číslo snímku 5"/>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spTree>
    <p:extLst>
      <p:ext uri="{BB962C8B-B14F-4D97-AF65-F5344CB8AC3E}">
        <p14:creationId xmlns:p14="http://schemas.microsoft.com/office/powerpoint/2010/main" val="2725123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dpis, obsah a obrázek">
    <p:spTree>
      <p:nvGrpSpPr>
        <p:cNvPr id="1" name=""/>
        <p:cNvGrpSpPr/>
        <p:nvPr/>
      </p:nvGrpSpPr>
      <p:grpSpPr>
        <a:xfrm>
          <a:off x="0" y="0"/>
          <a:ext cx="0" cy="0"/>
          <a:chOff x="0" y="0"/>
          <a:chExt cx="0" cy="0"/>
        </a:xfrm>
      </p:grpSpPr>
      <p:sp>
        <p:nvSpPr>
          <p:cNvPr id="9" name="Obdélník 8"/>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a:xfrm>
            <a:off x="838200" y="1479154"/>
            <a:ext cx="6372000" cy="4872916"/>
          </a:xfrm>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11"/>
          </p:nvPr>
        </p:nvSpPr>
        <p:spPr/>
        <p:txBody>
          <a:bodyPr/>
          <a:lstStyle>
            <a:lvl1pPr>
              <a:defRPr sz="1000"/>
            </a:lvl1pPr>
          </a:lstStyle>
          <a:p>
            <a:r>
              <a:rPr lang="cs-CZ">
                <a:solidFill>
                  <a:srgbClr val="2D292A"/>
                </a:solidFill>
              </a:rPr>
              <a:t>STEM/MARK</a:t>
            </a:r>
          </a:p>
        </p:txBody>
      </p:sp>
      <p:sp>
        <p:nvSpPr>
          <p:cNvPr id="6" name="Zástupný symbol pro číslo snímku 5"/>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sp>
        <p:nvSpPr>
          <p:cNvPr id="8" name="Zástupný symbol pro obrázek 7"/>
          <p:cNvSpPr>
            <a:spLocks noGrp="1"/>
          </p:cNvSpPr>
          <p:nvPr>
            <p:ph type="pic" sz="quarter" idx="13"/>
          </p:nvPr>
        </p:nvSpPr>
        <p:spPr>
          <a:xfrm>
            <a:off x="7315200" y="1479068"/>
            <a:ext cx="4876800" cy="4874106"/>
          </a:xfrm>
        </p:spPr>
        <p:txBody>
          <a:bodyPr anchor="ctr"/>
          <a:lstStyle>
            <a:lvl1pPr marL="0" indent="0" algn="ctr">
              <a:buNone/>
              <a:defRPr/>
            </a:lvl1pPr>
          </a:lstStyle>
          <a:p>
            <a:endParaRPr lang="cs-CZ" dirty="0"/>
          </a:p>
        </p:txBody>
      </p:sp>
      <p:pic>
        <p:nvPicPr>
          <p:cNvPr id="12" name="Obrázek 11"/>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3" name="Obrázek 12"/>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2606402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adpis a obrázek">
    <p:spTree>
      <p:nvGrpSpPr>
        <p:cNvPr id="1" name=""/>
        <p:cNvGrpSpPr/>
        <p:nvPr/>
      </p:nvGrpSpPr>
      <p:grpSpPr>
        <a:xfrm>
          <a:off x="0" y="0"/>
          <a:ext cx="0" cy="0"/>
          <a:chOff x="0" y="0"/>
          <a:chExt cx="0" cy="0"/>
        </a:xfrm>
      </p:grpSpPr>
      <p:sp>
        <p:nvSpPr>
          <p:cNvPr id="7" name="Obdélník 6"/>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8" name="Zástupný symbol pro obrázek 7"/>
          <p:cNvSpPr>
            <a:spLocks noGrp="1"/>
          </p:cNvSpPr>
          <p:nvPr>
            <p:ph type="pic" sz="quarter" idx="13"/>
          </p:nvPr>
        </p:nvSpPr>
        <p:spPr>
          <a:xfrm>
            <a:off x="0" y="0"/>
            <a:ext cx="12192000" cy="6858000"/>
          </a:xfrm>
        </p:spPr>
        <p:txBody>
          <a:bodyPr anchor="ctr"/>
          <a:lstStyle>
            <a:lvl1pPr marL="0" indent="0" algn="ctr">
              <a:buNone/>
              <a:defRPr/>
            </a:lvl1pPr>
          </a:lstStyle>
          <a:p>
            <a:endParaRPr lang="cs-CZ" dirty="0"/>
          </a:p>
        </p:txBody>
      </p:sp>
      <p:sp>
        <p:nvSpPr>
          <p:cNvPr id="3" name="Nadpis 2"/>
          <p:cNvSpPr>
            <a:spLocks noGrp="1"/>
          </p:cNvSpPr>
          <p:nvPr>
            <p:ph type="title"/>
          </p:nvPr>
        </p:nvSpPr>
        <p:spPr>
          <a:effectLst>
            <a:outerShdw blurRad="50800" dist="38100" dir="2700000" algn="tl" rotWithShape="0">
              <a:prstClr val="black">
                <a:alpha val="40000"/>
              </a:prstClr>
            </a:outerShdw>
          </a:effectLst>
        </p:spPr>
        <p:txBody>
          <a:bodyPr/>
          <a:lstStyle>
            <a:lvl1pPr>
              <a:defRPr>
                <a:solidFill>
                  <a:schemeClr val="bg1"/>
                </a:solidFill>
                <a:effectLst>
                  <a:outerShdw blurRad="203200" algn="ctr" rotWithShape="0">
                    <a:prstClr val="black">
                      <a:alpha val="37000"/>
                    </a:prstClr>
                  </a:outerShdw>
                </a:effectLst>
              </a:defRPr>
            </a:lvl1pPr>
          </a:lstStyle>
          <a:p>
            <a:r>
              <a:rPr lang="cs-CZ" dirty="0"/>
              <a:t>Kliknutím lze upravit styl.</a:t>
            </a:r>
          </a:p>
        </p:txBody>
      </p:sp>
      <p:sp>
        <p:nvSpPr>
          <p:cNvPr id="10" name="AutoShape 3"/>
          <p:cNvSpPr>
            <a:spLocks noChangeAspect="1" noChangeArrowheads="1" noTextEdit="1"/>
          </p:cNvSpPr>
          <p:nvPr userDrawn="1"/>
        </p:nvSpPr>
        <p:spPr bwMode="auto">
          <a:xfrm>
            <a:off x="233363" y="624363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solidFill>
                <a:srgbClr val="2D292A"/>
              </a:solidFill>
            </a:endParaRPr>
          </a:p>
        </p:txBody>
      </p:sp>
      <p:pic>
        <p:nvPicPr>
          <p:cNvPr id="11" name="Obrázek 10"/>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spTree>
    <p:extLst>
      <p:ext uri="{BB962C8B-B14F-4D97-AF65-F5344CB8AC3E}">
        <p14:creationId xmlns:p14="http://schemas.microsoft.com/office/powerpoint/2010/main" val="2031361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zislajd 1">
    <p:spTree>
      <p:nvGrpSpPr>
        <p:cNvPr id="1" name=""/>
        <p:cNvGrpSpPr/>
        <p:nvPr/>
      </p:nvGrpSpPr>
      <p:grpSpPr>
        <a:xfrm>
          <a:off x="0" y="0"/>
          <a:ext cx="0" cy="0"/>
          <a:chOff x="0" y="0"/>
          <a:chExt cx="0" cy="0"/>
        </a:xfrm>
      </p:grpSpPr>
      <p:sp>
        <p:nvSpPr>
          <p:cNvPr id="6" name="Obdélník 5"/>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pic>
        <p:nvPicPr>
          <p:cNvPr id="9" name="Obrázek 8"/>
          <p:cNvPicPr>
            <a:picLocks noChangeAspect="1"/>
          </p:cNvPicPr>
          <p:nvPr userDrawn="1"/>
        </p:nvPicPr>
        <p:blipFill rotWithShape="1">
          <a:blip r:embed="rId2">
            <a:extLst>
              <a:ext uri="{28A0092B-C50C-407E-A947-70E740481C1C}">
                <a14:useLocalDpi xmlns:a14="http://schemas.microsoft.com/office/drawing/2010/main" val="0"/>
              </a:ext>
            </a:extLst>
          </a:blip>
          <a:srcRect b="41329"/>
          <a:stretch/>
        </p:blipFill>
        <p:spPr>
          <a:xfrm>
            <a:off x="0" y="4286774"/>
            <a:ext cx="12192000" cy="2571226"/>
          </a:xfrm>
          <a:prstGeom prst="rect">
            <a:avLst/>
          </a:prstGeom>
          <a:ln>
            <a:noFill/>
          </a:ln>
        </p:spPr>
      </p:pic>
      <p:sp>
        <p:nvSpPr>
          <p:cNvPr id="2" name="Nadpis 1"/>
          <p:cNvSpPr>
            <a:spLocks noGrp="1"/>
          </p:cNvSpPr>
          <p:nvPr>
            <p:ph type="title"/>
          </p:nvPr>
        </p:nvSpPr>
        <p:spPr>
          <a:xfrm>
            <a:off x="575734" y="4514850"/>
            <a:ext cx="8596841" cy="1001713"/>
          </a:xfrm>
        </p:spPr>
        <p:txBody>
          <a:bodyPr anchor="b">
            <a:noAutofit/>
          </a:bodyPr>
          <a:lstStyle>
            <a:lvl1pPr>
              <a:defRPr sz="3600">
                <a:solidFill>
                  <a:schemeClr val="bg1"/>
                </a:solidFill>
              </a:defRPr>
            </a:lvl1pPr>
          </a:lstStyle>
          <a:p>
            <a:r>
              <a:rPr lang="cs-CZ" dirty="0"/>
              <a:t>Kliknutím lze upravit styl</a:t>
            </a:r>
          </a:p>
        </p:txBody>
      </p:sp>
      <p:sp>
        <p:nvSpPr>
          <p:cNvPr id="3" name="Zástupný symbol pro text 2"/>
          <p:cNvSpPr>
            <a:spLocks noGrp="1"/>
          </p:cNvSpPr>
          <p:nvPr>
            <p:ph type="body" idx="1"/>
          </p:nvPr>
        </p:nvSpPr>
        <p:spPr>
          <a:xfrm>
            <a:off x="573617" y="5543552"/>
            <a:ext cx="8596841" cy="854074"/>
          </a:xfrm>
        </p:spPr>
        <p:txBody>
          <a:bodyPr>
            <a:noAutofit/>
          </a:bodyPr>
          <a:lstStyle>
            <a:lvl1pPr marL="0" indent="0">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Kliknutím lze upravit styly předlohy textu</a:t>
            </a:r>
          </a:p>
        </p:txBody>
      </p:sp>
      <p:sp>
        <p:nvSpPr>
          <p:cNvPr id="10" name="Zástupný symbol pro obrázek 9"/>
          <p:cNvSpPr>
            <a:spLocks noGrp="1"/>
          </p:cNvSpPr>
          <p:nvPr>
            <p:ph type="pic" sz="quarter" idx="10" hasCustomPrompt="1"/>
          </p:nvPr>
        </p:nvSpPr>
        <p:spPr>
          <a:xfrm>
            <a:off x="0" y="0"/>
            <a:ext cx="12192000" cy="4279900"/>
          </a:xfrm>
        </p:spPr>
        <p:txBody>
          <a:bodyPr tIns="0" bIns="1152000" anchor="ctr"/>
          <a:lstStyle>
            <a:lvl1pPr marL="0" indent="0" algn="ctr">
              <a:buFontTx/>
              <a:buNone/>
              <a:defRPr>
                <a:solidFill>
                  <a:schemeClr val="tx2"/>
                </a:solidFill>
              </a:defRPr>
            </a:lvl1pPr>
          </a:lstStyle>
          <a:p>
            <a:r>
              <a:rPr lang="cs-CZ" dirty="0"/>
              <a:t>fotka</a:t>
            </a:r>
          </a:p>
        </p:txBody>
      </p:sp>
    </p:spTree>
    <p:extLst>
      <p:ext uri="{BB962C8B-B14F-4D97-AF65-F5344CB8AC3E}">
        <p14:creationId xmlns:p14="http://schemas.microsoft.com/office/powerpoint/2010/main" val="1425724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zislajd 2">
    <p:spTree>
      <p:nvGrpSpPr>
        <p:cNvPr id="1" name=""/>
        <p:cNvGrpSpPr/>
        <p:nvPr/>
      </p:nvGrpSpPr>
      <p:grpSpPr>
        <a:xfrm>
          <a:off x="0" y="0"/>
          <a:ext cx="0" cy="0"/>
          <a:chOff x="0" y="0"/>
          <a:chExt cx="0" cy="0"/>
        </a:xfrm>
      </p:grpSpPr>
      <p:pic>
        <p:nvPicPr>
          <p:cNvPr id="6" name="Obrázek 5"/>
          <p:cNvPicPr>
            <a:picLocks noChangeAspect="1"/>
          </p:cNvPicPr>
          <p:nvPr userDrawn="1"/>
        </p:nvPicPr>
        <p:blipFill rotWithShape="1">
          <a:blip r:embed="rId2">
            <a:extLst>
              <a:ext uri="{28A0092B-C50C-407E-A947-70E740481C1C}">
                <a14:useLocalDpi xmlns:a14="http://schemas.microsoft.com/office/drawing/2010/main" val="0"/>
              </a:ext>
            </a:extLst>
          </a:blip>
          <a:srcRect b="41329"/>
          <a:stretch/>
        </p:blipFill>
        <p:spPr>
          <a:xfrm>
            <a:off x="0" y="4286774"/>
            <a:ext cx="12192000" cy="2571226"/>
          </a:xfrm>
          <a:prstGeom prst="rect">
            <a:avLst/>
          </a:prstGeom>
          <a:ln>
            <a:noFill/>
          </a:ln>
        </p:spPr>
      </p:pic>
      <p:sp>
        <p:nvSpPr>
          <p:cNvPr id="2" name="Nadpis 1"/>
          <p:cNvSpPr>
            <a:spLocks noGrp="1"/>
          </p:cNvSpPr>
          <p:nvPr>
            <p:ph type="title"/>
          </p:nvPr>
        </p:nvSpPr>
        <p:spPr>
          <a:xfrm>
            <a:off x="575734" y="4514850"/>
            <a:ext cx="8596841" cy="1001713"/>
          </a:xfrm>
        </p:spPr>
        <p:txBody>
          <a:bodyPr anchor="b">
            <a:noAutofit/>
          </a:bodyPr>
          <a:lstStyle>
            <a:lvl1pPr>
              <a:defRPr sz="3600">
                <a:solidFill>
                  <a:schemeClr val="bg1"/>
                </a:solidFill>
              </a:defRPr>
            </a:lvl1pPr>
          </a:lstStyle>
          <a:p>
            <a:r>
              <a:rPr lang="cs-CZ" dirty="0"/>
              <a:t>Kliknutím lze upravit styl</a:t>
            </a:r>
          </a:p>
        </p:txBody>
      </p:sp>
      <p:sp>
        <p:nvSpPr>
          <p:cNvPr id="3" name="Zástupný symbol pro text 2"/>
          <p:cNvSpPr>
            <a:spLocks noGrp="1"/>
          </p:cNvSpPr>
          <p:nvPr>
            <p:ph type="body" idx="1"/>
          </p:nvPr>
        </p:nvSpPr>
        <p:spPr>
          <a:xfrm>
            <a:off x="573617" y="5543552"/>
            <a:ext cx="8596841" cy="854074"/>
          </a:xfrm>
        </p:spPr>
        <p:txBody>
          <a:bodyPr>
            <a:noAutofit/>
          </a:bodyPr>
          <a:lstStyle>
            <a:lvl1pPr marL="0" indent="0">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Kliknutím lze upravit styly předlohy textu</a:t>
            </a:r>
          </a:p>
        </p:txBody>
      </p:sp>
    </p:spTree>
    <p:extLst>
      <p:ext uri="{BB962C8B-B14F-4D97-AF65-F5344CB8AC3E}">
        <p14:creationId xmlns:p14="http://schemas.microsoft.com/office/powerpoint/2010/main" val="1219394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8" name="Obdélník 7"/>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3" name="Zástupný symbol pro obsah 2"/>
          <p:cNvSpPr>
            <a:spLocks noGrp="1"/>
          </p:cNvSpPr>
          <p:nvPr>
            <p:ph sz="half" idx="1"/>
          </p:nvPr>
        </p:nvSpPr>
        <p:spPr>
          <a:xfrm>
            <a:off x="838200" y="1479154"/>
            <a:ext cx="5181600" cy="4877196"/>
          </a:xfrm>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72200" y="1479154"/>
            <a:ext cx="5181600" cy="4877196"/>
          </a:xfrm>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11"/>
          </p:nvPr>
        </p:nvSpPr>
        <p:spPr/>
        <p:txBody>
          <a:bodyPr/>
          <a:lstStyle>
            <a:lvl1pPr>
              <a:defRPr sz="1000"/>
            </a:lvl1pPr>
          </a:lstStyle>
          <a:p>
            <a:r>
              <a:rPr lang="cs-CZ" dirty="0">
                <a:solidFill>
                  <a:srgbClr val="2D292A"/>
                </a:solidFill>
              </a:rPr>
              <a:t>STEM/MARK</a:t>
            </a:r>
          </a:p>
        </p:txBody>
      </p:sp>
      <p:sp>
        <p:nvSpPr>
          <p:cNvPr id="7" name="Zástupný symbol pro číslo snímku 6"/>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sp>
        <p:nvSpPr>
          <p:cNvPr id="10" name="Nadpis 9"/>
          <p:cNvSpPr>
            <a:spLocks noGrp="1"/>
          </p:cNvSpPr>
          <p:nvPr>
            <p:ph type="title"/>
          </p:nvPr>
        </p:nvSpPr>
        <p:spPr/>
        <p:txBody>
          <a:bodyPr/>
          <a:lstStyle/>
          <a:p>
            <a:r>
              <a:rPr lang="cs-CZ" dirty="0"/>
              <a:t>Kliknutím lze upravit styl</a:t>
            </a:r>
          </a:p>
        </p:txBody>
      </p:sp>
      <p:pic>
        <p:nvPicPr>
          <p:cNvPr id="12" name="Obrázek 11"/>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3" name="Obrázek 12"/>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4156212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va obsahy s nadpisy">
    <p:spTree>
      <p:nvGrpSpPr>
        <p:cNvPr id="1" name=""/>
        <p:cNvGrpSpPr/>
        <p:nvPr/>
      </p:nvGrpSpPr>
      <p:grpSpPr>
        <a:xfrm>
          <a:off x="0" y="0"/>
          <a:ext cx="0" cy="0"/>
          <a:chOff x="0" y="0"/>
          <a:chExt cx="0" cy="0"/>
        </a:xfrm>
      </p:grpSpPr>
      <p:sp>
        <p:nvSpPr>
          <p:cNvPr id="7" name="Obdélník 6"/>
          <p:cNvSpPr/>
          <p:nvPr userDrawn="1"/>
        </p:nvSpPr>
        <p:spPr>
          <a:xfrm>
            <a:off x="-1"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2D292A"/>
              </a:solidFill>
            </a:endParaRPr>
          </a:p>
        </p:txBody>
      </p:sp>
      <p:sp>
        <p:nvSpPr>
          <p:cNvPr id="3" name="Zástupný symbol pro text 2"/>
          <p:cNvSpPr>
            <a:spLocks noGrp="1"/>
          </p:cNvSpPr>
          <p:nvPr>
            <p:ph type="body" idx="1" hasCustomPrompt="1"/>
          </p:nvPr>
        </p:nvSpPr>
        <p:spPr>
          <a:xfrm>
            <a:off x="839788" y="1472804"/>
            <a:ext cx="5157787" cy="584775"/>
          </a:xfrm>
        </p:spPr>
        <p:txBody>
          <a:bodyPr anchor="ctr">
            <a:noAutofit/>
          </a:bodyPr>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endParaRPr lang="en-US" dirty="0"/>
          </a:p>
        </p:txBody>
      </p:sp>
      <p:sp>
        <p:nvSpPr>
          <p:cNvPr id="4" name="Zástupný symbol pro obsah 3"/>
          <p:cNvSpPr>
            <a:spLocks noGrp="1"/>
          </p:cNvSpPr>
          <p:nvPr>
            <p:ph sz="half" idx="2"/>
          </p:nvPr>
        </p:nvSpPr>
        <p:spPr>
          <a:xfrm>
            <a:off x="839788" y="2186169"/>
            <a:ext cx="5157787"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hasCustomPrompt="1"/>
          </p:nvPr>
        </p:nvSpPr>
        <p:spPr>
          <a:xfrm>
            <a:off x="6172200" y="1472804"/>
            <a:ext cx="5183188"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6" name="Zástupný symbol pro obsah 5"/>
          <p:cNvSpPr>
            <a:spLocks noGrp="1"/>
          </p:cNvSpPr>
          <p:nvPr>
            <p:ph sz="quarter" idx="4"/>
          </p:nvPr>
        </p:nvSpPr>
        <p:spPr>
          <a:xfrm>
            <a:off x="6172200" y="2186169"/>
            <a:ext cx="5183188"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Nadpis 9"/>
          <p:cNvSpPr>
            <a:spLocks noGrp="1"/>
          </p:cNvSpPr>
          <p:nvPr>
            <p:ph type="title"/>
          </p:nvPr>
        </p:nvSpPr>
        <p:spPr/>
        <p:txBody>
          <a:bodyPr/>
          <a:lstStyle/>
          <a:p>
            <a:r>
              <a:rPr lang="cs-CZ" dirty="0"/>
              <a:t>Kliknutím lze upravit styl</a:t>
            </a:r>
          </a:p>
        </p:txBody>
      </p:sp>
      <p:sp>
        <p:nvSpPr>
          <p:cNvPr id="9" name="Zástupný symbol pro zápatí 4"/>
          <p:cNvSpPr>
            <a:spLocks noGrp="1"/>
          </p:cNvSpPr>
          <p:nvPr>
            <p:ph type="ftr" sz="quarter" idx="10"/>
          </p:nvPr>
        </p:nvSpPr>
        <p:spPr>
          <a:xfrm>
            <a:off x="1785896" y="6356350"/>
            <a:ext cx="7911777" cy="258365"/>
          </a:xfrm>
          <a:prstGeom prst="rect">
            <a:avLst/>
          </a:prstGeom>
        </p:spPr>
        <p:txBody>
          <a:bodyPr vert="horz" lIns="91440" tIns="45720" rIns="91440" bIns="45720" rtlCol="0" anchor="ctr"/>
          <a:lstStyle>
            <a:lvl1pPr algn="ctr">
              <a:defRPr sz="1000">
                <a:solidFill>
                  <a:schemeClr val="tx1"/>
                </a:solidFill>
              </a:defRPr>
            </a:lvl1pPr>
          </a:lstStyle>
          <a:p>
            <a:r>
              <a:rPr lang="cs-CZ">
                <a:solidFill>
                  <a:srgbClr val="2D292A"/>
                </a:solidFill>
              </a:rPr>
              <a:t>STEM/MARK</a:t>
            </a:r>
            <a:endParaRPr lang="cs-CZ" dirty="0">
              <a:solidFill>
                <a:srgbClr val="2D292A"/>
              </a:solidFill>
            </a:endParaRPr>
          </a:p>
        </p:txBody>
      </p:sp>
      <p:sp>
        <p:nvSpPr>
          <p:cNvPr id="11" name="Zástupný symbol pro číslo snímku 5"/>
          <p:cNvSpPr>
            <a:spLocks noGrp="1"/>
          </p:cNvSpPr>
          <p:nvPr>
            <p:ph type="sldNum" sz="quarter" idx="11"/>
          </p:nvPr>
        </p:nvSpPr>
        <p:spPr>
          <a:xfrm>
            <a:off x="9991288" y="6350000"/>
            <a:ext cx="1362511" cy="258365"/>
          </a:xfrm>
          <a:prstGeom prst="rect">
            <a:avLst/>
          </a:prstGeom>
        </p:spPr>
        <p:txBody>
          <a:bodyPr vert="horz" lIns="91440" tIns="45720" rIns="91440" bIns="45720" rtlCol="0" anchor="ctr"/>
          <a:lstStyle>
            <a:lvl1pPr algn="r">
              <a:defRPr sz="1000">
                <a:solidFill>
                  <a:schemeClr val="tx1"/>
                </a:solidFill>
              </a:defRPr>
            </a:lvl1pPr>
          </a:lstStyle>
          <a:p>
            <a:fld id="{8A7AA762-EA47-416E-9E23-A6910279B348}" type="slidenum">
              <a:rPr lang="cs-CZ" smtClean="0">
                <a:solidFill>
                  <a:srgbClr val="2D292A"/>
                </a:solidFill>
              </a:rPr>
              <a:pPr/>
              <a:t>‹#›</a:t>
            </a:fld>
            <a:endParaRPr lang="cs-CZ" dirty="0">
              <a:solidFill>
                <a:srgbClr val="2D292A"/>
              </a:solidFill>
            </a:endParaRPr>
          </a:p>
        </p:txBody>
      </p:sp>
      <p:pic>
        <p:nvPicPr>
          <p:cNvPr id="13" name="Obrázek 12"/>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4" name="Obrázek 13"/>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3922428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ři obsahy">
    <p:spTree>
      <p:nvGrpSpPr>
        <p:cNvPr id="1" name=""/>
        <p:cNvGrpSpPr/>
        <p:nvPr/>
      </p:nvGrpSpPr>
      <p:grpSpPr>
        <a:xfrm>
          <a:off x="0" y="0"/>
          <a:ext cx="0" cy="0"/>
          <a:chOff x="0" y="0"/>
          <a:chExt cx="0" cy="0"/>
        </a:xfrm>
      </p:grpSpPr>
      <p:sp>
        <p:nvSpPr>
          <p:cNvPr id="9" name="Obdélník 8"/>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cs-CZ" dirty="0">
              <a:solidFill>
                <a:srgbClr val="FFFFFF"/>
              </a:solidFill>
            </a:endParaRPr>
          </a:p>
        </p:txBody>
      </p:sp>
      <p:sp>
        <p:nvSpPr>
          <p:cNvPr id="4" name="Zástupný symbol pro obsah 3"/>
          <p:cNvSpPr>
            <a:spLocks noGrp="1"/>
          </p:cNvSpPr>
          <p:nvPr>
            <p:ph sz="half" idx="2"/>
          </p:nvPr>
        </p:nvSpPr>
        <p:spPr>
          <a:xfrm>
            <a:off x="839789" y="1476462"/>
            <a:ext cx="3394076" cy="4879889"/>
          </a:xfrm>
          <a:noFill/>
        </p:spPr>
        <p:txBody>
          <a:bodyPr lIns="180000" tIns="108000" rIns="72000" bIns="216000">
            <a:noAutofit/>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obsah 5"/>
          <p:cNvSpPr>
            <a:spLocks noGrp="1"/>
          </p:cNvSpPr>
          <p:nvPr>
            <p:ph sz="quarter" idx="4"/>
          </p:nvPr>
        </p:nvSpPr>
        <p:spPr>
          <a:xfrm>
            <a:off x="4398167" y="1476462"/>
            <a:ext cx="3395665" cy="4879889"/>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5"/>
          <p:cNvSpPr>
            <a:spLocks noGrp="1"/>
          </p:cNvSpPr>
          <p:nvPr>
            <p:ph sz="quarter" idx="10"/>
          </p:nvPr>
        </p:nvSpPr>
        <p:spPr>
          <a:xfrm>
            <a:off x="7958135" y="1476462"/>
            <a:ext cx="3395665" cy="4879889"/>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Nadpis 9"/>
          <p:cNvSpPr>
            <a:spLocks noGrp="1"/>
          </p:cNvSpPr>
          <p:nvPr>
            <p:ph type="title"/>
          </p:nvPr>
        </p:nvSpPr>
        <p:spPr/>
        <p:txBody>
          <a:bodyPr/>
          <a:lstStyle/>
          <a:p>
            <a:r>
              <a:rPr lang="cs-CZ" dirty="0"/>
              <a:t>Kliknutím lze upravit styl</a:t>
            </a:r>
          </a:p>
        </p:txBody>
      </p:sp>
      <p:sp>
        <p:nvSpPr>
          <p:cNvPr id="12" name="Zástupný symbol pro zápatí 4"/>
          <p:cNvSpPr>
            <a:spLocks noGrp="1"/>
          </p:cNvSpPr>
          <p:nvPr>
            <p:ph type="ftr" sz="quarter" idx="3"/>
          </p:nvPr>
        </p:nvSpPr>
        <p:spPr>
          <a:xfrm>
            <a:off x="1785896" y="6356350"/>
            <a:ext cx="7911777" cy="258365"/>
          </a:xfrm>
          <a:prstGeom prst="rect">
            <a:avLst/>
          </a:prstGeom>
        </p:spPr>
        <p:txBody>
          <a:bodyPr vert="horz" lIns="91440" tIns="45720" rIns="91440" bIns="45720" rtlCol="0" anchor="ctr"/>
          <a:lstStyle>
            <a:lvl1pPr algn="ctr">
              <a:defRPr sz="1000">
                <a:solidFill>
                  <a:schemeClr val="tx1"/>
                </a:solidFill>
              </a:defRPr>
            </a:lvl1pPr>
          </a:lstStyle>
          <a:p>
            <a:r>
              <a:rPr lang="cs-CZ">
                <a:solidFill>
                  <a:srgbClr val="2D292A"/>
                </a:solidFill>
              </a:rPr>
              <a:t>STEM/MARK</a:t>
            </a:r>
            <a:endParaRPr lang="cs-CZ" dirty="0">
              <a:solidFill>
                <a:srgbClr val="2D292A"/>
              </a:solidFill>
            </a:endParaRPr>
          </a:p>
        </p:txBody>
      </p:sp>
      <p:sp>
        <p:nvSpPr>
          <p:cNvPr id="13" name="Zástupný symbol pro číslo snímku 5"/>
          <p:cNvSpPr>
            <a:spLocks noGrp="1"/>
          </p:cNvSpPr>
          <p:nvPr>
            <p:ph type="sldNum" sz="quarter" idx="13"/>
          </p:nvPr>
        </p:nvSpPr>
        <p:spPr>
          <a:xfrm>
            <a:off x="9991288" y="6350000"/>
            <a:ext cx="1362511" cy="258365"/>
          </a:xfrm>
          <a:prstGeom prst="rect">
            <a:avLst/>
          </a:prstGeom>
        </p:spPr>
        <p:txBody>
          <a:bodyPr vert="horz" lIns="91440" tIns="45720" rIns="91440" bIns="45720" rtlCol="0" anchor="ctr"/>
          <a:lstStyle>
            <a:lvl1pPr algn="r">
              <a:defRPr sz="1000">
                <a:solidFill>
                  <a:schemeClr val="tx1"/>
                </a:solidFill>
              </a:defRPr>
            </a:lvl1pPr>
          </a:lstStyle>
          <a:p>
            <a:fld id="{8A7AA762-EA47-416E-9E23-A6910279B348}" type="slidenum">
              <a:rPr lang="cs-CZ" smtClean="0">
                <a:solidFill>
                  <a:srgbClr val="2D292A"/>
                </a:solidFill>
              </a:rPr>
              <a:pPr/>
              <a:t>‹#›</a:t>
            </a:fld>
            <a:endParaRPr lang="cs-CZ" dirty="0">
              <a:solidFill>
                <a:srgbClr val="2D292A"/>
              </a:solidFill>
            </a:endParaRPr>
          </a:p>
        </p:txBody>
      </p:sp>
      <p:pic>
        <p:nvPicPr>
          <p:cNvPr id="18" name="Obrázek 17"/>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9" name="Obrázek 18"/>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2077508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ři obsahy s nadpisy">
    <p:spTree>
      <p:nvGrpSpPr>
        <p:cNvPr id="1" name=""/>
        <p:cNvGrpSpPr/>
        <p:nvPr/>
      </p:nvGrpSpPr>
      <p:grpSpPr>
        <a:xfrm>
          <a:off x="0" y="0"/>
          <a:ext cx="0" cy="0"/>
          <a:chOff x="0" y="0"/>
          <a:chExt cx="0" cy="0"/>
        </a:xfrm>
      </p:grpSpPr>
      <p:sp>
        <p:nvSpPr>
          <p:cNvPr id="9" name="Obdélník 8"/>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cs-CZ" dirty="0">
              <a:solidFill>
                <a:srgbClr val="FFFFFF"/>
              </a:solidFill>
            </a:endParaRPr>
          </a:p>
        </p:txBody>
      </p:sp>
      <p:sp>
        <p:nvSpPr>
          <p:cNvPr id="4" name="Zástupný symbol pro obsah 3"/>
          <p:cNvSpPr>
            <a:spLocks noGrp="1"/>
          </p:cNvSpPr>
          <p:nvPr>
            <p:ph sz="half" idx="2"/>
          </p:nvPr>
        </p:nvSpPr>
        <p:spPr>
          <a:xfrm>
            <a:off x="839789" y="2186169"/>
            <a:ext cx="3394076" cy="4170182"/>
          </a:xfrm>
          <a:noFill/>
        </p:spPr>
        <p:txBody>
          <a:bodyPr lIns="180000" tIns="108000" rIns="72000" bIns="216000">
            <a:noAutofit/>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obsah 5"/>
          <p:cNvSpPr>
            <a:spLocks noGrp="1"/>
          </p:cNvSpPr>
          <p:nvPr>
            <p:ph sz="quarter" idx="4"/>
          </p:nvPr>
        </p:nvSpPr>
        <p:spPr>
          <a:xfrm>
            <a:off x="4398167" y="2186169"/>
            <a:ext cx="3395665"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5"/>
          <p:cNvSpPr>
            <a:spLocks noGrp="1"/>
          </p:cNvSpPr>
          <p:nvPr>
            <p:ph sz="quarter" idx="10"/>
          </p:nvPr>
        </p:nvSpPr>
        <p:spPr>
          <a:xfrm>
            <a:off x="7958135" y="2186169"/>
            <a:ext cx="3395665"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ext 2"/>
          <p:cNvSpPr>
            <a:spLocks noGrp="1"/>
          </p:cNvSpPr>
          <p:nvPr>
            <p:ph type="body" idx="1" hasCustomPrompt="1"/>
          </p:nvPr>
        </p:nvSpPr>
        <p:spPr>
          <a:xfrm>
            <a:off x="839789" y="1472804"/>
            <a:ext cx="3394076"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10" name="Nadpis 9"/>
          <p:cNvSpPr>
            <a:spLocks noGrp="1"/>
          </p:cNvSpPr>
          <p:nvPr>
            <p:ph type="title"/>
          </p:nvPr>
        </p:nvSpPr>
        <p:spPr/>
        <p:txBody>
          <a:bodyPr/>
          <a:lstStyle/>
          <a:p>
            <a:r>
              <a:rPr lang="cs-CZ" dirty="0"/>
              <a:t>Kliknutím lze upravit styl</a:t>
            </a:r>
          </a:p>
        </p:txBody>
      </p:sp>
      <p:sp>
        <p:nvSpPr>
          <p:cNvPr id="16" name="Zástupný symbol pro text 2"/>
          <p:cNvSpPr>
            <a:spLocks noGrp="1"/>
          </p:cNvSpPr>
          <p:nvPr>
            <p:ph type="body" idx="11" hasCustomPrompt="1"/>
          </p:nvPr>
        </p:nvSpPr>
        <p:spPr>
          <a:xfrm>
            <a:off x="4399756" y="1472804"/>
            <a:ext cx="3394076"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17" name="Zástupný symbol pro text 2"/>
          <p:cNvSpPr>
            <a:spLocks noGrp="1"/>
          </p:cNvSpPr>
          <p:nvPr>
            <p:ph type="body" idx="12" hasCustomPrompt="1"/>
          </p:nvPr>
        </p:nvSpPr>
        <p:spPr>
          <a:xfrm>
            <a:off x="7958135" y="1472804"/>
            <a:ext cx="3394076"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12" name="Zástupný symbol pro zápatí 4"/>
          <p:cNvSpPr>
            <a:spLocks noGrp="1"/>
          </p:cNvSpPr>
          <p:nvPr>
            <p:ph type="ftr" sz="quarter" idx="3"/>
          </p:nvPr>
        </p:nvSpPr>
        <p:spPr>
          <a:xfrm>
            <a:off x="1785896" y="6356350"/>
            <a:ext cx="7911777" cy="258365"/>
          </a:xfrm>
          <a:prstGeom prst="rect">
            <a:avLst/>
          </a:prstGeom>
        </p:spPr>
        <p:txBody>
          <a:bodyPr vert="horz" lIns="91440" tIns="45720" rIns="91440" bIns="45720" rtlCol="0" anchor="ctr"/>
          <a:lstStyle>
            <a:lvl1pPr algn="ctr">
              <a:defRPr sz="1000">
                <a:solidFill>
                  <a:schemeClr val="tx1"/>
                </a:solidFill>
              </a:defRPr>
            </a:lvl1pPr>
          </a:lstStyle>
          <a:p>
            <a:r>
              <a:rPr lang="cs-CZ">
                <a:solidFill>
                  <a:srgbClr val="2D292A"/>
                </a:solidFill>
              </a:rPr>
              <a:t>STEM/MARK</a:t>
            </a:r>
            <a:endParaRPr lang="cs-CZ" dirty="0">
              <a:solidFill>
                <a:srgbClr val="2D292A"/>
              </a:solidFill>
            </a:endParaRPr>
          </a:p>
        </p:txBody>
      </p:sp>
      <p:sp>
        <p:nvSpPr>
          <p:cNvPr id="13" name="Zástupný symbol pro číslo snímku 5"/>
          <p:cNvSpPr>
            <a:spLocks noGrp="1"/>
          </p:cNvSpPr>
          <p:nvPr>
            <p:ph type="sldNum" sz="quarter" idx="13"/>
          </p:nvPr>
        </p:nvSpPr>
        <p:spPr>
          <a:xfrm>
            <a:off x="9991288" y="6350000"/>
            <a:ext cx="1362511" cy="258365"/>
          </a:xfrm>
          <a:prstGeom prst="rect">
            <a:avLst/>
          </a:prstGeom>
        </p:spPr>
        <p:txBody>
          <a:bodyPr vert="horz" lIns="91440" tIns="45720" rIns="91440" bIns="45720" rtlCol="0" anchor="ctr"/>
          <a:lstStyle>
            <a:lvl1pPr algn="r">
              <a:defRPr sz="1000">
                <a:solidFill>
                  <a:schemeClr val="tx1"/>
                </a:solidFill>
              </a:defRPr>
            </a:lvl1pPr>
          </a:lstStyle>
          <a:p>
            <a:fld id="{8A7AA762-EA47-416E-9E23-A6910279B348}" type="slidenum">
              <a:rPr lang="cs-CZ" smtClean="0">
                <a:solidFill>
                  <a:srgbClr val="2D292A"/>
                </a:solidFill>
              </a:rPr>
              <a:pPr/>
              <a:t>‹#›</a:t>
            </a:fld>
            <a:endParaRPr lang="cs-CZ" dirty="0">
              <a:solidFill>
                <a:srgbClr val="2D292A"/>
              </a:solidFill>
            </a:endParaRPr>
          </a:p>
        </p:txBody>
      </p:sp>
      <p:pic>
        <p:nvPicPr>
          <p:cNvPr id="18" name="Obrázek 17"/>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9" name="Obrázek 18"/>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377883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řehled kapitol">
    <p:spTree>
      <p:nvGrpSpPr>
        <p:cNvPr id="1" name=""/>
        <p:cNvGrpSpPr/>
        <p:nvPr/>
      </p:nvGrpSpPr>
      <p:grpSpPr>
        <a:xfrm>
          <a:off x="0" y="0"/>
          <a:ext cx="0" cy="0"/>
          <a:chOff x="0" y="0"/>
          <a:chExt cx="0" cy="0"/>
        </a:xfrm>
      </p:grpSpPr>
      <p:sp>
        <p:nvSpPr>
          <p:cNvPr id="6" name="Freeform 5"/>
          <p:cNvSpPr>
            <a:spLocks/>
          </p:cNvSpPr>
          <p:nvPr userDrawn="1"/>
        </p:nvSpPr>
        <p:spPr bwMode="auto">
          <a:xfrm>
            <a:off x="1588" y="2408239"/>
            <a:ext cx="10922367" cy="3833813"/>
          </a:xfrm>
          <a:custGeom>
            <a:avLst/>
            <a:gdLst>
              <a:gd name="T0" fmla="*/ 0 w 6926"/>
              <a:gd name="T1" fmla="*/ 0 h 1489"/>
              <a:gd name="T2" fmla="*/ 6926 w 6926"/>
              <a:gd name="T3" fmla="*/ 0 h 1489"/>
              <a:gd name="T4" fmla="*/ 6522 w 6926"/>
              <a:gd name="T5" fmla="*/ 1489 h 1489"/>
              <a:gd name="T6" fmla="*/ 0 w 6926"/>
              <a:gd name="T7" fmla="*/ 1489 h 1489"/>
              <a:gd name="T8" fmla="*/ 0 w 6926"/>
              <a:gd name="T9" fmla="*/ 0 h 1489"/>
            </a:gdLst>
            <a:ahLst/>
            <a:cxnLst>
              <a:cxn ang="0">
                <a:pos x="T0" y="T1"/>
              </a:cxn>
              <a:cxn ang="0">
                <a:pos x="T2" y="T3"/>
              </a:cxn>
              <a:cxn ang="0">
                <a:pos x="T4" y="T5"/>
              </a:cxn>
              <a:cxn ang="0">
                <a:pos x="T6" y="T7"/>
              </a:cxn>
              <a:cxn ang="0">
                <a:pos x="T8" y="T9"/>
              </a:cxn>
            </a:cxnLst>
            <a:rect l="0" t="0" r="r" b="b"/>
            <a:pathLst>
              <a:path w="6926" h="1489">
                <a:moveTo>
                  <a:pt x="0" y="0"/>
                </a:moveTo>
                <a:lnTo>
                  <a:pt x="6926" y="0"/>
                </a:lnTo>
                <a:lnTo>
                  <a:pt x="6522" y="1489"/>
                </a:lnTo>
                <a:lnTo>
                  <a:pt x="0" y="148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 name="Freeform 6"/>
          <p:cNvSpPr>
            <a:spLocks/>
          </p:cNvSpPr>
          <p:nvPr userDrawn="1"/>
        </p:nvSpPr>
        <p:spPr bwMode="auto">
          <a:xfrm>
            <a:off x="10645526" y="2403476"/>
            <a:ext cx="1546474" cy="3841751"/>
          </a:xfrm>
          <a:custGeom>
            <a:avLst/>
            <a:gdLst>
              <a:gd name="T0" fmla="*/ 981 w 981"/>
              <a:gd name="T1" fmla="*/ 1492 h 1492"/>
              <a:gd name="T2" fmla="*/ 0 w 981"/>
              <a:gd name="T3" fmla="*/ 1492 h 1492"/>
              <a:gd name="T4" fmla="*/ 394 w 981"/>
              <a:gd name="T5" fmla="*/ 0 h 1492"/>
              <a:gd name="T6" fmla="*/ 981 w 981"/>
              <a:gd name="T7" fmla="*/ 0 h 1492"/>
              <a:gd name="T8" fmla="*/ 981 w 981"/>
              <a:gd name="T9" fmla="*/ 1492 h 1492"/>
            </a:gdLst>
            <a:ahLst/>
            <a:cxnLst>
              <a:cxn ang="0">
                <a:pos x="T0" y="T1"/>
              </a:cxn>
              <a:cxn ang="0">
                <a:pos x="T2" y="T3"/>
              </a:cxn>
              <a:cxn ang="0">
                <a:pos x="T4" y="T5"/>
              </a:cxn>
              <a:cxn ang="0">
                <a:pos x="T6" y="T7"/>
              </a:cxn>
              <a:cxn ang="0">
                <a:pos x="T8" y="T9"/>
              </a:cxn>
            </a:cxnLst>
            <a:rect l="0" t="0" r="r" b="b"/>
            <a:pathLst>
              <a:path w="981" h="1492">
                <a:moveTo>
                  <a:pt x="981" y="1492"/>
                </a:moveTo>
                <a:lnTo>
                  <a:pt x="0" y="1492"/>
                </a:lnTo>
                <a:lnTo>
                  <a:pt x="394" y="0"/>
                </a:lnTo>
                <a:lnTo>
                  <a:pt x="981" y="0"/>
                </a:lnTo>
                <a:lnTo>
                  <a:pt x="981" y="1492"/>
                </a:lnTo>
                <a:close/>
              </a:path>
            </a:pathLst>
          </a:custGeom>
          <a:solidFill>
            <a:schemeClr val="tx2">
              <a:alpha val="80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4" name="Nadpis 3"/>
          <p:cNvSpPr>
            <a:spLocks noGrp="1"/>
          </p:cNvSpPr>
          <p:nvPr>
            <p:ph type="title"/>
          </p:nvPr>
        </p:nvSpPr>
        <p:spPr>
          <a:xfrm>
            <a:off x="838200" y="2644180"/>
            <a:ext cx="8788400" cy="985439"/>
          </a:xfrm>
        </p:spPr>
        <p:txBody>
          <a:bodyPr/>
          <a:lstStyle/>
          <a:p>
            <a:r>
              <a:rPr lang="cs-CZ" dirty="0"/>
              <a:t>Kliknutím lze upravit styl</a:t>
            </a:r>
          </a:p>
        </p:txBody>
      </p:sp>
      <p:sp>
        <p:nvSpPr>
          <p:cNvPr id="12" name="Zástupný symbol pro obsah 11"/>
          <p:cNvSpPr>
            <a:spLocks noGrp="1"/>
          </p:cNvSpPr>
          <p:nvPr>
            <p:ph sz="quarter" idx="10" hasCustomPrompt="1"/>
          </p:nvPr>
        </p:nvSpPr>
        <p:spPr>
          <a:xfrm>
            <a:off x="838200" y="3629619"/>
            <a:ext cx="8788400" cy="2148881"/>
          </a:xfrm>
        </p:spPr>
        <p:txBody>
          <a:bodyPr>
            <a:noAutofit/>
          </a:bodyPr>
          <a:lstStyle>
            <a:lvl1pPr marL="0" indent="0">
              <a:buNone/>
              <a:tabLst>
                <a:tab pos="6997700" algn="l"/>
              </a:tabLst>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cs-CZ" dirty="0"/>
              <a:t>Upravte styly předlohy textu</a:t>
            </a:r>
          </a:p>
        </p:txBody>
      </p:sp>
    </p:spTree>
    <p:extLst>
      <p:ext uri="{BB962C8B-B14F-4D97-AF65-F5344CB8AC3E}">
        <p14:creationId xmlns:p14="http://schemas.microsoft.com/office/powerpoint/2010/main" val="1090801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Obdélník 5"/>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2" name="Nadpis 1"/>
          <p:cNvSpPr>
            <a:spLocks noGrp="1"/>
          </p:cNvSpPr>
          <p:nvPr>
            <p:ph type="title"/>
          </p:nvPr>
        </p:nvSpPr>
        <p:spPr/>
        <p:txBody>
          <a:bodyPr/>
          <a:lstStyle/>
          <a:p>
            <a:r>
              <a:rPr lang="cs-CZ" dirty="0"/>
              <a:t>Kliknutím lze upravit styl</a:t>
            </a:r>
          </a:p>
        </p:txBody>
      </p:sp>
      <p:sp>
        <p:nvSpPr>
          <p:cNvPr id="4" name="Zástupný symbol pro zápatí 3"/>
          <p:cNvSpPr>
            <a:spLocks noGrp="1"/>
          </p:cNvSpPr>
          <p:nvPr>
            <p:ph type="ftr" sz="quarter" idx="11"/>
          </p:nvPr>
        </p:nvSpPr>
        <p:spPr/>
        <p:txBody>
          <a:bodyPr/>
          <a:lstStyle>
            <a:lvl1pPr>
              <a:defRPr sz="1000"/>
            </a:lvl1pPr>
          </a:lstStyle>
          <a:p>
            <a:r>
              <a:rPr lang="cs-CZ">
                <a:solidFill>
                  <a:srgbClr val="2D292A"/>
                </a:solidFill>
              </a:rPr>
              <a:t>STEM/MARK</a:t>
            </a:r>
          </a:p>
        </p:txBody>
      </p:sp>
      <p:sp>
        <p:nvSpPr>
          <p:cNvPr id="5" name="Zástupný symbol pro číslo snímku 4"/>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pic>
        <p:nvPicPr>
          <p:cNvPr id="9" name="Obrázek 8"/>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0" name="Obrázek 9"/>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2870663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Obdélník 4"/>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3" name="Zástupný symbol pro zápatí 2"/>
          <p:cNvSpPr>
            <a:spLocks noGrp="1"/>
          </p:cNvSpPr>
          <p:nvPr>
            <p:ph type="ftr" sz="quarter" idx="11"/>
          </p:nvPr>
        </p:nvSpPr>
        <p:spPr/>
        <p:txBody>
          <a:bodyPr/>
          <a:lstStyle>
            <a:lvl1pPr>
              <a:defRPr sz="1000"/>
            </a:lvl1pPr>
          </a:lstStyle>
          <a:p>
            <a:r>
              <a:rPr lang="cs-CZ">
                <a:solidFill>
                  <a:srgbClr val="2D292A"/>
                </a:solidFill>
              </a:rPr>
              <a:t>STEM/MARK</a:t>
            </a:r>
          </a:p>
        </p:txBody>
      </p:sp>
      <p:sp>
        <p:nvSpPr>
          <p:cNvPr id="4" name="Zástupný symbol pro číslo snímku 3"/>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pic>
        <p:nvPicPr>
          <p:cNvPr id="8" name="Obrázek 7"/>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9" name="Obrázek 8"/>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2418584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Závěrečný snímek CZ">
    <p:spTree>
      <p:nvGrpSpPr>
        <p:cNvPr id="1" name=""/>
        <p:cNvGrpSpPr/>
        <p:nvPr/>
      </p:nvGrpSpPr>
      <p:grpSpPr>
        <a:xfrm>
          <a:off x="0" y="0"/>
          <a:ext cx="0" cy="0"/>
          <a:chOff x="0" y="0"/>
          <a:chExt cx="0" cy="0"/>
        </a:xfrm>
      </p:grpSpPr>
      <p:sp>
        <p:nvSpPr>
          <p:cNvPr id="20" name="Obdélník 19"/>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75158"/>
            <a:ext cx="12192000" cy="4382842"/>
          </a:xfrm>
          <a:prstGeom prst="rect">
            <a:avLst/>
          </a:prstGeom>
          <a:ln>
            <a:noFill/>
          </a:ln>
        </p:spPr>
      </p:pic>
      <p:sp>
        <p:nvSpPr>
          <p:cNvPr id="28" name="Obdélník 27">
            <a:hlinkClick r:id="rId3"/>
          </p:cNvPr>
          <p:cNvSpPr/>
          <p:nvPr userDrawn="1"/>
        </p:nvSpPr>
        <p:spPr>
          <a:xfrm>
            <a:off x="4417262" y="2844577"/>
            <a:ext cx="3164638" cy="400110"/>
          </a:xfrm>
          <a:prstGeom prst="rect">
            <a:avLst/>
          </a:prstGeom>
        </p:spPr>
        <p:txBody>
          <a:bodyPr wrap="square">
            <a:noAutofit/>
          </a:bodyPr>
          <a:lstStyle/>
          <a:p>
            <a:r>
              <a:rPr lang="cs-CZ" sz="2000" b="1" noProof="1">
                <a:solidFill>
                  <a:srgbClr val="FFFFFF"/>
                </a:solidFill>
              </a:rPr>
              <a:t>KONTAKTNÍ OSOBA</a:t>
            </a:r>
            <a:endParaRPr lang="cs-CZ" noProof="1">
              <a:solidFill>
                <a:srgbClr val="FFFFFF"/>
              </a:solidFill>
            </a:endParaRPr>
          </a:p>
        </p:txBody>
      </p:sp>
      <p:sp>
        <p:nvSpPr>
          <p:cNvPr id="10" name="Zástupný symbol pro text 6"/>
          <p:cNvSpPr>
            <a:spLocks noGrp="1"/>
          </p:cNvSpPr>
          <p:nvPr>
            <p:ph type="body" sz="quarter" idx="15"/>
          </p:nvPr>
        </p:nvSpPr>
        <p:spPr>
          <a:xfrm>
            <a:off x="4417262" y="3204187"/>
            <a:ext cx="3640888" cy="646331"/>
          </a:xfrm>
        </p:spPr>
        <p:txBody>
          <a:bodyPr wrap="square">
            <a:noAutofit/>
          </a:bodyPr>
          <a:lstStyle>
            <a:lvl1pPr marL="0" indent="0">
              <a:spcBef>
                <a:spcPts val="0"/>
              </a:spcBef>
              <a:buNone/>
              <a:defRPr sz="1800">
                <a:solidFill>
                  <a:schemeClr val="bg1"/>
                </a:solidFill>
              </a:defRPr>
            </a:lvl1pPr>
          </a:lstStyle>
          <a:p>
            <a:pPr lvl="0"/>
            <a:r>
              <a:rPr lang="cs-CZ" noProof="1"/>
              <a:t>Kliknutím lze upravit styly předlohy textu.</a:t>
            </a:r>
          </a:p>
        </p:txBody>
      </p:sp>
      <p:pic>
        <p:nvPicPr>
          <p:cNvPr id="13" name="Obráze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1413" y="457200"/>
            <a:ext cx="2598056" cy="486467"/>
          </a:xfrm>
          <a:prstGeom prst="rect">
            <a:avLst/>
          </a:prstGeom>
        </p:spPr>
      </p:pic>
      <p:pic>
        <p:nvPicPr>
          <p:cNvPr id="15" name="Obrázek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9655" y="4619624"/>
            <a:ext cx="460376" cy="460376"/>
          </a:xfrm>
          <a:prstGeom prst="rect">
            <a:avLst/>
          </a:prstGeom>
        </p:spPr>
      </p:pic>
      <p:pic>
        <p:nvPicPr>
          <p:cNvPr id="16" name="Obrázek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655" y="5221286"/>
            <a:ext cx="460376" cy="460376"/>
          </a:xfrm>
          <a:prstGeom prst="rect">
            <a:avLst/>
          </a:prstGeom>
        </p:spPr>
      </p:pic>
      <p:sp>
        <p:nvSpPr>
          <p:cNvPr id="17" name="Zástupný symbol pro text 4"/>
          <p:cNvSpPr txBox="1">
            <a:spLocks/>
          </p:cNvSpPr>
          <p:nvPr userDrawn="1"/>
        </p:nvSpPr>
        <p:spPr>
          <a:xfrm>
            <a:off x="1193371" y="4619625"/>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71C54"/>
              </a:buClr>
            </a:pPr>
            <a:r>
              <a:rPr lang="en-US" sz="1800" noProof="1">
                <a:solidFill>
                  <a:srgbClr val="FFFFFF"/>
                </a:solidFill>
              </a:rPr>
              <a:t>@stemmark</a:t>
            </a:r>
            <a:endParaRPr lang="cs-CZ" sz="1800" noProof="1">
              <a:solidFill>
                <a:srgbClr val="FFFFFF"/>
              </a:solidFill>
            </a:endParaRPr>
          </a:p>
        </p:txBody>
      </p:sp>
      <p:sp>
        <p:nvSpPr>
          <p:cNvPr id="18" name="Zástupný symbol pro text 4"/>
          <p:cNvSpPr txBox="1">
            <a:spLocks/>
          </p:cNvSpPr>
          <p:nvPr userDrawn="1"/>
        </p:nvSpPr>
        <p:spPr>
          <a:xfrm>
            <a:off x="1193371" y="5221286"/>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71C54"/>
              </a:buClr>
            </a:pPr>
            <a:r>
              <a:rPr lang="en-US" sz="1800" noProof="1">
                <a:solidFill>
                  <a:srgbClr val="FFFFFF"/>
                </a:solidFill>
              </a:rPr>
              <a:t>slideshare.net/stemmark</a:t>
            </a:r>
            <a:endParaRPr lang="cs-CZ" sz="1800" noProof="1">
              <a:solidFill>
                <a:srgbClr val="FFFFFF"/>
              </a:solidFill>
            </a:endParaRPr>
          </a:p>
        </p:txBody>
      </p:sp>
      <p:pic>
        <p:nvPicPr>
          <p:cNvPr id="12" name="Obrázek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7135" y="4543197"/>
            <a:ext cx="271878" cy="271878"/>
          </a:xfrm>
          <a:prstGeom prst="rect">
            <a:avLst/>
          </a:prstGeom>
        </p:spPr>
      </p:pic>
      <p:pic>
        <p:nvPicPr>
          <p:cNvPr id="14" name="Obrázek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27135" y="4160395"/>
            <a:ext cx="271878" cy="270874"/>
          </a:xfrm>
          <a:prstGeom prst="rect">
            <a:avLst/>
          </a:prstGeom>
        </p:spPr>
      </p:pic>
      <p:sp>
        <p:nvSpPr>
          <p:cNvPr id="19" name="Zástupný symbol pro text 6"/>
          <p:cNvSpPr>
            <a:spLocks noGrp="1"/>
          </p:cNvSpPr>
          <p:nvPr>
            <p:ph type="body" sz="quarter" idx="16" hasCustomPrompt="1"/>
          </p:nvPr>
        </p:nvSpPr>
        <p:spPr>
          <a:xfrm>
            <a:off x="4919511" y="4157332"/>
            <a:ext cx="3033864" cy="276999"/>
          </a:xfrm>
        </p:spPr>
        <p:txBody>
          <a:bodyPr wrap="square" tIns="0" bIns="0" anchor="ctr">
            <a:noAutofit/>
          </a:bodyPr>
          <a:lstStyle>
            <a:lvl1pPr marL="0" indent="0">
              <a:buNone/>
              <a:defRPr sz="1800">
                <a:solidFill>
                  <a:schemeClr val="bg1"/>
                </a:solidFill>
              </a:defRPr>
            </a:lvl1pPr>
          </a:lstStyle>
          <a:p>
            <a:pPr lvl="0"/>
            <a:r>
              <a:rPr lang="cs-CZ" noProof="1"/>
              <a:t>+420</a:t>
            </a:r>
          </a:p>
        </p:txBody>
      </p:sp>
      <p:sp>
        <p:nvSpPr>
          <p:cNvPr id="21" name="Zástupný symbol pro text 6"/>
          <p:cNvSpPr>
            <a:spLocks noGrp="1"/>
          </p:cNvSpPr>
          <p:nvPr>
            <p:ph type="body" sz="quarter" idx="17" hasCustomPrompt="1"/>
          </p:nvPr>
        </p:nvSpPr>
        <p:spPr>
          <a:xfrm>
            <a:off x="4919511" y="4550043"/>
            <a:ext cx="4719789" cy="276999"/>
          </a:xfrm>
        </p:spPr>
        <p:txBody>
          <a:bodyPr wrap="square" tIns="0" bIns="0" anchor="ctr">
            <a:noAutofit/>
          </a:bodyPr>
          <a:lstStyle>
            <a:lvl1pPr marL="0" indent="0">
              <a:buNone/>
              <a:defRPr sz="1800">
                <a:solidFill>
                  <a:schemeClr val="bg1"/>
                </a:solidFill>
              </a:defRPr>
            </a:lvl1pPr>
          </a:lstStyle>
          <a:p>
            <a:pPr lvl="0"/>
            <a:r>
              <a:rPr lang="en-US" noProof="1"/>
              <a:t>@stemmark.cz</a:t>
            </a:r>
            <a:endParaRPr lang="cs-CZ" noProof="1"/>
          </a:p>
        </p:txBody>
      </p:sp>
      <p:sp>
        <p:nvSpPr>
          <p:cNvPr id="26" name="Obdélník 25">
            <a:hlinkClick r:id="rId3"/>
          </p:cNvPr>
          <p:cNvSpPr/>
          <p:nvPr userDrawn="1"/>
        </p:nvSpPr>
        <p:spPr>
          <a:xfrm>
            <a:off x="597954" y="4015916"/>
            <a:ext cx="1998432" cy="369332"/>
          </a:xfrm>
          <a:prstGeom prst="rect">
            <a:avLst/>
          </a:prstGeom>
          <a:noFill/>
        </p:spPr>
        <p:txBody>
          <a:bodyPr wrap="none">
            <a:spAutoFit/>
          </a:bodyPr>
          <a:lstStyle/>
          <a:p>
            <a:r>
              <a:rPr lang="en-US" noProof="1">
                <a:solidFill>
                  <a:srgbClr val="FFFFFF"/>
                </a:solidFill>
              </a:rPr>
              <a:t>www.stemmark.cz</a:t>
            </a:r>
            <a:endParaRPr lang="cs-CZ" noProof="1">
              <a:solidFill>
                <a:srgbClr val="FFFFFF"/>
              </a:solidFill>
            </a:endParaRPr>
          </a:p>
        </p:txBody>
      </p:sp>
      <p:sp>
        <p:nvSpPr>
          <p:cNvPr id="27" name="Obdélník 26">
            <a:hlinkClick r:id="rId3"/>
          </p:cNvPr>
          <p:cNvSpPr/>
          <p:nvPr userDrawn="1"/>
        </p:nvSpPr>
        <p:spPr>
          <a:xfrm>
            <a:off x="597954" y="2844577"/>
            <a:ext cx="2269789" cy="1031051"/>
          </a:xfrm>
          <a:prstGeom prst="rect">
            <a:avLst/>
          </a:prstGeom>
        </p:spPr>
        <p:txBody>
          <a:bodyPr wrap="none">
            <a:spAutoFit/>
          </a:bodyPr>
          <a:lstStyle/>
          <a:p>
            <a:pPr>
              <a:spcAft>
                <a:spcPts val="600"/>
              </a:spcAft>
            </a:pPr>
            <a:r>
              <a:rPr lang="cs-CZ" sz="2000" b="1" noProof="1">
                <a:solidFill>
                  <a:srgbClr val="FFFFFF"/>
                </a:solidFill>
              </a:rPr>
              <a:t>STEM/MARK, a.s.</a:t>
            </a:r>
          </a:p>
          <a:p>
            <a:r>
              <a:rPr lang="cs-CZ" noProof="1">
                <a:solidFill>
                  <a:srgbClr val="FFFFFF"/>
                </a:solidFill>
              </a:rPr>
              <a:t>Smrčkova 2485/4</a:t>
            </a:r>
            <a:br>
              <a:rPr lang="cs-CZ" noProof="1">
                <a:solidFill>
                  <a:srgbClr val="FFFFFF"/>
                </a:solidFill>
              </a:rPr>
            </a:br>
            <a:r>
              <a:rPr lang="cs-CZ" noProof="1">
                <a:solidFill>
                  <a:srgbClr val="FFFFFF"/>
                </a:solidFill>
              </a:rPr>
              <a:t>180 00  Praha 8</a:t>
            </a:r>
          </a:p>
        </p:txBody>
      </p:sp>
      <p:sp>
        <p:nvSpPr>
          <p:cNvPr id="4" name="Zástupný symbol pro obrázek 3"/>
          <p:cNvSpPr>
            <a:spLocks noGrp="1"/>
          </p:cNvSpPr>
          <p:nvPr>
            <p:ph type="pic" sz="quarter" idx="18" hasCustomPrompt="1"/>
          </p:nvPr>
        </p:nvSpPr>
        <p:spPr>
          <a:xfrm>
            <a:off x="7617108" y="2793579"/>
            <a:ext cx="1549400" cy="1549400"/>
          </a:xfrm>
          <a:prstGeom prst="ellipse">
            <a:avLst/>
          </a:prstGeom>
        </p:spPr>
        <p:txBody>
          <a:bodyPr tIns="0" bIns="0">
            <a:normAutofit/>
          </a:bodyPr>
          <a:lstStyle>
            <a:lvl1pPr marL="0" indent="0" algn="ctr">
              <a:buNone/>
              <a:defRPr sz="1800">
                <a:solidFill>
                  <a:schemeClr val="bg1"/>
                </a:solidFill>
              </a:defRPr>
            </a:lvl1pPr>
          </a:lstStyle>
          <a:p>
            <a:r>
              <a:rPr lang="cs-CZ" noProof="1"/>
              <a:t>fotka</a:t>
            </a:r>
          </a:p>
        </p:txBody>
      </p:sp>
      <p:sp>
        <p:nvSpPr>
          <p:cNvPr id="3" name="Nadpis 2"/>
          <p:cNvSpPr>
            <a:spLocks noGrp="1"/>
          </p:cNvSpPr>
          <p:nvPr>
            <p:ph type="title"/>
          </p:nvPr>
        </p:nvSpPr>
        <p:spPr>
          <a:xfrm>
            <a:off x="838200" y="365126"/>
            <a:ext cx="8045741" cy="985439"/>
          </a:xfrm>
        </p:spPr>
        <p:txBody>
          <a:bodyPr/>
          <a:lstStyle/>
          <a:p>
            <a:r>
              <a:rPr lang="cs-CZ"/>
              <a:t>Kliknutím lze upravit styl.</a:t>
            </a:r>
          </a:p>
        </p:txBody>
      </p:sp>
    </p:spTree>
    <p:extLst>
      <p:ext uri="{BB962C8B-B14F-4D97-AF65-F5344CB8AC3E}">
        <p14:creationId xmlns:p14="http://schemas.microsoft.com/office/powerpoint/2010/main" val="3231213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Závěrečný snímek EN">
    <p:spTree>
      <p:nvGrpSpPr>
        <p:cNvPr id="1" name=""/>
        <p:cNvGrpSpPr/>
        <p:nvPr/>
      </p:nvGrpSpPr>
      <p:grpSpPr>
        <a:xfrm>
          <a:off x="0" y="0"/>
          <a:ext cx="0" cy="0"/>
          <a:chOff x="0" y="0"/>
          <a:chExt cx="0" cy="0"/>
        </a:xfrm>
      </p:grpSpPr>
      <p:sp>
        <p:nvSpPr>
          <p:cNvPr id="20" name="Obdélník 19"/>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pic>
        <p:nvPicPr>
          <p:cNvPr id="22"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91413" y="465541"/>
            <a:ext cx="2613744" cy="47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75158"/>
            <a:ext cx="12192000" cy="4382842"/>
          </a:xfrm>
          <a:prstGeom prst="rect">
            <a:avLst/>
          </a:prstGeom>
          <a:ln>
            <a:noFill/>
          </a:ln>
        </p:spPr>
      </p:pic>
      <p:sp>
        <p:nvSpPr>
          <p:cNvPr id="28" name="Obdélník 27">
            <a:hlinkClick r:id="rId4"/>
          </p:cNvPr>
          <p:cNvSpPr/>
          <p:nvPr userDrawn="1"/>
        </p:nvSpPr>
        <p:spPr>
          <a:xfrm>
            <a:off x="4417262" y="2844577"/>
            <a:ext cx="3164638" cy="400110"/>
          </a:xfrm>
          <a:prstGeom prst="rect">
            <a:avLst/>
          </a:prstGeom>
        </p:spPr>
        <p:txBody>
          <a:bodyPr wrap="square">
            <a:noAutofit/>
          </a:bodyPr>
          <a:lstStyle/>
          <a:p>
            <a:r>
              <a:rPr lang="en-US" sz="2000" b="1" noProof="1">
                <a:solidFill>
                  <a:srgbClr val="FFFFFF"/>
                </a:solidFill>
              </a:rPr>
              <a:t>CONTACT US</a:t>
            </a:r>
            <a:endParaRPr lang="cs-CZ" noProof="1">
              <a:solidFill>
                <a:srgbClr val="FFFFFF"/>
              </a:solidFill>
            </a:endParaRPr>
          </a:p>
        </p:txBody>
      </p:sp>
      <p:sp>
        <p:nvSpPr>
          <p:cNvPr id="10" name="Zástupný symbol pro text 6"/>
          <p:cNvSpPr>
            <a:spLocks noGrp="1"/>
          </p:cNvSpPr>
          <p:nvPr>
            <p:ph type="body" sz="quarter" idx="15"/>
          </p:nvPr>
        </p:nvSpPr>
        <p:spPr>
          <a:xfrm>
            <a:off x="4417262" y="3204187"/>
            <a:ext cx="3640888" cy="646331"/>
          </a:xfrm>
        </p:spPr>
        <p:txBody>
          <a:bodyPr wrap="square">
            <a:noAutofit/>
          </a:bodyPr>
          <a:lstStyle>
            <a:lvl1pPr marL="0" indent="0">
              <a:spcBef>
                <a:spcPts val="0"/>
              </a:spcBef>
              <a:buNone/>
              <a:defRPr sz="1800">
                <a:solidFill>
                  <a:schemeClr val="bg1"/>
                </a:solidFill>
              </a:defRPr>
            </a:lvl1pPr>
          </a:lstStyle>
          <a:p>
            <a:pPr lvl="0"/>
            <a:r>
              <a:rPr lang="cs-CZ" noProof="1"/>
              <a:t>Kliknutím lze upravit styly předlohy textu.</a:t>
            </a:r>
          </a:p>
        </p:txBody>
      </p:sp>
      <p:pic>
        <p:nvPicPr>
          <p:cNvPr id="15" name="Obrázek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9655" y="4619624"/>
            <a:ext cx="460376" cy="460376"/>
          </a:xfrm>
          <a:prstGeom prst="rect">
            <a:avLst/>
          </a:prstGeom>
        </p:spPr>
      </p:pic>
      <p:pic>
        <p:nvPicPr>
          <p:cNvPr id="16" name="Obrázek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655" y="5221286"/>
            <a:ext cx="460376" cy="460376"/>
          </a:xfrm>
          <a:prstGeom prst="rect">
            <a:avLst/>
          </a:prstGeom>
        </p:spPr>
      </p:pic>
      <p:sp>
        <p:nvSpPr>
          <p:cNvPr id="17" name="Zástupný symbol pro text 4"/>
          <p:cNvSpPr txBox="1">
            <a:spLocks/>
          </p:cNvSpPr>
          <p:nvPr userDrawn="1"/>
        </p:nvSpPr>
        <p:spPr>
          <a:xfrm>
            <a:off x="1193371" y="4619625"/>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71C54"/>
              </a:buClr>
            </a:pPr>
            <a:r>
              <a:rPr lang="en-US" sz="1800" noProof="1">
                <a:solidFill>
                  <a:srgbClr val="FFFFFF"/>
                </a:solidFill>
              </a:rPr>
              <a:t>@stemmark</a:t>
            </a:r>
            <a:endParaRPr lang="cs-CZ" sz="1800" noProof="1">
              <a:solidFill>
                <a:srgbClr val="FFFFFF"/>
              </a:solidFill>
            </a:endParaRPr>
          </a:p>
        </p:txBody>
      </p:sp>
      <p:sp>
        <p:nvSpPr>
          <p:cNvPr id="18" name="Zástupný symbol pro text 4"/>
          <p:cNvSpPr txBox="1">
            <a:spLocks/>
          </p:cNvSpPr>
          <p:nvPr userDrawn="1"/>
        </p:nvSpPr>
        <p:spPr>
          <a:xfrm>
            <a:off x="1193371" y="5221286"/>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71C54"/>
              </a:buClr>
            </a:pPr>
            <a:r>
              <a:rPr lang="en-US" sz="1800" noProof="1">
                <a:solidFill>
                  <a:srgbClr val="FFFFFF"/>
                </a:solidFill>
              </a:rPr>
              <a:t>slideshare.net/stemmark</a:t>
            </a:r>
            <a:endParaRPr lang="cs-CZ" sz="1800" noProof="1">
              <a:solidFill>
                <a:srgbClr val="FFFFFF"/>
              </a:solidFill>
            </a:endParaRPr>
          </a:p>
        </p:txBody>
      </p:sp>
      <p:pic>
        <p:nvPicPr>
          <p:cNvPr id="12" name="Obrázek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7135" y="4543197"/>
            <a:ext cx="271878" cy="271878"/>
          </a:xfrm>
          <a:prstGeom prst="rect">
            <a:avLst/>
          </a:prstGeom>
        </p:spPr>
      </p:pic>
      <p:pic>
        <p:nvPicPr>
          <p:cNvPr id="14" name="Obrázek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27135" y="4160395"/>
            <a:ext cx="271878" cy="270874"/>
          </a:xfrm>
          <a:prstGeom prst="rect">
            <a:avLst/>
          </a:prstGeom>
        </p:spPr>
      </p:pic>
      <p:sp>
        <p:nvSpPr>
          <p:cNvPr id="19" name="Zástupný symbol pro text 6"/>
          <p:cNvSpPr>
            <a:spLocks noGrp="1"/>
          </p:cNvSpPr>
          <p:nvPr>
            <p:ph type="body" sz="quarter" idx="16" hasCustomPrompt="1"/>
          </p:nvPr>
        </p:nvSpPr>
        <p:spPr>
          <a:xfrm>
            <a:off x="4919511" y="4157332"/>
            <a:ext cx="3033864" cy="276999"/>
          </a:xfrm>
        </p:spPr>
        <p:txBody>
          <a:bodyPr wrap="square" tIns="0" bIns="0" anchor="ctr">
            <a:noAutofit/>
          </a:bodyPr>
          <a:lstStyle>
            <a:lvl1pPr marL="0" indent="0">
              <a:buNone/>
              <a:defRPr sz="1800">
                <a:solidFill>
                  <a:schemeClr val="bg1"/>
                </a:solidFill>
              </a:defRPr>
            </a:lvl1pPr>
          </a:lstStyle>
          <a:p>
            <a:pPr lvl="0"/>
            <a:r>
              <a:rPr lang="cs-CZ" noProof="1"/>
              <a:t>+420</a:t>
            </a:r>
          </a:p>
        </p:txBody>
      </p:sp>
      <p:sp>
        <p:nvSpPr>
          <p:cNvPr id="21" name="Zástupný symbol pro text 6"/>
          <p:cNvSpPr>
            <a:spLocks noGrp="1"/>
          </p:cNvSpPr>
          <p:nvPr>
            <p:ph type="body" sz="quarter" idx="17" hasCustomPrompt="1"/>
          </p:nvPr>
        </p:nvSpPr>
        <p:spPr>
          <a:xfrm>
            <a:off x="4919511" y="4550043"/>
            <a:ext cx="4719789" cy="276999"/>
          </a:xfrm>
        </p:spPr>
        <p:txBody>
          <a:bodyPr wrap="square" tIns="0" bIns="0" anchor="ctr">
            <a:noAutofit/>
          </a:bodyPr>
          <a:lstStyle>
            <a:lvl1pPr marL="0" indent="0">
              <a:buNone/>
              <a:defRPr sz="1800">
                <a:solidFill>
                  <a:schemeClr val="bg1"/>
                </a:solidFill>
              </a:defRPr>
            </a:lvl1pPr>
          </a:lstStyle>
          <a:p>
            <a:pPr lvl="0"/>
            <a:r>
              <a:rPr lang="en-US" noProof="1"/>
              <a:t>@stemmark.cz</a:t>
            </a:r>
            <a:endParaRPr lang="cs-CZ" noProof="1"/>
          </a:p>
        </p:txBody>
      </p:sp>
      <p:sp>
        <p:nvSpPr>
          <p:cNvPr id="26" name="Obdélník 25">
            <a:hlinkClick r:id="rId4"/>
          </p:cNvPr>
          <p:cNvSpPr/>
          <p:nvPr userDrawn="1"/>
        </p:nvSpPr>
        <p:spPr>
          <a:xfrm>
            <a:off x="597954" y="4015916"/>
            <a:ext cx="1998432" cy="369332"/>
          </a:xfrm>
          <a:prstGeom prst="rect">
            <a:avLst/>
          </a:prstGeom>
          <a:noFill/>
        </p:spPr>
        <p:txBody>
          <a:bodyPr wrap="none">
            <a:spAutoFit/>
          </a:bodyPr>
          <a:lstStyle/>
          <a:p>
            <a:r>
              <a:rPr lang="en-US" noProof="1">
                <a:solidFill>
                  <a:srgbClr val="FFFFFF"/>
                </a:solidFill>
              </a:rPr>
              <a:t>www.stemmark.cz</a:t>
            </a:r>
            <a:endParaRPr lang="cs-CZ" noProof="1">
              <a:solidFill>
                <a:srgbClr val="FFFFFF"/>
              </a:solidFill>
            </a:endParaRPr>
          </a:p>
        </p:txBody>
      </p:sp>
      <p:sp>
        <p:nvSpPr>
          <p:cNvPr id="27" name="Obdélník 26">
            <a:hlinkClick r:id="rId4"/>
          </p:cNvPr>
          <p:cNvSpPr/>
          <p:nvPr userDrawn="1"/>
        </p:nvSpPr>
        <p:spPr>
          <a:xfrm>
            <a:off x="597954" y="2844577"/>
            <a:ext cx="2269789" cy="1031051"/>
          </a:xfrm>
          <a:prstGeom prst="rect">
            <a:avLst/>
          </a:prstGeom>
        </p:spPr>
        <p:txBody>
          <a:bodyPr wrap="none">
            <a:spAutoFit/>
          </a:bodyPr>
          <a:lstStyle/>
          <a:p>
            <a:pPr>
              <a:spcAft>
                <a:spcPts val="600"/>
              </a:spcAft>
            </a:pPr>
            <a:r>
              <a:rPr lang="cs-CZ" sz="2000" b="1" noProof="1">
                <a:solidFill>
                  <a:srgbClr val="FFFFFF"/>
                </a:solidFill>
              </a:rPr>
              <a:t>STEM/MARK, a.s.</a:t>
            </a:r>
          </a:p>
          <a:p>
            <a:r>
              <a:rPr lang="cs-CZ" noProof="1">
                <a:solidFill>
                  <a:srgbClr val="FFFFFF"/>
                </a:solidFill>
              </a:rPr>
              <a:t>Smrčkova 2485/4</a:t>
            </a:r>
            <a:br>
              <a:rPr lang="cs-CZ" noProof="1">
                <a:solidFill>
                  <a:srgbClr val="FFFFFF"/>
                </a:solidFill>
              </a:rPr>
            </a:br>
            <a:r>
              <a:rPr lang="cs-CZ" noProof="1">
                <a:solidFill>
                  <a:srgbClr val="FFFFFF"/>
                </a:solidFill>
              </a:rPr>
              <a:t>180 00  Praha 8</a:t>
            </a:r>
          </a:p>
        </p:txBody>
      </p:sp>
      <p:sp>
        <p:nvSpPr>
          <p:cNvPr id="4" name="Zástupný symbol pro obrázek 3"/>
          <p:cNvSpPr>
            <a:spLocks noGrp="1"/>
          </p:cNvSpPr>
          <p:nvPr>
            <p:ph type="pic" sz="quarter" idx="18" hasCustomPrompt="1"/>
          </p:nvPr>
        </p:nvSpPr>
        <p:spPr>
          <a:xfrm>
            <a:off x="7617108" y="2793579"/>
            <a:ext cx="1549400" cy="1549400"/>
          </a:xfrm>
          <a:prstGeom prst="ellipse">
            <a:avLst/>
          </a:prstGeom>
        </p:spPr>
        <p:txBody>
          <a:bodyPr tIns="0" bIns="0">
            <a:normAutofit/>
          </a:bodyPr>
          <a:lstStyle>
            <a:lvl1pPr marL="0" indent="0" algn="ctr">
              <a:buNone/>
              <a:defRPr sz="1800">
                <a:solidFill>
                  <a:schemeClr val="bg1"/>
                </a:solidFill>
              </a:defRPr>
            </a:lvl1pPr>
          </a:lstStyle>
          <a:p>
            <a:r>
              <a:rPr lang="cs-CZ" noProof="1"/>
              <a:t>fotka</a:t>
            </a:r>
          </a:p>
        </p:txBody>
      </p:sp>
      <p:sp>
        <p:nvSpPr>
          <p:cNvPr id="3" name="Nadpis 2"/>
          <p:cNvSpPr>
            <a:spLocks noGrp="1"/>
          </p:cNvSpPr>
          <p:nvPr>
            <p:ph type="title"/>
          </p:nvPr>
        </p:nvSpPr>
        <p:spPr>
          <a:xfrm>
            <a:off x="838200" y="365126"/>
            <a:ext cx="8028963" cy="985439"/>
          </a:xfrm>
        </p:spPr>
        <p:txBody>
          <a:bodyPr/>
          <a:lstStyle/>
          <a:p>
            <a:r>
              <a:rPr lang="cs-CZ"/>
              <a:t>Kliknutím lze upravit styl.</a:t>
            </a:r>
          </a:p>
        </p:txBody>
      </p:sp>
    </p:spTree>
    <p:extLst>
      <p:ext uri="{BB962C8B-B14F-4D97-AF65-F5344CB8AC3E}">
        <p14:creationId xmlns:p14="http://schemas.microsoft.com/office/powerpoint/2010/main" val="251832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ntakty_CZ">
    <p:spTree>
      <p:nvGrpSpPr>
        <p:cNvPr id="1" name=""/>
        <p:cNvGrpSpPr/>
        <p:nvPr/>
      </p:nvGrpSpPr>
      <p:grpSpPr>
        <a:xfrm>
          <a:off x="0" y="0"/>
          <a:ext cx="0" cy="0"/>
          <a:chOff x="0" y="0"/>
          <a:chExt cx="0" cy="0"/>
        </a:xfrm>
      </p:grpSpPr>
      <p:sp>
        <p:nvSpPr>
          <p:cNvPr id="6" name="Obdélník 5"/>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2" name="Nadpis 1"/>
          <p:cNvSpPr>
            <a:spLocks noGrp="1"/>
          </p:cNvSpPr>
          <p:nvPr>
            <p:ph type="title"/>
          </p:nvPr>
        </p:nvSpPr>
        <p:spPr/>
        <p:txBody>
          <a:bodyPr/>
          <a:lstStyle/>
          <a:p>
            <a:r>
              <a:rPr lang="cs-CZ" dirty="0"/>
              <a:t>Kliknutím lze upravit styl</a:t>
            </a:r>
          </a:p>
        </p:txBody>
      </p:sp>
      <p:sp>
        <p:nvSpPr>
          <p:cNvPr id="4" name="Zástupný symbol pro zápatí 3"/>
          <p:cNvSpPr>
            <a:spLocks noGrp="1"/>
          </p:cNvSpPr>
          <p:nvPr>
            <p:ph type="ftr" sz="quarter" idx="11"/>
          </p:nvPr>
        </p:nvSpPr>
        <p:spPr/>
        <p:txBody>
          <a:bodyPr/>
          <a:lstStyle>
            <a:lvl1pPr>
              <a:defRPr sz="1000"/>
            </a:lvl1pPr>
          </a:lstStyle>
          <a:p>
            <a:r>
              <a:rPr lang="cs-CZ">
                <a:solidFill>
                  <a:srgbClr val="2D292A"/>
                </a:solidFill>
              </a:rPr>
              <a:t>STEM/MARK</a:t>
            </a:r>
          </a:p>
        </p:txBody>
      </p:sp>
      <p:sp>
        <p:nvSpPr>
          <p:cNvPr id="5" name="Zástupný symbol pro číslo snímku 4"/>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pic>
        <p:nvPicPr>
          <p:cNvPr id="9" name="Obrázek 8"/>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0" name="Obrázek 9"/>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pic>
        <p:nvPicPr>
          <p:cNvPr id="8" name="Picture 7">
            <a:extLst>
              <a:ext uri="{FF2B5EF4-FFF2-40B4-BE49-F238E27FC236}">
                <a16:creationId xmlns:a16="http://schemas.microsoft.com/office/drawing/2014/main" id="{C0AE92FF-D833-4D9B-BF65-3AEDF9F4C1F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70976" y="4218392"/>
            <a:ext cx="2669560" cy="3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ástupný obsah 1">
            <a:extLst>
              <a:ext uri="{FF2B5EF4-FFF2-40B4-BE49-F238E27FC236}">
                <a16:creationId xmlns:a16="http://schemas.microsoft.com/office/drawing/2014/main" id="{3C5CF03F-493D-4287-AFFC-A5B04CB3C410}"/>
              </a:ext>
            </a:extLst>
          </p:cNvPr>
          <p:cNvSpPr>
            <a:spLocks noGrp="1"/>
          </p:cNvSpPr>
          <p:nvPr>
            <p:ph sz="half" idx="1" hasCustomPrompt="1"/>
          </p:nvPr>
        </p:nvSpPr>
        <p:spPr>
          <a:xfrm>
            <a:off x="3310128" y="2404872"/>
            <a:ext cx="2709672" cy="3951478"/>
          </a:xfrm>
        </p:spPr>
        <p:txBody>
          <a:bodyPr/>
          <a:lstStyle>
            <a:lvl1pPr>
              <a:defRPr/>
            </a:lvl1pPr>
          </a:lstStyle>
          <a:p>
            <a:pPr>
              <a:spcBef>
                <a:spcPts val="0"/>
              </a:spcBef>
            </a:pPr>
            <a:r>
              <a:rPr lang="cs-CZ" b="1" dirty="0"/>
              <a:t>Jan Tuček</a:t>
            </a:r>
          </a:p>
          <a:p>
            <a:pPr>
              <a:spcBef>
                <a:spcPts val="0"/>
              </a:spcBef>
            </a:pPr>
            <a:r>
              <a:rPr lang="cs-CZ" dirty="0" err="1"/>
              <a:t>Director</a:t>
            </a:r>
            <a:endParaRPr lang="en-US" dirty="0"/>
          </a:p>
          <a:p>
            <a:pPr>
              <a:spcBef>
                <a:spcPts val="0"/>
              </a:spcBef>
            </a:pPr>
            <a:endParaRPr lang="en-US" dirty="0"/>
          </a:p>
          <a:p>
            <a:pPr>
              <a:spcBef>
                <a:spcPts val="0"/>
              </a:spcBef>
            </a:pPr>
            <a:r>
              <a:rPr lang="cs-CZ" dirty="0"/>
              <a:t>+420 ​724 433 888</a:t>
            </a:r>
          </a:p>
          <a:p>
            <a:pPr>
              <a:spcBef>
                <a:spcPts val="0"/>
              </a:spcBef>
            </a:pPr>
            <a:r>
              <a:rPr lang="cs-CZ" dirty="0"/>
              <a:t>tucek@stemmark.cz</a:t>
            </a:r>
          </a:p>
        </p:txBody>
      </p:sp>
      <p:sp>
        <p:nvSpPr>
          <p:cNvPr id="14" name="Obdélník 13"/>
          <p:cNvSpPr/>
          <p:nvPr userDrawn="1"/>
        </p:nvSpPr>
        <p:spPr>
          <a:xfrm>
            <a:off x="8019876" y="4697835"/>
            <a:ext cx="3338818" cy="1384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400" dirty="0">
                <a:solidFill>
                  <a:srgbClr val="2D292A"/>
                </a:solidFill>
              </a:rPr>
              <a:t>Smrčkova 2485/4</a:t>
            </a:r>
            <a:br>
              <a:rPr lang="fi-FI" sz="1400" dirty="0">
                <a:solidFill>
                  <a:srgbClr val="2D292A"/>
                </a:solidFill>
              </a:rPr>
            </a:br>
            <a:r>
              <a:rPr lang="fi-FI" sz="1400" dirty="0">
                <a:solidFill>
                  <a:srgbClr val="2D292A"/>
                </a:solidFill>
              </a:rPr>
              <a:t>180 00  Praha 8</a:t>
            </a:r>
          </a:p>
          <a:p>
            <a:pPr algn="r"/>
            <a:endParaRPr lang="fi-FI" sz="1400" dirty="0">
              <a:solidFill>
                <a:srgbClr val="2D292A"/>
              </a:solidFill>
            </a:endParaRPr>
          </a:p>
          <a:p>
            <a:pPr algn="r"/>
            <a:r>
              <a:rPr lang="fi-FI" sz="1400" dirty="0">
                <a:solidFill>
                  <a:srgbClr val="2D292A"/>
                </a:solidFill>
              </a:rPr>
              <a:t>www.stemmark.cz</a:t>
            </a:r>
          </a:p>
          <a:p>
            <a:pPr algn="r"/>
            <a:r>
              <a:rPr lang="fi-FI" sz="1400" dirty="0">
                <a:solidFill>
                  <a:srgbClr val="2D292A"/>
                </a:solidFill>
              </a:rPr>
              <a:t>twitter.com/stemmark</a:t>
            </a:r>
          </a:p>
          <a:p>
            <a:pPr algn="r"/>
            <a:r>
              <a:rPr lang="fi-FI" sz="1400" dirty="0">
                <a:solidFill>
                  <a:srgbClr val="2D292A"/>
                </a:solidFill>
              </a:rPr>
              <a:t>slideshare.net/stemmark</a:t>
            </a:r>
          </a:p>
        </p:txBody>
      </p:sp>
    </p:spTree>
    <p:extLst>
      <p:ext uri="{BB962C8B-B14F-4D97-AF65-F5344CB8AC3E}">
        <p14:creationId xmlns:p14="http://schemas.microsoft.com/office/powerpoint/2010/main" val="2658797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raf s komentářem">
    <p:spTree>
      <p:nvGrpSpPr>
        <p:cNvPr id="1" name=""/>
        <p:cNvGrpSpPr/>
        <p:nvPr/>
      </p:nvGrpSpPr>
      <p:grpSpPr>
        <a:xfrm>
          <a:off x="0" y="0"/>
          <a:ext cx="0" cy="0"/>
          <a:chOff x="0" y="0"/>
          <a:chExt cx="0" cy="0"/>
        </a:xfrm>
      </p:grpSpPr>
      <p:sp>
        <p:nvSpPr>
          <p:cNvPr id="8" name="Obdélník 7"/>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hasCustomPrompt="1"/>
          </p:nvPr>
        </p:nvSpPr>
        <p:spPr>
          <a:xfrm>
            <a:off x="7315200" y="1479154"/>
            <a:ext cx="4038599" cy="4874021"/>
          </a:xfrm>
        </p:spPr>
        <p:txBody>
          <a:bodyPr>
            <a:noAutofit/>
          </a:bodyPr>
          <a:lstStyle>
            <a:lvl1pPr marL="0" indent="0">
              <a:buFontTx/>
              <a:buNone/>
              <a:defRPr sz="1400"/>
            </a:lvl1pPr>
            <a:lvl2pPr>
              <a:defRPr sz="1800"/>
            </a:lvl2pPr>
            <a:lvl3pPr>
              <a:defRPr sz="1600"/>
            </a:lvl3pPr>
            <a:lvl4pPr>
              <a:defRPr sz="1400"/>
            </a:lvl4pPr>
            <a:lvl5pPr>
              <a:defRPr sz="1400"/>
            </a:lvl5pPr>
          </a:lstStyle>
          <a:p>
            <a:pPr lvl="0"/>
            <a:r>
              <a:rPr lang="cs-CZ" dirty="0"/>
              <a:t>Kliknutím lze upravit styly předlohy textu.</a:t>
            </a:r>
          </a:p>
        </p:txBody>
      </p:sp>
      <p:sp>
        <p:nvSpPr>
          <p:cNvPr id="5" name="Zástupný symbol pro zápatí 4"/>
          <p:cNvSpPr>
            <a:spLocks noGrp="1"/>
          </p:cNvSpPr>
          <p:nvPr>
            <p:ph type="ftr" sz="quarter" idx="11"/>
          </p:nvPr>
        </p:nvSpPr>
        <p:spPr/>
        <p:txBody>
          <a:bodyPr/>
          <a:lstStyle>
            <a:lvl1pPr>
              <a:defRPr sz="1000"/>
            </a:lvl1pPr>
          </a:lstStyle>
          <a:p>
            <a:r>
              <a:rPr lang="cs-CZ">
                <a:solidFill>
                  <a:srgbClr val="2D292A"/>
                </a:solidFill>
              </a:rPr>
              <a:t>STEM/MARK</a:t>
            </a:r>
          </a:p>
        </p:txBody>
      </p:sp>
      <p:sp>
        <p:nvSpPr>
          <p:cNvPr id="6" name="Zástupný symbol pro číslo snímku 5"/>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sp>
        <p:nvSpPr>
          <p:cNvPr id="10" name="Zástupný symbol pro graf 9"/>
          <p:cNvSpPr>
            <a:spLocks noGrp="1"/>
          </p:cNvSpPr>
          <p:nvPr>
            <p:ph type="chart" sz="quarter" idx="13"/>
          </p:nvPr>
        </p:nvSpPr>
        <p:spPr>
          <a:xfrm>
            <a:off x="838200" y="1460500"/>
            <a:ext cx="6372000" cy="4892675"/>
          </a:xfrm>
        </p:spPr>
        <p:txBody>
          <a:bodyPr tIns="72000" bIns="1080000" anchor="ctr"/>
          <a:lstStyle>
            <a:lvl1pPr marL="0" indent="0" algn="ctr">
              <a:buFontTx/>
              <a:buNone/>
              <a:defRPr/>
            </a:lvl1pPr>
          </a:lstStyle>
          <a:p>
            <a:endParaRPr lang="cs-CZ" dirty="0"/>
          </a:p>
        </p:txBody>
      </p:sp>
      <p:pic>
        <p:nvPicPr>
          <p:cNvPr id="12" name="Obrázek 11"/>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3" name="Obrázek 12"/>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1146120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Úvodní snímek CZ">
    <p:spTree>
      <p:nvGrpSpPr>
        <p:cNvPr id="1" name=""/>
        <p:cNvGrpSpPr/>
        <p:nvPr/>
      </p:nvGrpSpPr>
      <p:grpSpPr>
        <a:xfrm>
          <a:off x="0" y="0"/>
          <a:ext cx="0" cy="0"/>
          <a:chOff x="0" y="0"/>
          <a:chExt cx="0" cy="0"/>
        </a:xfrm>
      </p:grpSpPr>
      <p:grpSp>
        <p:nvGrpSpPr>
          <p:cNvPr id="4" name="Skupina 3"/>
          <p:cNvGrpSpPr/>
          <p:nvPr userDrawn="1"/>
        </p:nvGrpSpPr>
        <p:grpSpPr>
          <a:xfrm>
            <a:off x="0" y="0"/>
            <a:ext cx="4714875" cy="1924050"/>
            <a:chOff x="0" y="0"/>
            <a:chExt cx="4714875" cy="1924050"/>
          </a:xfrm>
        </p:grpSpPr>
        <p:sp>
          <p:nvSpPr>
            <p:cNvPr id="11" name="Obdélník 10"/>
            <p:cNvSpPr/>
            <p:nvPr userDrawn="1"/>
          </p:nvSpPr>
          <p:spPr>
            <a:xfrm>
              <a:off x="0" y="0"/>
              <a:ext cx="4714875" cy="1924050"/>
            </a:xfrm>
            <a:prstGeom prst="rect">
              <a:avLst/>
            </a:prstGeom>
            <a:solidFill>
              <a:schemeClr val="tx1">
                <a:alpha val="1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9" name="Freeform 5"/>
            <p:cNvSpPr>
              <a:spLocks noEditPoints="1"/>
            </p:cNvSpPr>
            <p:nvPr userDrawn="1"/>
          </p:nvSpPr>
          <p:spPr bwMode="auto">
            <a:xfrm>
              <a:off x="838200" y="666405"/>
              <a:ext cx="2902493" cy="543167"/>
            </a:xfrm>
            <a:custGeom>
              <a:avLst/>
              <a:gdLst>
                <a:gd name="T0" fmla="*/ 4524 w 6308"/>
                <a:gd name="T1" fmla="*/ 647 h 1178"/>
                <a:gd name="T2" fmla="*/ 229 w 6308"/>
                <a:gd name="T3" fmla="*/ 463 h 1178"/>
                <a:gd name="T4" fmla="*/ 6 w 6308"/>
                <a:gd name="T5" fmla="*/ 692 h 1178"/>
                <a:gd name="T6" fmla="*/ 228 w 6308"/>
                <a:gd name="T7" fmla="*/ 370 h 1178"/>
                <a:gd name="T8" fmla="*/ 345 w 6308"/>
                <a:gd name="T9" fmla="*/ 186 h 1178"/>
                <a:gd name="T10" fmla="*/ 2374 w 6308"/>
                <a:gd name="T11" fmla="*/ 740 h 1178"/>
                <a:gd name="T12" fmla="*/ 3945 w 6308"/>
                <a:gd name="T13" fmla="*/ 667 h 1178"/>
                <a:gd name="T14" fmla="*/ 1244 w 6308"/>
                <a:gd name="T15" fmla="*/ 740 h 1178"/>
                <a:gd name="T16" fmla="*/ 1469 w 6308"/>
                <a:gd name="T17" fmla="*/ 379 h 1178"/>
                <a:gd name="T18" fmla="*/ 5257 w 6308"/>
                <a:gd name="T19" fmla="*/ 741 h 1178"/>
                <a:gd name="T20" fmla="*/ 5563 w 6308"/>
                <a:gd name="T21" fmla="*/ 139 h 1178"/>
                <a:gd name="T22" fmla="*/ 988 w 6308"/>
                <a:gd name="T23" fmla="*/ 153 h 1178"/>
                <a:gd name="T24" fmla="*/ 6146 w 6308"/>
                <a:gd name="T25" fmla="*/ 670 h 1178"/>
                <a:gd name="T26" fmla="*/ 5919 w 6308"/>
                <a:gd name="T27" fmla="*/ 111 h 1178"/>
                <a:gd name="T28" fmla="*/ 5345 w 6308"/>
                <a:gd name="T29" fmla="*/ 130 h 1178"/>
                <a:gd name="T30" fmla="*/ 5277 w 6308"/>
                <a:gd name="T31" fmla="*/ 131 h 1178"/>
                <a:gd name="T32" fmla="*/ 3230 w 6308"/>
                <a:gd name="T33" fmla="*/ 959 h 1178"/>
                <a:gd name="T34" fmla="*/ 2183 w 6308"/>
                <a:gd name="T35" fmla="*/ 1139 h 1178"/>
                <a:gd name="T36" fmla="*/ 5867 w 6308"/>
                <a:gd name="T37" fmla="*/ 1107 h 1178"/>
                <a:gd name="T38" fmla="*/ 1817 w 6308"/>
                <a:gd name="T39" fmla="*/ 993 h 1178"/>
                <a:gd name="T40" fmla="*/ 1924 w 6308"/>
                <a:gd name="T41" fmla="*/ 1103 h 1178"/>
                <a:gd name="T42" fmla="*/ 1933 w 6308"/>
                <a:gd name="T43" fmla="*/ 988 h 1178"/>
                <a:gd name="T44" fmla="*/ 6298 w 6308"/>
                <a:gd name="T45" fmla="*/ 1128 h 1178"/>
                <a:gd name="T46" fmla="*/ 6185 w 6308"/>
                <a:gd name="T47" fmla="*/ 1102 h 1178"/>
                <a:gd name="T48" fmla="*/ 308 w 6308"/>
                <a:gd name="T49" fmla="*/ 1138 h 1178"/>
                <a:gd name="T50" fmla="*/ 5415 w 6308"/>
                <a:gd name="T51" fmla="*/ 1138 h 1178"/>
                <a:gd name="T52" fmla="*/ 5490 w 6308"/>
                <a:gd name="T53" fmla="*/ 965 h 1178"/>
                <a:gd name="T54" fmla="*/ 578 w 6308"/>
                <a:gd name="T55" fmla="*/ 1059 h 1178"/>
                <a:gd name="T56" fmla="*/ 776 w 6308"/>
                <a:gd name="T57" fmla="*/ 967 h 1178"/>
                <a:gd name="T58" fmla="*/ 798 w 6308"/>
                <a:gd name="T59" fmla="*/ 1042 h 1178"/>
                <a:gd name="T60" fmla="*/ 2666 w 6308"/>
                <a:gd name="T61" fmla="*/ 1049 h 1178"/>
                <a:gd name="T62" fmla="*/ 2619 w 6308"/>
                <a:gd name="T63" fmla="*/ 979 h 1178"/>
                <a:gd name="T64" fmla="*/ 3295 w 6308"/>
                <a:gd name="T65" fmla="*/ 967 h 1178"/>
                <a:gd name="T66" fmla="*/ 3647 w 6308"/>
                <a:gd name="T67" fmla="*/ 966 h 1178"/>
                <a:gd name="T68" fmla="*/ 3707 w 6308"/>
                <a:gd name="T69" fmla="*/ 976 h 1178"/>
                <a:gd name="T70" fmla="*/ 3844 w 6308"/>
                <a:gd name="T71" fmla="*/ 1105 h 1178"/>
                <a:gd name="T72" fmla="*/ 3968 w 6308"/>
                <a:gd name="T73" fmla="*/ 1060 h 1178"/>
                <a:gd name="T74" fmla="*/ 4536 w 6308"/>
                <a:gd name="T75" fmla="*/ 1006 h 1178"/>
                <a:gd name="T76" fmla="*/ 4575 w 6308"/>
                <a:gd name="T77" fmla="*/ 986 h 1178"/>
                <a:gd name="T78" fmla="*/ 5179 w 6308"/>
                <a:gd name="T79" fmla="*/ 1053 h 1178"/>
                <a:gd name="T80" fmla="*/ 20 w 6308"/>
                <a:gd name="T81" fmla="*/ 1138 h 1178"/>
                <a:gd name="T82" fmla="*/ 205 w 6308"/>
                <a:gd name="T83" fmla="*/ 1130 h 1178"/>
                <a:gd name="T84" fmla="*/ 985 w 6308"/>
                <a:gd name="T85" fmla="*/ 1058 h 1178"/>
                <a:gd name="T86" fmla="*/ 1029 w 6308"/>
                <a:gd name="T87" fmla="*/ 1056 h 1178"/>
                <a:gd name="T88" fmla="*/ 1164 w 6308"/>
                <a:gd name="T89" fmla="*/ 968 h 1178"/>
                <a:gd name="T90" fmla="*/ 1247 w 6308"/>
                <a:gd name="T91" fmla="*/ 1011 h 1178"/>
                <a:gd name="T92" fmla="*/ 1388 w 6308"/>
                <a:gd name="T93" fmla="*/ 1104 h 1178"/>
                <a:gd name="T94" fmla="*/ 1542 w 6308"/>
                <a:gd name="T95" fmla="*/ 1093 h 1178"/>
                <a:gd name="T96" fmla="*/ 1693 w 6308"/>
                <a:gd name="T97" fmla="*/ 1030 h 1178"/>
                <a:gd name="T98" fmla="*/ 2366 w 6308"/>
                <a:gd name="T99" fmla="*/ 1052 h 1178"/>
                <a:gd name="T100" fmla="*/ 2992 w 6308"/>
                <a:gd name="T101" fmla="*/ 1137 h 1178"/>
                <a:gd name="T102" fmla="*/ 3424 w 6308"/>
                <a:gd name="T103" fmla="*/ 985 h 1178"/>
                <a:gd name="T104" fmla="*/ 3485 w 6308"/>
                <a:gd name="T105" fmla="*/ 1025 h 1178"/>
                <a:gd name="T106" fmla="*/ 4116 w 6308"/>
                <a:gd name="T107" fmla="*/ 1091 h 1178"/>
                <a:gd name="T108" fmla="*/ 4269 w 6308"/>
                <a:gd name="T109" fmla="*/ 967 h 1178"/>
                <a:gd name="T110" fmla="*/ 4681 w 6308"/>
                <a:gd name="T111" fmla="*/ 1137 h 1178"/>
                <a:gd name="T112" fmla="*/ 4777 w 6308"/>
                <a:gd name="T113" fmla="*/ 1049 h 1178"/>
                <a:gd name="T114" fmla="*/ 5282 w 6308"/>
                <a:gd name="T115" fmla="*/ 1046 h 1178"/>
                <a:gd name="T116" fmla="*/ 5668 w 6308"/>
                <a:gd name="T117" fmla="*/ 1049 h 1178"/>
                <a:gd name="T118" fmla="*/ 5677 w 6308"/>
                <a:gd name="T119" fmla="*/ 967 h 1178"/>
                <a:gd name="T120" fmla="*/ 2140 w 6308"/>
                <a:gd name="T121" fmla="*/ 978 h 1178"/>
                <a:gd name="T122" fmla="*/ 5938 w 6308"/>
                <a:gd name="T123" fmla="*/ 978 h 1178"/>
                <a:gd name="T124" fmla="*/ 5122 w 6308"/>
                <a:gd name="T125" fmla="*/ 110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8" h="1178">
                  <a:moveTo>
                    <a:pt x="2599" y="0"/>
                  </a:moveTo>
                  <a:lnTo>
                    <a:pt x="2599" y="768"/>
                  </a:lnTo>
                  <a:lnTo>
                    <a:pt x="3367" y="768"/>
                  </a:lnTo>
                  <a:lnTo>
                    <a:pt x="3367" y="0"/>
                  </a:lnTo>
                  <a:lnTo>
                    <a:pt x="2599" y="0"/>
                  </a:lnTo>
                  <a:close/>
                  <a:moveTo>
                    <a:pt x="2668" y="69"/>
                  </a:moveTo>
                  <a:lnTo>
                    <a:pt x="3207" y="69"/>
                  </a:lnTo>
                  <a:lnTo>
                    <a:pt x="3188" y="79"/>
                  </a:lnTo>
                  <a:lnTo>
                    <a:pt x="3167" y="90"/>
                  </a:lnTo>
                  <a:lnTo>
                    <a:pt x="3156" y="95"/>
                  </a:lnTo>
                  <a:lnTo>
                    <a:pt x="3146" y="102"/>
                  </a:lnTo>
                  <a:lnTo>
                    <a:pt x="3135" y="108"/>
                  </a:lnTo>
                  <a:lnTo>
                    <a:pt x="3124" y="115"/>
                  </a:lnTo>
                  <a:lnTo>
                    <a:pt x="3113" y="123"/>
                  </a:lnTo>
                  <a:lnTo>
                    <a:pt x="3102" y="130"/>
                  </a:lnTo>
                  <a:lnTo>
                    <a:pt x="3091" y="138"/>
                  </a:lnTo>
                  <a:lnTo>
                    <a:pt x="3080" y="147"/>
                  </a:lnTo>
                  <a:lnTo>
                    <a:pt x="3070" y="155"/>
                  </a:lnTo>
                  <a:lnTo>
                    <a:pt x="3059" y="164"/>
                  </a:lnTo>
                  <a:lnTo>
                    <a:pt x="3049" y="174"/>
                  </a:lnTo>
                  <a:lnTo>
                    <a:pt x="3039" y="184"/>
                  </a:lnTo>
                  <a:lnTo>
                    <a:pt x="3030" y="194"/>
                  </a:lnTo>
                  <a:lnTo>
                    <a:pt x="3021" y="203"/>
                  </a:lnTo>
                  <a:lnTo>
                    <a:pt x="3014" y="214"/>
                  </a:lnTo>
                  <a:lnTo>
                    <a:pt x="3006" y="225"/>
                  </a:lnTo>
                  <a:lnTo>
                    <a:pt x="2999" y="236"/>
                  </a:lnTo>
                  <a:lnTo>
                    <a:pt x="2993" y="248"/>
                  </a:lnTo>
                  <a:lnTo>
                    <a:pt x="2987" y="260"/>
                  </a:lnTo>
                  <a:lnTo>
                    <a:pt x="2981" y="272"/>
                  </a:lnTo>
                  <a:lnTo>
                    <a:pt x="2975" y="284"/>
                  </a:lnTo>
                  <a:lnTo>
                    <a:pt x="2970" y="297"/>
                  </a:lnTo>
                  <a:lnTo>
                    <a:pt x="2965" y="310"/>
                  </a:lnTo>
                  <a:lnTo>
                    <a:pt x="2959" y="323"/>
                  </a:lnTo>
                  <a:lnTo>
                    <a:pt x="2950" y="349"/>
                  </a:lnTo>
                  <a:lnTo>
                    <a:pt x="2940" y="375"/>
                  </a:lnTo>
                  <a:lnTo>
                    <a:pt x="2934" y="395"/>
                  </a:lnTo>
                  <a:lnTo>
                    <a:pt x="2927" y="414"/>
                  </a:lnTo>
                  <a:lnTo>
                    <a:pt x="2920" y="433"/>
                  </a:lnTo>
                  <a:lnTo>
                    <a:pt x="2913" y="452"/>
                  </a:lnTo>
                  <a:lnTo>
                    <a:pt x="2909" y="460"/>
                  </a:lnTo>
                  <a:lnTo>
                    <a:pt x="2905" y="469"/>
                  </a:lnTo>
                  <a:lnTo>
                    <a:pt x="2901" y="477"/>
                  </a:lnTo>
                  <a:lnTo>
                    <a:pt x="2897" y="485"/>
                  </a:lnTo>
                  <a:lnTo>
                    <a:pt x="2892" y="493"/>
                  </a:lnTo>
                  <a:lnTo>
                    <a:pt x="2888" y="500"/>
                  </a:lnTo>
                  <a:lnTo>
                    <a:pt x="2883" y="507"/>
                  </a:lnTo>
                  <a:lnTo>
                    <a:pt x="2879" y="514"/>
                  </a:lnTo>
                  <a:lnTo>
                    <a:pt x="2874" y="520"/>
                  </a:lnTo>
                  <a:lnTo>
                    <a:pt x="2869" y="526"/>
                  </a:lnTo>
                  <a:lnTo>
                    <a:pt x="2864" y="532"/>
                  </a:lnTo>
                  <a:lnTo>
                    <a:pt x="2859" y="537"/>
                  </a:lnTo>
                  <a:lnTo>
                    <a:pt x="2853" y="543"/>
                  </a:lnTo>
                  <a:lnTo>
                    <a:pt x="2847" y="548"/>
                  </a:lnTo>
                  <a:lnTo>
                    <a:pt x="2842" y="553"/>
                  </a:lnTo>
                  <a:lnTo>
                    <a:pt x="2836" y="558"/>
                  </a:lnTo>
                  <a:lnTo>
                    <a:pt x="2823" y="568"/>
                  </a:lnTo>
                  <a:lnTo>
                    <a:pt x="2810" y="577"/>
                  </a:lnTo>
                  <a:lnTo>
                    <a:pt x="2797" y="586"/>
                  </a:lnTo>
                  <a:lnTo>
                    <a:pt x="2783" y="594"/>
                  </a:lnTo>
                  <a:lnTo>
                    <a:pt x="2769" y="602"/>
                  </a:lnTo>
                  <a:lnTo>
                    <a:pt x="2754" y="609"/>
                  </a:lnTo>
                  <a:lnTo>
                    <a:pt x="2739" y="616"/>
                  </a:lnTo>
                  <a:lnTo>
                    <a:pt x="2725" y="622"/>
                  </a:lnTo>
                  <a:lnTo>
                    <a:pt x="2711" y="628"/>
                  </a:lnTo>
                  <a:lnTo>
                    <a:pt x="2696" y="633"/>
                  </a:lnTo>
                  <a:lnTo>
                    <a:pt x="2682" y="638"/>
                  </a:lnTo>
                  <a:lnTo>
                    <a:pt x="2668" y="642"/>
                  </a:lnTo>
                  <a:lnTo>
                    <a:pt x="2668" y="69"/>
                  </a:lnTo>
                  <a:close/>
                  <a:moveTo>
                    <a:pt x="4720" y="81"/>
                  </a:moveTo>
                  <a:lnTo>
                    <a:pt x="4424" y="743"/>
                  </a:lnTo>
                  <a:lnTo>
                    <a:pt x="4428" y="742"/>
                  </a:lnTo>
                  <a:lnTo>
                    <a:pt x="4433" y="741"/>
                  </a:lnTo>
                  <a:lnTo>
                    <a:pt x="4437" y="741"/>
                  </a:lnTo>
                  <a:lnTo>
                    <a:pt x="4442" y="741"/>
                  </a:lnTo>
                  <a:lnTo>
                    <a:pt x="4446" y="740"/>
                  </a:lnTo>
                  <a:lnTo>
                    <a:pt x="4450" y="740"/>
                  </a:lnTo>
                  <a:lnTo>
                    <a:pt x="4455" y="740"/>
                  </a:lnTo>
                  <a:lnTo>
                    <a:pt x="4459" y="740"/>
                  </a:lnTo>
                  <a:lnTo>
                    <a:pt x="4463" y="740"/>
                  </a:lnTo>
                  <a:lnTo>
                    <a:pt x="4468" y="740"/>
                  </a:lnTo>
                  <a:lnTo>
                    <a:pt x="4472" y="740"/>
                  </a:lnTo>
                  <a:lnTo>
                    <a:pt x="4476" y="740"/>
                  </a:lnTo>
                  <a:lnTo>
                    <a:pt x="4480" y="741"/>
                  </a:lnTo>
                  <a:lnTo>
                    <a:pt x="4484" y="741"/>
                  </a:lnTo>
                  <a:lnTo>
                    <a:pt x="4488" y="742"/>
                  </a:lnTo>
                  <a:lnTo>
                    <a:pt x="4492" y="743"/>
                  </a:lnTo>
                  <a:lnTo>
                    <a:pt x="4502" y="711"/>
                  </a:lnTo>
                  <a:lnTo>
                    <a:pt x="4513" y="678"/>
                  </a:lnTo>
                  <a:lnTo>
                    <a:pt x="4524" y="647"/>
                  </a:lnTo>
                  <a:lnTo>
                    <a:pt x="4536" y="615"/>
                  </a:lnTo>
                  <a:lnTo>
                    <a:pt x="4548" y="583"/>
                  </a:lnTo>
                  <a:lnTo>
                    <a:pt x="4560" y="552"/>
                  </a:lnTo>
                  <a:lnTo>
                    <a:pt x="4573" y="521"/>
                  </a:lnTo>
                  <a:lnTo>
                    <a:pt x="4585" y="489"/>
                  </a:lnTo>
                  <a:lnTo>
                    <a:pt x="4712" y="486"/>
                  </a:lnTo>
                  <a:lnTo>
                    <a:pt x="4826" y="489"/>
                  </a:lnTo>
                  <a:lnTo>
                    <a:pt x="4873" y="601"/>
                  </a:lnTo>
                  <a:lnTo>
                    <a:pt x="4915" y="715"/>
                  </a:lnTo>
                  <a:lnTo>
                    <a:pt x="4924" y="743"/>
                  </a:lnTo>
                  <a:lnTo>
                    <a:pt x="4930" y="742"/>
                  </a:lnTo>
                  <a:lnTo>
                    <a:pt x="4937" y="741"/>
                  </a:lnTo>
                  <a:lnTo>
                    <a:pt x="4943" y="741"/>
                  </a:lnTo>
                  <a:lnTo>
                    <a:pt x="4950" y="740"/>
                  </a:lnTo>
                  <a:lnTo>
                    <a:pt x="4957" y="740"/>
                  </a:lnTo>
                  <a:lnTo>
                    <a:pt x="4963" y="740"/>
                  </a:lnTo>
                  <a:lnTo>
                    <a:pt x="4970" y="740"/>
                  </a:lnTo>
                  <a:lnTo>
                    <a:pt x="4976" y="740"/>
                  </a:lnTo>
                  <a:lnTo>
                    <a:pt x="4982" y="740"/>
                  </a:lnTo>
                  <a:lnTo>
                    <a:pt x="4988" y="740"/>
                  </a:lnTo>
                  <a:lnTo>
                    <a:pt x="4994" y="740"/>
                  </a:lnTo>
                  <a:lnTo>
                    <a:pt x="5001" y="741"/>
                  </a:lnTo>
                  <a:lnTo>
                    <a:pt x="5007" y="741"/>
                  </a:lnTo>
                  <a:lnTo>
                    <a:pt x="5012" y="741"/>
                  </a:lnTo>
                  <a:lnTo>
                    <a:pt x="5019" y="742"/>
                  </a:lnTo>
                  <a:lnTo>
                    <a:pt x="5025" y="743"/>
                  </a:lnTo>
                  <a:lnTo>
                    <a:pt x="5008" y="709"/>
                  </a:lnTo>
                  <a:lnTo>
                    <a:pt x="4739" y="81"/>
                  </a:lnTo>
                  <a:lnTo>
                    <a:pt x="4720" y="81"/>
                  </a:lnTo>
                  <a:close/>
                  <a:moveTo>
                    <a:pt x="229" y="82"/>
                  </a:moveTo>
                  <a:lnTo>
                    <a:pt x="218" y="82"/>
                  </a:lnTo>
                  <a:lnTo>
                    <a:pt x="208" y="83"/>
                  </a:lnTo>
                  <a:lnTo>
                    <a:pt x="198" y="84"/>
                  </a:lnTo>
                  <a:lnTo>
                    <a:pt x="187" y="85"/>
                  </a:lnTo>
                  <a:lnTo>
                    <a:pt x="177" y="86"/>
                  </a:lnTo>
                  <a:lnTo>
                    <a:pt x="167" y="88"/>
                  </a:lnTo>
                  <a:lnTo>
                    <a:pt x="158" y="91"/>
                  </a:lnTo>
                  <a:lnTo>
                    <a:pt x="148" y="93"/>
                  </a:lnTo>
                  <a:lnTo>
                    <a:pt x="139" y="96"/>
                  </a:lnTo>
                  <a:lnTo>
                    <a:pt x="130" y="100"/>
                  </a:lnTo>
                  <a:lnTo>
                    <a:pt x="121" y="103"/>
                  </a:lnTo>
                  <a:lnTo>
                    <a:pt x="112" y="107"/>
                  </a:lnTo>
                  <a:lnTo>
                    <a:pt x="104" y="112"/>
                  </a:lnTo>
                  <a:lnTo>
                    <a:pt x="96" y="117"/>
                  </a:lnTo>
                  <a:lnTo>
                    <a:pt x="88" y="122"/>
                  </a:lnTo>
                  <a:lnTo>
                    <a:pt x="81" y="127"/>
                  </a:lnTo>
                  <a:lnTo>
                    <a:pt x="74" y="133"/>
                  </a:lnTo>
                  <a:lnTo>
                    <a:pt x="67" y="139"/>
                  </a:lnTo>
                  <a:lnTo>
                    <a:pt x="61" y="146"/>
                  </a:lnTo>
                  <a:lnTo>
                    <a:pt x="55" y="153"/>
                  </a:lnTo>
                  <a:lnTo>
                    <a:pt x="49" y="160"/>
                  </a:lnTo>
                  <a:lnTo>
                    <a:pt x="44" y="168"/>
                  </a:lnTo>
                  <a:lnTo>
                    <a:pt x="39" y="176"/>
                  </a:lnTo>
                  <a:lnTo>
                    <a:pt x="35" y="184"/>
                  </a:lnTo>
                  <a:lnTo>
                    <a:pt x="32" y="193"/>
                  </a:lnTo>
                  <a:lnTo>
                    <a:pt x="28" y="202"/>
                  </a:lnTo>
                  <a:lnTo>
                    <a:pt x="25" y="211"/>
                  </a:lnTo>
                  <a:lnTo>
                    <a:pt x="23" y="221"/>
                  </a:lnTo>
                  <a:lnTo>
                    <a:pt x="21" y="232"/>
                  </a:lnTo>
                  <a:lnTo>
                    <a:pt x="19" y="242"/>
                  </a:lnTo>
                  <a:lnTo>
                    <a:pt x="19" y="253"/>
                  </a:lnTo>
                  <a:lnTo>
                    <a:pt x="19" y="264"/>
                  </a:lnTo>
                  <a:lnTo>
                    <a:pt x="19" y="274"/>
                  </a:lnTo>
                  <a:lnTo>
                    <a:pt x="19" y="284"/>
                  </a:lnTo>
                  <a:lnTo>
                    <a:pt x="21" y="293"/>
                  </a:lnTo>
                  <a:lnTo>
                    <a:pt x="23" y="302"/>
                  </a:lnTo>
                  <a:lnTo>
                    <a:pt x="25" y="312"/>
                  </a:lnTo>
                  <a:lnTo>
                    <a:pt x="28" y="321"/>
                  </a:lnTo>
                  <a:lnTo>
                    <a:pt x="32" y="329"/>
                  </a:lnTo>
                  <a:lnTo>
                    <a:pt x="36" y="338"/>
                  </a:lnTo>
                  <a:lnTo>
                    <a:pt x="41" y="346"/>
                  </a:lnTo>
                  <a:lnTo>
                    <a:pt x="46" y="354"/>
                  </a:lnTo>
                  <a:lnTo>
                    <a:pt x="51" y="362"/>
                  </a:lnTo>
                  <a:lnTo>
                    <a:pt x="57" y="369"/>
                  </a:lnTo>
                  <a:lnTo>
                    <a:pt x="63" y="376"/>
                  </a:lnTo>
                  <a:lnTo>
                    <a:pt x="71" y="383"/>
                  </a:lnTo>
                  <a:lnTo>
                    <a:pt x="78" y="389"/>
                  </a:lnTo>
                  <a:lnTo>
                    <a:pt x="86" y="394"/>
                  </a:lnTo>
                  <a:lnTo>
                    <a:pt x="93" y="400"/>
                  </a:lnTo>
                  <a:lnTo>
                    <a:pt x="101" y="404"/>
                  </a:lnTo>
                  <a:lnTo>
                    <a:pt x="109" y="409"/>
                  </a:lnTo>
                  <a:lnTo>
                    <a:pt x="118" y="413"/>
                  </a:lnTo>
                  <a:lnTo>
                    <a:pt x="134" y="421"/>
                  </a:lnTo>
                  <a:lnTo>
                    <a:pt x="151" y="429"/>
                  </a:lnTo>
                  <a:lnTo>
                    <a:pt x="168" y="436"/>
                  </a:lnTo>
                  <a:lnTo>
                    <a:pt x="186" y="443"/>
                  </a:lnTo>
                  <a:lnTo>
                    <a:pt x="203" y="450"/>
                  </a:lnTo>
                  <a:lnTo>
                    <a:pt x="220" y="458"/>
                  </a:lnTo>
                  <a:lnTo>
                    <a:pt x="229" y="463"/>
                  </a:lnTo>
                  <a:lnTo>
                    <a:pt x="239" y="467"/>
                  </a:lnTo>
                  <a:lnTo>
                    <a:pt x="248" y="472"/>
                  </a:lnTo>
                  <a:lnTo>
                    <a:pt x="257" y="478"/>
                  </a:lnTo>
                  <a:lnTo>
                    <a:pt x="265" y="484"/>
                  </a:lnTo>
                  <a:lnTo>
                    <a:pt x="273" y="489"/>
                  </a:lnTo>
                  <a:lnTo>
                    <a:pt x="281" y="496"/>
                  </a:lnTo>
                  <a:lnTo>
                    <a:pt x="287" y="503"/>
                  </a:lnTo>
                  <a:lnTo>
                    <a:pt x="291" y="506"/>
                  </a:lnTo>
                  <a:lnTo>
                    <a:pt x="294" y="510"/>
                  </a:lnTo>
                  <a:lnTo>
                    <a:pt x="296" y="514"/>
                  </a:lnTo>
                  <a:lnTo>
                    <a:pt x="299" y="518"/>
                  </a:lnTo>
                  <a:lnTo>
                    <a:pt x="302" y="522"/>
                  </a:lnTo>
                  <a:lnTo>
                    <a:pt x="304" y="526"/>
                  </a:lnTo>
                  <a:lnTo>
                    <a:pt x="306" y="531"/>
                  </a:lnTo>
                  <a:lnTo>
                    <a:pt x="308" y="536"/>
                  </a:lnTo>
                  <a:lnTo>
                    <a:pt x="310" y="540"/>
                  </a:lnTo>
                  <a:lnTo>
                    <a:pt x="311" y="545"/>
                  </a:lnTo>
                  <a:lnTo>
                    <a:pt x="312" y="550"/>
                  </a:lnTo>
                  <a:lnTo>
                    <a:pt x="313" y="555"/>
                  </a:lnTo>
                  <a:lnTo>
                    <a:pt x="314" y="560"/>
                  </a:lnTo>
                  <a:lnTo>
                    <a:pt x="315" y="566"/>
                  </a:lnTo>
                  <a:lnTo>
                    <a:pt x="315" y="572"/>
                  </a:lnTo>
                  <a:lnTo>
                    <a:pt x="315" y="578"/>
                  </a:lnTo>
                  <a:lnTo>
                    <a:pt x="315" y="584"/>
                  </a:lnTo>
                  <a:lnTo>
                    <a:pt x="315" y="592"/>
                  </a:lnTo>
                  <a:lnTo>
                    <a:pt x="314" y="598"/>
                  </a:lnTo>
                  <a:lnTo>
                    <a:pt x="313" y="605"/>
                  </a:lnTo>
                  <a:lnTo>
                    <a:pt x="311" y="612"/>
                  </a:lnTo>
                  <a:lnTo>
                    <a:pt x="310" y="618"/>
                  </a:lnTo>
                  <a:lnTo>
                    <a:pt x="308" y="624"/>
                  </a:lnTo>
                  <a:lnTo>
                    <a:pt x="306" y="631"/>
                  </a:lnTo>
                  <a:lnTo>
                    <a:pt x="303" y="637"/>
                  </a:lnTo>
                  <a:lnTo>
                    <a:pt x="300" y="642"/>
                  </a:lnTo>
                  <a:lnTo>
                    <a:pt x="297" y="648"/>
                  </a:lnTo>
                  <a:lnTo>
                    <a:pt x="294" y="654"/>
                  </a:lnTo>
                  <a:lnTo>
                    <a:pt x="290" y="659"/>
                  </a:lnTo>
                  <a:lnTo>
                    <a:pt x="287" y="665"/>
                  </a:lnTo>
                  <a:lnTo>
                    <a:pt x="283" y="669"/>
                  </a:lnTo>
                  <a:lnTo>
                    <a:pt x="278" y="674"/>
                  </a:lnTo>
                  <a:lnTo>
                    <a:pt x="274" y="679"/>
                  </a:lnTo>
                  <a:lnTo>
                    <a:pt x="269" y="683"/>
                  </a:lnTo>
                  <a:lnTo>
                    <a:pt x="264" y="687"/>
                  </a:lnTo>
                  <a:lnTo>
                    <a:pt x="259" y="691"/>
                  </a:lnTo>
                  <a:lnTo>
                    <a:pt x="254" y="695"/>
                  </a:lnTo>
                  <a:lnTo>
                    <a:pt x="248" y="698"/>
                  </a:lnTo>
                  <a:lnTo>
                    <a:pt x="242" y="701"/>
                  </a:lnTo>
                  <a:lnTo>
                    <a:pt x="237" y="704"/>
                  </a:lnTo>
                  <a:lnTo>
                    <a:pt x="230" y="706"/>
                  </a:lnTo>
                  <a:lnTo>
                    <a:pt x="224" y="708"/>
                  </a:lnTo>
                  <a:lnTo>
                    <a:pt x="218" y="710"/>
                  </a:lnTo>
                  <a:lnTo>
                    <a:pt x="211" y="711"/>
                  </a:lnTo>
                  <a:lnTo>
                    <a:pt x="205" y="713"/>
                  </a:lnTo>
                  <a:lnTo>
                    <a:pt x="198" y="713"/>
                  </a:lnTo>
                  <a:lnTo>
                    <a:pt x="190" y="714"/>
                  </a:lnTo>
                  <a:lnTo>
                    <a:pt x="183" y="714"/>
                  </a:lnTo>
                  <a:lnTo>
                    <a:pt x="177" y="714"/>
                  </a:lnTo>
                  <a:lnTo>
                    <a:pt x="170" y="714"/>
                  </a:lnTo>
                  <a:lnTo>
                    <a:pt x="164" y="713"/>
                  </a:lnTo>
                  <a:lnTo>
                    <a:pt x="157" y="713"/>
                  </a:lnTo>
                  <a:lnTo>
                    <a:pt x="151" y="712"/>
                  </a:lnTo>
                  <a:lnTo>
                    <a:pt x="145" y="711"/>
                  </a:lnTo>
                  <a:lnTo>
                    <a:pt x="139" y="709"/>
                  </a:lnTo>
                  <a:lnTo>
                    <a:pt x="133" y="708"/>
                  </a:lnTo>
                  <a:lnTo>
                    <a:pt x="128" y="706"/>
                  </a:lnTo>
                  <a:lnTo>
                    <a:pt x="123" y="704"/>
                  </a:lnTo>
                  <a:lnTo>
                    <a:pt x="117" y="702"/>
                  </a:lnTo>
                  <a:lnTo>
                    <a:pt x="112" y="700"/>
                  </a:lnTo>
                  <a:lnTo>
                    <a:pt x="107" y="697"/>
                  </a:lnTo>
                  <a:lnTo>
                    <a:pt x="102" y="695"/>
                  </a:lnTo>
                  <a:lnTo>
                    <a:pt x="97" y="692"/>
                  </a:lnTo>
                  <a:lnTo>
                    <a:pt x="93" y="689"/>
                  </a:lnTo>
                  <a:lnTo>
                    <a:pt x="88" y="685"/>
                  </a:lnTo>
                  <a:lnTo>
                    <a:pt x="84" y="682"/>
                  </a:lnTo>
                  <a:lnTo>
                    <a:pt x="79" y="679"/>
                  </a:lnTo>
                  <a:lnTo>
                    <a:pt x="75" y="675"/>
                  </a:lnTo>
                  <a:lnTo>
                    <a:pt x="67" y="667"/>
                  </a:lnTo>
                  <a:lnTo>
                    <a:pt x="59" y="658"/>
                  </a:lnTo>
                  <a:lnTo>
                    <a:pt x="51" y="649"/>
                  </a:lnTo>
                  <a:lnTo>
                    <a:pt x="44" y="639"/>
                  </a:lnTo>
                  <a:lnTo>
                    <a:pt x="37" y="629"/>
                  </a:lnTo>
                  <a:lnTo>
                    <a:pt x="30" y="618"/>
                  </a:lnTo>
                  <a:lnTo>
                    <a:pt x="20" y="618"/>
                  </a:lnTo>
                  <a:lnTo>
                    <a:pt x="19" y="628"/>
                  </a:lnTo>
                  <a:lnTo>
                    <a:pt x="17" y="639"/>
                  </a:lnTo>
                  <a:lnTo>
                    <a:pt x="15" y="650"/>
                  </a:lnTo>
                  <a:lnTo>
                    <a:pt x="13" y="660"/>
                  </a:lnTo>
                  <a:lnTo>
                    <a:pt x="11" y="670"/>
                  </a:lnTo>
                  <a:lnTo>
                    <a:pt x="9" y="681"/>
                  </a:lnTo>
                  <a:lnTo>
                    <a:pt x="6" y="692"/>
                  </a:lnTo>
                  <a:lnTo>
                    <a:pt x="2" y="702"/>
                  </a:lnTo>
                  <a:lnTo>
                    <a:pt x="6" y="705"/>
                  </a:lnTo>
                  <a:lnTo>
                    <a:pt x="9" y="708"/>
                  </a:lnTo>
                  <a:lnTo>
                    <a:pt x="12" y="711"/>
                  </a:lnTo>
                  <a:lnTo>
                    <a:pt x="16" y="714"/>
                  </a:lnTo>
                  <a:lnTo>
                    <a:pt x="24" y="720"/>
                  </a:lnTo>
                  <a:lnTo>
                    <a:pt x="34" y="725"/>
                  </a:lnTo>
                  <a:lnTo>
                    <a:pt x="43" y="730"/>
                  </a:lnTo>
                  <a:lnTo>
                    <a:pt x="53" y="734"/>
                  </a:lnTo>
                  <a:lnTo>
                    <a:pt x="63" y="738"/>
                  </a:lnTo>
                  <a:lnTo>
                    <a:pt x="74" y="742"/>
                  </a:lnTo>
                  <a:lnTo>
                    <a:pt x="85" y="745"/>
                  </a:lnTo>
                  <a:lnTo>
                    <a:pt x="96" y="748"/>
                  </a:lnTo>
                  <a:lnTo>
                    <a:pt x="107" y="750"/>
                  </a:lnTo>
                  <a:lnTo>
                    <a:pt x="118" y="752"/>
                  </a:lnTo>
                  <a:lnTo>
                    <a:pt x="128" y="753"/>
                  </a:lnTo>
                  <a:lnTo>
                    <a:pt x="138" y="754"/>
                  </a:lnTo>
                  <a:lnTo>
                    <a:pt x="148" y="755"/>
                  </a:lnTo>
                  <a:lnTo>
                    <a:pt x="157" y="755"/>
                  </a:lnTo>
                  <a:lnTo>
                    <a:pt x="169" y="755"/>
                  </a:lnTo>
                  <a:lnTo>
                    <a:pt x="181" y="754"/>
                  </a:lnTo>
                  <a:lnTo>
                    <a:pt x="192" y="753"/>
                  </a:lnTo>
                  <a:lnTo>
                    <a:pt x="204" y="751"/>
                  </a:lnTo>
                  <a:lnTo>
                    <a:pt x="215" y="749"/>
                  </a:lnTo>
                  <a:lnTo>
                    <a:pt x="226" y="747"/>
                  </a:lnTo>
                  <a:lnTo>
                    <a:pt x="237" y="744"/>
                  </a:lnTo>
                  <a:lnTo>
                    <a:pt x="248" y="741"/>
                  </a:lnTo>
                  <a:lnTo>
                    <a:pt x="258" y="737"/>
                  </a:lnTo>
                  <a:lnTo>
                    <a:pt x="268" y="733"/>
                  </a:lnTo>
                  <a:lnTo>
                    <a:pt x="278" y="728"/>
                  </a:lnTo>
                  <a:lnTo>
                    <a:pt x="288" y="723"/>
                  </a:lnTo>
                  <a:lnTo>
                    <a:pt x="297" y="718"/>
                  </a:lnTo>
                  <a:lnTo>
                    <a:pt x="306" y="712"/>
                  </a:lnTo>
                  <a:lnTo>
                    <a:pt x="314" y="706"/>
                  </a:lnTo>
                  <a:lnTo>
                    <a:pt x="323" y="699"/>
                  </a:lnTo>
                  <a:lnTo>
                    <a:pt x="330" y="692"/>
                  </a:lnTo>
                  <a:lnTo>
                    <a:pt x="338" y="684"/>
                  </a:lnTo>
                  <a:lnTo>
                    <a:pt x="345" y="676"/>
                  </a:lnTo>
                  <a:lnTo>
                    <a:pt x="351" y="668"/>
                  </a:lnTo>
                  <a:lnTo>
                    <a:pt x="357" y="659"/>
                  </a:lnTo>
                  <a:lnTo>
                    <a:pt x="363" y="650"/>
                  </a:lnTo>
                  <a:lnTo>
                    <a:pt x="368" y="641"/>
                  </a:lnTo>
                  <a:lnTo>
                    <a:pt x="373" y="631"/>
                  </a:lnTo>
                  <a:lnTo>
                    <a:pt x="377" y="621"/>
                  </a:lnTo>
                  <a:lnTo>
                    <a:pt x="380" y="611"/>
                  </a:lnTo>
                  <a:lnTo>
                    <a:pt x="384" y="600"/>
                  </a:lnTo>
                  <a:lnTo>
                    <a:pt x="386" y="589"/>
                  </a:lnTo>
                  <a:lnTo>
                    <a:pt x="388" y="577"/>
                  </a:lnTo>
                  <a:lnTo>
                    <a:pt x="390" y="565"/>
                  </a:lnTo>
                  <a:lnTo>
                    <a:pt x="391" y="553"/>
                  </a:lnTo>
                  <a:lnTo>
                    <a:pt x="391" y="541"/>
                  </a:lnTo>
                  <a:lnTo>
                    <a:pt x="391" y="533"/>
                  </a:lnTo>
                  <a:lnTo>
                    <a:pt x="390" y="526"/>
                  </a:lnTo>
                  <a:lnTo>
                    <a:pt x="390" y="519"/>
                  </a:lnTo>
                  <a:lnTo>
                    <a:pt x="388" y="513"/>
                  </a:lnTo>
                  <a:lnTo>
                    <a:pt x="387" y="506"/>
                  </a:lnTo>
                  <a:lnTo>
                    <a:pt x="385" y="499"/>
                  </a:lnTo>
                  <a:lnTo>
                    <a:pt x="383" y="493"/>
                  </a:lnTo>
                  <a:lnTo>
                    <a:pt x="381" y="487"/>
                  </a:lnTo>
                  <a:lnTo>
                    <a:pt x="378" y="480"/>
                  </a:lnTo>
                  <a:lnTo>
                    <a:pt x="375" y="474"/>
                  </a:lnTo>
                  <a:lnTo>
                    <a:pt x="372" y="469"/>
                  </a:lnTo>
                  <a:lnTo>
                    <a:pt x="368" y="463"/>
                  </a:lnTo>
                  <a:lnTo>
                    <a:pt x="365" y="457"/>
                  </a:lnTo>
                  <a:lnTo>
                    <a:pt x="361" y="451"/>
                  </a:lnTo>
                  <a:lnTo>
                    <a:pt x="357" y="446"/>
                  </a:lnTo>
                  <a:lnTo>
                    <a:pt x="352" y="440"/>
                  </a:lnTo>
                  <a:lnTo>
                    <a:pt x="349" y="437"/>
                  </a:lnTo>
                  <a:lnTo>
                    <a:pt x="346" y="433"/>
                  </a:lnTo>
                  <a:lnTo>
                    <a:pt x="343" y="430"/>
                  </a:lnTo>
                  <a:lnTo>
                    <a:pt x="339" y="428"/>
                  </a:lnTo>
                  <a:lnTo>
                    <a:pt x="332" y="422"/>
                  </a:lnTo>
                  <a:lnTo>
                    <a:pt x="324" y="417"/>
                  </a:lnTo>
                  <a:lnTo>
                    <a:pt x="317" y="412"/>
                  </a:lnTo>
                  <a:lnTo>
                    <a:pt x="309" y="408"/>
                  </a:lnTo>
                  <a:lnTo>
                    <a:pt x="300" y="403"/>
                  </a:lnTo>
                  <a:lnTo>
                    <a:pt x="293" y="399"/>
                  </a:lnTo>
                  <a:lnTo>
                    <a:pt x="287" y="396"/>
                  </a:lnTo>
                  <a:lnTo>
                    <a:pt x="282" y="394"/>
                  </a:lnTo>
                  <a:lnTo>
                    <a:pt x="277" y="391"/>
                  </a:lnTo>
                  <a:lnTo>
                    <a:pt x="271" y="389"/>
                  </a:lnTo>
                  <a:lnTo>
                    <a:pt x="265" y="386"/>
                  </a:lnTo>
                  <a:lnTo>
                    <a:pt x="260" y="384"/>
                  </a:lnTo>
                  <a:lnTo>
                    <a:pt x="254" y="382"/>
                  </a:lnTo>
                  <a:lnTo>
                    <a:pt x="249" y="379"/>
                  </a:lnTo>
                  <a:lnTo>
                    <a:pt x="244" y="377"/>
                  </a:lnTo>
                  <a:lnTo>
                    <a:pt x="238" y="374"/>
                  </a:lnTo>
                  <a:lnTo>
                    <a:pt x="233" y="372"/>
                  </a:lnTo>
                  <a:lnTo>
                    <a:pt x="228" y="370"/>
                  </a:lnTo>
                  <a:lnTo>
                    <a:pt x="222" y="368"/>
                  </a:lnTo>
                  <a:lnTo>
                    <a:pt x="217" y="366"/>
                  </a:lnTo>
                  <a:lnTo>
                    <a:pt x="212" y="363"/>
                  </a:lnTo>
                  <a:lnTo>
                    <a:pt x="206" y="361"/>
                  </a:lnTo>
                  <a:lnTo>
                    <a:pt x="201" y="359"/>
                  </a:lnTo>
                  <a:lnTo>
                    <a:pt x="197" y="357"/>
                  </a:lnTo>
                  <a:lnTo>
                    <a:pt x="192" y="355"/>
                  </a:lnTo>
                  <a:lnTo>
                    <a:pt x="188" y="353"/>
                  </a:lnTo>
                  <a:lnTo>
                    <a:pt x="183" y="351"/>
                  </a:lnTo>
                  <a:lnTo>
                    <a:pt x="179" y="349"/>
                  </a:lnTo>
                  <a:lnTo>
                    <a:pt x="175" y="347"/>
                  </a:lnTo>
                  <a:lnTo>
                    <a:pt x="170" y="345"/>
                  </a:lnTo>
                  <a:lnTo>
                    <a:pt x="164" y="342"/>
                  </a:lnTo>
                  <a:lnTo>
                    <a:pt x="159" y="340"/>
                  </a:lnTo>
                  <a:lnTo>
                    <a:pt x="155" y="338"/>
                  </a:lnTo>
                  <a:lnTo>
                    <a:pt x="151" y="336"/>
                  </a:lnTo>
                  <a:lnTo>
                    <a:pt x="147" y="333"/>
                  </a:lnTo>
                  <a:lnTo>
                    <a:pt x="143" y="330"/>
                  </a:lnTo>
                  <a:lnTo>
                    <a:pt x="138" y="327"/>
                  </a:lnTo>
                  <a:lnTo>
                    <a:pt x="133" y="322"/>
                  </a:lnTo>
                  <a:lnTo>
                    <a:pt x="128" y="318"/>
                  </a:lnTo>
                  <a:lnTo>
                    <a:pt x="123" y="314"/>
                  </a:lnTo>
                  <a:lnTo>
                    <a:pt x="119" y="309"/>
                  </a:lnTo>
                  <a:lnTo>
                    <a:pt x="115" y="304"/>
                  </a:lnTo>
                  <a:lnTo>
                    <a:pt x="112" y="299"/>
                  </a:lnTo>
                  <a:lnTo>
                    <a:pt x="108" y="294"/>
                  </a:lnTo>
                  <a:lnTo>
                    <a:pt x="105" y="289"/>
                  </a:lnTo>
                  <a:lnTo>
                    <a:pt x="103" y="283"/>
                  </a:lnTo>
                  <a:lnTo>
                    <a:pt x="100" y="278"/>
                  </a:lnTo>
                  <a:lnTo>
                    <a:pt x="98" y="272"/>
                  </a:lnTo>
                  <a:lnTo>
                    <a:pt x="96" y="266"/>
                  </a:lnTo>
                  <a:lnTo>
                    <a:pt x="95" y="260"/>
                  </a:lnTo>
                  <a:lnTo>
                    <a:pt x="94" y="254"/>
                  </a:lnTo>
                  <a:lnTo>
                    <a:pt x="93" y="247"/>
                  </a:lnTo>
                  <a:lnTo>
                    <a:pt x="93" y="241"/>
                  </a:lnTo>
                  <a:lnTo>
                    <a:pt x="92" y="234"/>
                  </a:lnTo>
                  <a:lnTo>
                    <a:pt x="93" y="228"/>
                  </a:lnTo>
                  <a:lnTo>
                    <a:pt x="93" y="222"/>
                  </a:lnTo>
                  <a:lnTo>
                    <a:pt x="94" y="216"/>
                  </a:lnTo>
                  <a:lnTo>
                    <a:pt x="95" y="210"/>
                  </a:lnTo>
                  <a:lnTo>
                    <a:pt x="96" y="204"/>
                  </a:lnTo>
                  <a:lnTo>
                    <a:pt x="98" y="198"/>
                  </a:lnTo>
                  <a:lnTo>
                    <a:pt x="100" y="193"/>
                  </a:lnTo>
                  <a:lnTo>
                    <a:pt x="102" y="188"/>
                  </a:lnTo>
                  <a:lnTo>
                    <a:pt x="104" y="183"/>
                  </a:lnTo>
                  <a:lnTo>
                    <a:pt x="107" y="178"/>
                  </a:lnTo>
                  <a:lnTo>
                    <a:pt x="110" y="173"/>
                  </a:lnTo>
                  <a:lnTo>
                    <a:pt x="113" y="168"/>
                  </a:lnTo>
                  <a:lnTo>
                    <a:pt x="116" y="164"/>
                  </a:lnTo>
                  <a:lnTo>
                    <a:pt x="120" y="160"/>
                  </a:lnTo>
                  <a:lnTo>
                    <a:pt x="123" y="156"/>
                  </a:lnTo>
                  <a:lnTo>
                    <a:pt x="128" y="152"/>
                  </a:lnTo>
                  <a:lnTo>
                    <a:pt x="132" y="148"/>
                  </a:lnTo>
                  <a:lnTo>
                    <a:pt x="136" y="145"/>
                  </a:lnTo>
                  <a:lnTo>
                    <a:pt x="141" y="142"/>
                  </a:lnTo>
                  <a:lnTo>
                    <a:pt x="145" y="138"/>
                  </a:lnTo>
                  <a:lnTo>
                    <a:pt x="150" y="136"/>
                  </a:lnTo>
                  <a:lnTo>
                    <a:pt x="155" y="133"/>
                  </a:lnTo>
                  <a:lnTo>
                    <a:pt x="160" y="131"/>
                  </a:lnTo>
                  <a:lnTo>
                    <a:pt x="166" y="129"/>
                  </a:lnTo>
                  <a:lnTo>
                    <a:pt x="171" y="127"/>
                  </a:lnTo>
                  <a:lnTo>
                    <a:pt x="177" y="125"/>
                  </a:lnTo>
                  <a:lnTo>
                    <a:pt x="182" y="123"/>
                  </a:lnTo>
                  <a:lnTo>
                    <a:pt x="188" y="122"/>
                  </a:lnTo>
                  <a:lnTo>
                    <a:pt x="194" y="121"/>
                  </a:lnTo>
                  <a:lnTo>
                    <a:pt x="200" y="121"/>
                  </a:lnTo>
                  <a:lnTo>
                    <a:pt x="206" y="120"/>
                  </a:lnTo>
                  <a:lnTo>
                    <a:pt x="212" y="120"/>
                  </a:lnTo>
                  <a:lnTo>
                    <a:pt x="217" y="120"/>
                  </a:lnTo>
                  <a:lnTo>
                    <a:pt x="222" y="121"/>
                  </a:lnTo>
                  <a:lnTo>
                    <a:pt x="227" y="121"/>
                  </a:lnTo>
                  <a:lnTo>
                    <a:pt x="232" y="122"/>
                  </a:lnTo>
                  <a:lnTo>
                    <a:pt x="242" y="123"/>
                  </a:lnTo>
                  <a:lnTo>
                    <a:pt x="251" y="126"/>
                  </a:lnTo>
                  <a:lnTo>
                    <a:pt x="260" y="130"/>
                  </a:lnTo>
                  <a:lnTo>
                    <a:pt x="268" y="134"/>
                  </a:lnTo>
                  <a:lnTo>
                    <a:pt x="277" y="138"/>
                  </a:lnTo>
                  <a:lnTo>
                    <a:pt x="284" y="144"/>
                  </a:lnTo>
                  <a:lnTo>
                    <a:pt x="291" y="149"/>
                  </a:lnTo>
                  <a:lnTo>
                    <a:pt x="298" y="156"/>
                  </a:lnTo>
                  <a:lnTo>
                    <a:pt x="305" y="163"/>
                  </a:lnTo>
                  <a:lnTo>
                    <a:pt x="311" y="170"/>
                  </a:lnTo>
                  <a:lnTo>
                    <a:pt x="316" y="179"/>
                  </a:lnTo>
                  <a:lnTo>
                    <a:pt x="321" y="187"/>
                  </a:lnTo>
                  <a:lnTo>
                    <a:pt x="326" y="196"/>
                  </a:lnTo>
                  <a:lnTo>
                    <a:pt x="330" y="205"/>
                  </a:lnTo>
                  <a:lnTo>
                    <a:pt x="339" y="205"/>
                  </a:lnTo>
                  <a:lnTo>
                    <a:pt x="342" y="196"/>
                  </a:lnTo>
                  <a:lnTo>
                    <a:pt x="345" y="186"/>
                  </a:lnTo>
                  <a:lnTo>
                    <a:pt x="347" y="175"/>
                  </a:lnTo>
                  <a:lnTo>
                    <a:pt x="351" y="166"/>
                  </a:lnTo>
                  <a:lnTo>
                    <a:pt x="354" y="156"/>
                  </a:lnTo>
                  <a:lnTo>
                    <a:pt x="357" y="146"/>
                  </a:lnTo>
                  <a:lnTo>
                    <a:pt x="361" y="137"/>
                  </a:lnTo>
                  <a:lnTo>
                    <a:pt x="365" y="128"/>
                  </a:lnTo>
                  <a:lnTo>
                    <a:pt x="358" y="122"/>
                  </a:lnTo>
                  <a:lnTo>
                    <a:pt x="351" y="117"/>
                  </a:lnTo>
                  <a:lnTo>
                    <a:pt x="343" y="112"/>
                  </a:lnTo>
                  <a:lnTo>
                    <a:pt x="335" y="107"/>
                  </a:lnTo>
                  <a:lnTo>
                    <a:pt x="327" y="103"/>
                  </a:lnTo>
                  <a:lnTo>
                    <a:pt x="318" y="99"/>
                  </a:lnTo>
                  <a:lnTo>
                    <a:pt x="310" y="96"/>
                  </a:lnTo>
                  <a:lnTo>
                    <a:pt x="301" y="93"/>
                  </a:lnTo>
                  <a:lnTo>
                    <a:pt x="292" y="90"/>
                  </a:lnTo>
                  <a:lnTo>
                    <a:pt x="283" y="88"/>
                  </a:lnTo>
                  <a:lnTo>
                    <a:pt x="274" y="86"/>
                  </a:lnTo>
                  <a:lnTo>
                    <a:pt x="265" y="85"/>
                  </a:lnTo>
                  <a:lnTo>
                    <a:pt x="255" y="84"/>
                  </a:lnTo>
                  <a:lnTo>
                    <a:pt x="246" y="83"/>
                  </a:lnTo>
                  <a:lnTo>
                    <a:pt x="238" y="82"/>
                  </a:lnTo>
                  <a:lnTo>
                    <a:pt x="229" y="82"/>
                  </a:lnTo>
                  <a:close/>
                  <a:moveTo>
                    <a:pt x="1756" y="85"/>
                  </a:moveTo>
                  <a:lnTo>
                    <a:pt x="1755" y="99"/>
                  </a:lnTo>
                  <a:lnTo>
                    <a:pt x="1754" y="112"/>
                  </a:lnTo>
                  <a:lnTo>
                    <a:pt x="1752" y="126"/>
                  </a:lnTo>
                  <a:lnTo>
                    <a:pt x="1751" y="140"/>
                  </a:lnTo>
                  <a:lnTo>
                    <a:pt x="1749" y="153"/>
                  </a:lnTo>
                  <a:lnTo>
                    <a:pt x="1747" y="167"/>
                  </a:lnTo>
                  <a:lnTo>
                    <a:pt x="1745" y="181"/>
                  </a:lnTo>
                  <a:lnTo>
                    <a:pt x="1743" y="194"/>
                  </a:lnTo>
                  <a:lnTo>
                    <a:pt x="1697" y="539"/>
                  </a:lnTo>
                  <a:lnTo>
                    <a:pt x="1666" y="734"/>
                  </a:lnTo>
                  <a:lnTo>
                    <a:pt x="1665" y="743"/>
                  </a:lnTo>
                  <a:lnTo>
                    <a:pt x="1673" y="741"/>
                  </a:lnTo>
                  <a:lnTo>
                    <a:pt x="1681" y="741"/>
                  </a:lnTo>
                  <a:lnTo>
                    <a:pt x="1689" y="740"/>
                  </a:lnTo>
                  <a:lnTo>
                    <a:pt x="1698" y="740"/>
                  </a:lnTo>
                  <a:lnTo>
                    <a:pt x="1706" y="741"/>
                  </a:lnTo>
                  <a:lnTo>
                    <a:pt x="1715" y="741"/>
                  </a:lnTo>
                  <a:lnTo>
                    <a:pt x="1723" y="742"/>
                  </a:lnTo>
                  <a:lnTo>
                    <a:pt x="1731" y="743"/>
                  </a:lnTo>
                  <a:lnTo>
                    <a:pt x="1731" y="740"/>
                  </a:lnTo>
                  <a:lnTo>
                    <a:pt x="1731" y="738"/>
                  </a:lnTo>
                  <a:lnTo>
                    <a:pt x="1731" y="735"/>
                  </a:lnTo>
                  <a:lnTo>
                    <a:pt x="1731" y="733"/>
                  </a:lnTo>
                  <a:lnTo>
                    <a:pt x="1731" y="730"/>
                  </a:lnTo>
                  <a:lnTo>
                    <a:pt x="1732" y="727"/>
                  </a:lnTo>
                  <a:lnTo>
                    <a:pt x="1732" y="724"/>
                  </a:lnTo>
                  <a:lnTo>
                    <a:pt x="1732" y="722"/>
                  </a:lnTo>
                  <a:lnTo>
                    <a:pt x="1737" y="627"/>
                  </a:lnTo>
                  <a:lnTo>
                    <a:pt x="1777" y="256"/>
                  </a:lnTo>
                  <a:lnTo>
                    <a:pt x="1802" y="302"/>
                  </a:lnTo>
                  <a:lnTo>
                    <a:pt x="1826" y="348"/>
                  </a:lnTo>
                  <a:lnTo>
                    <a:pt x="1851" y="395"/>
                  </a:lnTo>
                  <a:lnTo>
                    <a:pt x="1875" y="441"/>
                  </a:lnTo>
                  <a:lnTo>
                    <a:pt x="1899" y="488"/>
                  </a:lnTo>
                  <a:lnTo>
                    <a:pt x="1923" y="534"/>
                  </a:lnTo>
                  <a:lnTo>
                    <a:pt x="1946" y="581"/>
                  </a:lnTo>
                  <a:lnTo>
                    <a:pt x="1969" y="628"/>
                  </a:lnTo>
                  <a:lnTo>
                    <a:pt x="2021" y="735"/>
                  </a:lnTo>
                  <a:lnTo>
                    <a:pt x="2032" y="735"/>
                  </a:lnTo>
                  <a:lnTo>
                    <a:pt x="2040" y="718"/>
                  </a:lnTo>
                  <a:lnTo>
                    <a:pt x="2048" y="701"/>
                  </a:lnTo>
                  <a:lnTo>
                    <a:pt x="2056" y="684"/>
                  </a:lnTo>
                  <a:lnTo>
                    <a:pt x="2064" y="667"/>
                  </a:lnTo>
                  <a:lnTo>
                    <a:pt x="2072" y="650"/>
                  </a:lnTo>
                  <a:lnTo>
                    <a:pt x="2080" y="633"/>
                  </a:lnTo>
                  <a:lnTo>
                    <a:pt x="2088" y="616"/>
                  </a:lnTo>
                  <a:lnTo>
                    <a:pt x="2096" y="599"/>
                  </a:lnTo>
                  <a:lnTo>
                    <a:pt x="2147" y="501"/>
                  </a:lnTo>
                  <a:lnTo>
                    <a:pt x="2280" y="256"/>
                  </a:lnTo>
                  <a:lnTo>
                    <a:pt x="2282" y="274"/>
                  </a:lnTo>
                  <a:lnTo>
                    <a:pt x="2285" y="291"/>
                  </a:lnTo>
                  <a:lnTo>
                    <a:pt x="2287" y="309"/>
                  </a:lnTo>
                  <a:lnTo>
                    <a:pt x="2290" y="327"/>
                  </a:lnTo>
                  <a:lnTo>
                    <a:pt x="2292" y="344"/>
                  </a:lnTo>
                  <a:lnTo>
                    <a:pt x="2293" y="362"/>
                  </a:lnTo>
                  <a:lnTo>
                    <a:pt x="2296" y="379"/>
                  </a:lnTo>
                  <a:lnTo>
                    <a:pt x="2297" y="397"/>
                  </a:lnTo>
                  <a:lnTo>
                    <a:pt x="2328" y="743"/>
                  </a:lnTo>
                  <a:lnTo>
                    <a:pt x="2334" y="742"/>
                  </a:lnTo>
                  <a:lnTo>
                    <a:pt x="2340" y="741"/>
                  </a:lnTo>
                  <a:lnTo>
                    <a:pt x="2345" y="741"/>
                  </a:lnTo>
                  <a:lnTo>
                    <a:pt x="2351" y="740"/>
                  </a:lnTo>
                  <a:lnTo>
                    <a:pt x="2357" y="740"/>
                  </a:lnTo>
                  <a:lnTo>
                    <a:pt x="2363" y="740"/>
                  </a:lnTo>
                  <a:lnTo>
                    <a:pt x="2369" y="740"/>
                  </a:lnTo>
                  <a:lnTo>
                    <a:pt x="2374" y="740"/>
                  </a:lnTo>
                  <a:lnTo>
                    <a:pt x="2380" y="740"/>
                  </a:lnTo>
                  <a:lnTo>
                    <a:pt x="2385" y="740"/>
                  </a:lnTo>
                  <a:lnTo>
                    <a:pt x="2390" y="740"/>
                  </a:lnTo>
                  <a:lnTo>
                    <a:pt x="2396" y="741"/>
                  </a:lnTo>
                  <a:lnTo>
                    <a:pt x="2401" y="741"/>
                  </a:lnTo>
                  <a:lnTo>
                    <a:pt x="2406" y="741"/>
                  </a:lnTo>
                  <a:lnTo>
                    <a:pt x="2412" y="742"/>
                  </a:lnTo>
                  <a:lnTo>
                    <a:pt x="2417" y="743"/>
                  </a:lnTo>
                  <a:lnTo>
                    <a:pt x="2413" y="712"/>
                  </a:lnTo>
                  <a:lnTo>
                    <a:pt x="2409" y="681"/>
                  </a:lnTo>
                  <a:lnTo>
                    <a:pt x="2405" y="650"/>
                  </a:lnTo>
                  <a:lnTo>
                    <a:pt x="2401" y="619"/>
                  </a:lnTo>
                  <a:lnTo>
                    <a:pt x="2397" y="588"/>
                  </a:lnTo>
                  <a:lnTo>
                    <a:pt x="2393" y="558"/>
                  </a:lnTo>
                  <a:lnTo>
                    <a:pt x="2389" y="527"/>
                  </a:lnTo>
                  <a:lnTo>
                    <a:pt x="2386" y="496"/>
                  </a:lnTo>
                  <a:lnTo>
                    <a:pt x="2339" y="85"/>
                  </a:lnTo>
                  <a:lnTo>
                    <a:pt x="2327" y="85"/>
                  </a:lnTo>
                  <a:lnTo>
                    <a:pt x="2317" y="103"/>
                  </a:lnTo>
                  <a:lnTo>
                    <a:pt x="2307" y="121"/>
                  </a:lnTo>
                  <a:lnTo>
                    <a:pt x="2297" y="139"/>
                  </a:lnTo>
                  <a:lnTo>
                    <a:pt x="2287" y="157"/>
                  </a:lnTo>
                  <a:lnTo>
                    <a:pt x="2277" y="175"/>
                  </a:lnTo>
                  <a:lnTo>
                    <a:pt x="2266" y="193"/>
                  </a:lnTo>
                  <a:lnTo>
                    <a:pt x="2256" y="211"/>
                  </a:lnTo>
                  <a:lnTo>
                    <a:pt x="2246" y="229"/>
                  </a:lnTo>
                  <a:lnTo>
                    <a:pt x="2122" y="459"/>
                  </a:lnTo>
                  <a:lnTo>
                    <a:pt x="2113" y="476"/>
                  </a:lnTo>
                  <a:lnTo>
                    <a:pt x="2103" y="493"/>
                  </a:lnTo>
                  <a:lnTo>
                    <a:pt x="2094" y="510"/>
                  </a:lnTo>
                  <a:lnTo>
                    <a:pt x="2085" y="527"/>
                  </a:lnTo>
                  <a:lnTo>
                    <a:pt x="2076" y="543"/>
                  </a:lnTo>
                  <a:lnTo>
                    <a:pt x="2066" y="560"/>
                  </a:lnTo>
                  <a:lnTo>
                    <a:pt x="2057" y="577"/>
                  </a:lnTo>
                  <a:lnTo>
                    <a:pt x="2048" y="594"/>
                  </a:lnTo>
                  <a:lnTo>
                    <a:pt x="2029" y="562"/>
                  </a:lnTo>
                  <a:lnTo>
                    <a:pt x="2010" y="529"/>
                  </a:lnTo>
                  <a:lnTo>
                    <a:pt x="1991" y="497"/>
                  </a:lnTo>
                  <a:lnTo>
                    <a:pt x="1973" y="465"/>
                  </a:lnTo>
                  <a:lnTo>
                    <a:pt x="1954" y="433"/>
                  </a:lnTo>
                  <a:lnTo>
                    <a:pt x="1937" y="401"/>
                  </a:lnTo>
                  <a:lnTo>
                    <a:pt x="1919" y="368"/>
                  </a:lnTo>
                  <a:lnTo>
                    <a:pt x="1902" y="336"/>
                  </a:lnTo>
                  <a:lnTo>
                    <a:pt x="1773" y="85"/>
                  </a:lnTo>
                  <a:lnTo>
                    <a:pt x="1756" y="85"/>
                  </a:lnTo>
                  <a:close/>
                  <a:moveTo>
                    <a:pt x="3638" y="85"/>
                  </a:moveTo>
                  <a:lnTo>
                    <a:pt x="3637" y="99"/>
                  </a:lnTo>
                  <a:lnTo>
                    <a:pt x="3636" y="112"/>
                  </a:lnTo>
                  <a:lnTo>
                    <a:pt x="3634" y="126"/>
                  </a:lnTo>
                  <a:lnTo>
                    <a:pt x="3632" y="140"/>
                  </a:lnTo>
                  <a:lnTo>
                    <a:pt x="3631" y="153"/>
                  </a:lnTo>
                  <a:lnTo>
                    <a:pt x="3629" y="167"/>
                  </a:lnTo>
                  <a:lnTo>
                    <a:pt x="3627" y="181"/>
                  </a:lnTo>
                  <a:lnTo>
                    <a:pt x="3625" y="194"/>
                  </a:lnTo>
                  <a:lnTo>
                    <a:pt x="3579" y="539"/>
                  </a:lnTo>
                  <a:lnTo>
                    <a:pt x="3547" y="734"/>
                  </a:lnTo>
                  <a:lnTo>
                    <a:pt x="3547" y="743"/>
                  </a:lnTo>
                  <a:lnTo>
                    <a:pt x="3554" y="741"/>
                  </a:lnTo>
                  <a:lnTo>
                    <a:pt x="3563" y="741"/>
                  </a:lnTo>
                  <a:lnTo>
                    <a:pt x="3571" y="740"/>
                  </a:lnTo>
                  <a:lnTo>
                    <a:pt x="3580" y="740"/>
                  </a:lnTo>
                  <a:lnTo>
                    <a:pt x="3588" y="741"/>
                  </a:lnTo>
                  <a:lnTo>
                    <a:pt x="3596" y="741"/>
                  </a:lnTo>
                  <a:lnTo>
                    <a:pt x="3604" y="742"/>
                  </a:lnTo>
                  <a:lnTo>
                    <a:pt x="3613" y="743"/>
                  </a:lnTo>
                  <a:lnTo>
                    <a:pt x="3613" y="740"/>
                  </a:lnTo>
                  <a:lnTo>
                    <a:pt x="3613" y="738"/>
                  </a:lnTo>
                  <a:lnTo>
                    <a:pt x="3613" y="735"/>
                  </a:lnTo>
                  <a:lnTo>
                    <a:pt x="3613" y="733"/>
                  </a:lnTo>
                  <a:lnTo>
                    <a:pt x="3613" y="730"/>
                  </a:lnTo>
                  <a:lnTo>
                    <a:pt x="3613" y="727"/>
                  </a:lnTo>
                  <a:lnTo>
                    <a:pt x="3613" y="724"/>
                  </a:lnTo>
                  <a:lnTo>
                    <a:pt x="3614" y="722"/>
                  </a:lnTo>
                  <a:lnTo>
                    <a:pt x="3618" y="627"/>
                  </a:lnTo>
                  <a:lnTo>
                    <a:pt x="3659" y="256"/>
                  </a:lnTo>
                  <a:lnTo>
                    <a:pt x="3684" y="302"/>
                  </a:lnTo>
                  <a:lnTo>
                    <a:pt x="3708" y="348"/>
                  </a:lnTo>
                  <a:lnTo>
                    <a:pt x="3732" y="395"/>
                  </a:lnTo>
                  <a:lnTo>
                    <a:pt x="3757" y="441"/>
                  </a:lnTo>
                  <a:lnTo>
                    <a:pt x="3781" y="488"/>
                  </a:lnTo>
                  <a:lnTo>
                    <a:pt x="3804" y="534"/>
                  </a:lnTo>
                  <a:lnTo>
                    <a:pt x="3828" y="581"/>
                  </a:lnTo>
                  <a:lnTo>
                    <a:pt x="3851" y="628"/>
                  </a:lnTo>
                  <a:lnTo>
                    <a:pt x="3903" y="735"/>
                  </a:lnTo>
                  <a:lnTo>
                    <a:pt x="3914" y="735"/>
                  </a:lnTo>
                  <a:lnTo>
                    <a:pt x="3921" y="718"/>
                  </a:lnTo>
                  <a:lnTo>
                    <a:pt x="3930" y="701"/>
                  </a:lnTo>
                  <a:lnTo>
                    <a:pt x="3938" y="684"/>
                  </a:lnTo>
                  <a:lnTo>
                    <a:pt x="3945" y="667"/>
                  </a:lnTo>
                  <a:lnTo>
                    <a:pt x="3953" y="650"/>
                  </a:lnTo>
                  <a:lnTo>
                    <a:pt x="3961" y="633"/>
                  </a:lnTo>
                  <a:lnTo>
                    <a:pt x="3970" y="616"/>
                  </a:lnTo>
                  <a:lnTo>
                    <a:pt x="3978" y="599"/>
                  </a:lnTo>
                  <a:lnTo>
                    <a:pt x="4028" y="501"/>
                  </a:lnTo>
                  <a:lnTo>
                    <a:pt x="4162" y="256"/>
                  </a:lnTo>
                  <a:lnTo>
                    <a:pt x="4164" y="274"/>
                  </a:lnTo>
                  <a:lnTo>
                    <a:pt x="4166" y="291"/>
                  </a:lnTo>
                  <a:lnTo>
                    <a:pt x="4169" y="309"/>
                  </a:lnTo>
                  <a:lnTo>
                    <a:pt x="4171" y="327"/>
                  </a:lnTo>
                  <a:lnTo>
                    <a:pt x="4173" y="344"/>
                  </a:lnTo>
                  <a:lnTo>
                    <a:pt x="4175" y="362"/>
                  </a:lnTo>
                  <a:lnTo>
                    <a:pt x="4177" y="379"/>
                  </a:lnTo>
                  <a:lnTo>
                    <a:pt x="4179" y="397"/>
                  </a:lnTo>
                  <a:lnTo>
                    <a:pt x="4210" y="743"/>
                  </a:lnTo>
                  <a:lnTo>
                    <a:pt x="4215" y="742"/>
                  </a:lnTo>
                  <a:lnTo>
                    <a:pt x="4221" y="741"/>
                  </a:lnTo>
                  <a:lnTo>
                    <a:pt x="4227" y="741"/>
                  </a:lnTo>
                  <a:lnTo>
                    <a:pt x="4233" y="740"/>
                  </a:lnTo>
                  <a:lnTo>
                    <a:pt x="4239" y="740"/>
                  </a:lnTo>
                  <a:lnTo>
                    <a:pt x="4244" y="740"/>
                  </a:lnTo>
                  <a:lnTo>
                    <a:pt x="4250" y="740"/>
                  </a:lnTo>
                  <a:lnTo>
                    <a:pt x="4256" y="740"/>
                  </a:lnTo>
                  <a:lnTo>
                    <a:pt x="4261" y="740"/>
                  </a:lnTo>
                  <a:lnTo>
                    <a:pt x="4267" y="740"/>
                  </a:lnTo>
                  <a:lnTo>
                    <a:pt x="4272" y="740"/>
                  </a:lnTo>
                  <a:lnTo>
                    <a:pt x="4278" y="741"/>
                  </a:lnTo>
                  <a:lnTo>
                    <a:pt x="4283" y="741"/>
                  </a:lnTo>
                  <a:lnTo>
                    <a:pt x="4288" y="741"/>
                  </a:lnTo>
                  <a:lnTo>
                    <a:pt x="4293" y="742"/>
                  </a:lnTo>
                  <a:lnTo>
                    <a:pt x="4299" y="743"/>
                  </a:lnTo>
                  <a:lnTo>
                    <a:pt x="4295" y="712"/>
                  </a:lnTo>
                  <a:lnTo>
                    <a:pt x="4290" y="681"/>
                  </a:lnTo>
                  <a:lnTo>
                    <a:pt x="4287" y="650"/>
                  </a:lnTo>
                  <a:lnTo>
                    <a:pt x="4282" y="619"/>
                  </a:lnTo>
                  <a:lnTo>
                    <a:pt x="4278" y="588"/>
                  </a:lnTo>
                  <a:lnTo>
                    <a:pt x="4274" y="558"/>
                  </a:lnTo>
                  <a:lnTo>
                    <a:pt x="4271" y="527"/>
                  </a:lnTo>
                  <a:lnTo>
                    <a:pt x="4267" y="496"/>
                  </a:lnTo>
                  <a:lnTo>
                    <a:pt x="4221" y="85"/>
                  </a:lnTo>
                  <a:lnTo>
                    <a:pt x="4208" y="85"/>
                  </a:lnTo>
                  <a:lnTo>
                    <a:pt x="4199" y="103"/>
                  </a:lnTo>
                  <a:lnTo>
                    <a:pt x="4188" y="121"/>
                  </a:lnTo>
                  <a:lnTo>
                    <a:pt x="4179" y="139"/>
                  </a:lnTo>
                  <a:lnTo>
                    <a:pt x="4168" y="157"/>
                  </a:lnTo>
                  <a:lnTo>
                    <a:pt x="4158" y="175"/>
                  </a:lnTo>
                  <a:lnTo>
                    <a:pt x="4148" y="193"/>
                  </a:lnTo>
                  <a:lnTo>
                    <a:pt x="4138" y="211"/>
                  </a:lnTo>
                  <a:lnTo>
                    <a:pt x="4128" y="229"/>
                  </a:lnTo>
                  <a:lnTo>
                    <a:pt x="4003" y="459"/>
                  </a:lnTo>
                  <a:lnTo>
                    <a:pt x="3994" y="476"/>
                  </a:lnTo>
                  <a:lnTo>
                    <a:pt x="3985" y="493"/>
                  </a:lnTo>
                  <a:lnTo>
                    <a:pt x="3976" y="510"/>
                  </a:lnTo>
                  <a:lnTo>
                    <a:pt x="3966" y="527"/>
                  </a:lnTo>
                  <a:lnTo>
                    <a:pt x="3957" y="543"/>
                  </a:lnTo>
                  <a:lnTo>
                    <a:pt x="3948" y="560"/>
                  </a:lnTo>
                  <a:lnTo>
                    <a:pt x="3939" y="577"/>
                  </a:lnTo>
                  <a:lnTo>
                    <a:pt x="3930" y="594"/>
                  </a:lnTo>
                  <a:lnTo>
                    <a:pt x="3910" y="562"/>
                  </a:lnTo>
                  <a:lnTo>
                    <a:pt x="3891" y="529"/>
                  </a:lnTo>
                  <a:lnTo>
                    <a:pt x="3873" y="497"/>
                  </a:lnTo>
                  <a:lnTo>
                    <a:pt x="3854" y="465"/>
                  </a:lnTo>
                  <a:lnTo>
                    <a:pt x="3836" y="433"/>
                  </a:lnTo>
                  <a:lnTo>
                    <a:pt x="3818" y="401"/>
                  </a:lnTo>
                  <a:lnTo>
                    <a:pt x="3801" y="368"/>
                  </a:lnTo>
                  <a:lnTo>
                    <a:pt x="3783" y="336"/>
                  </a:lnTo>
                  <a:lnTo>
                    <a:pt x="3655" y="85"/>
                  </a:lnTo>
                  <a:lnTo>
                    <a:pt x="3638" y="85"/>
                  </a:lnTo>
                  <a:close/>
                  <a:moveTo>
                    <a:pt x="1156" y="93"/>
                  </a:moveTo>
                  <a:lnTo>
                    <a:pt x="1157" y="108"/>
                  </a:lnTo>
                  <a:lnTo>
                    <a:pt x="1158" y="123"/>
                  </a:lnTo>
                  <a:lnTo>
                    <a:pt x="1158" y="138"/>
                  </a:lnTo>
                  <a:lnTo>
                    <a:pt x="1159" y="154"/>
                  </a:lnTo>
                  <a:lnTo>
                    <a:pt x="1160" y="169"/>
                  </a:lnTo>
                  <a:lnTo>
                    <a:pt x="1160" y="184"/>
                  </a:lnTo>
                  <a:lnTo>
                    <a:pt x="1161" y="199"/>
                  </a:lnTo>
                  <a:lnTo>
                    <a:pt x="1161" y="214"/>
                  </a:lnTo>
                  <a:lnTo>
                    <a:pt x="1163" y="298"/>
                  </a:lnTo>
                  <a:lnTo>
                    <a:pt x="1160" y="622"/>
                  </a:lnTo>
                  <a:lnTo>
                    <a:pt x="1154" y="742"/>
                  </a:lnTo>
                  <a:lnTo>
                    <a:pt x="1164" y="741"/>
                  </a:lnTo>
                  <a:lnTo>
                    <a:pt x="1175" y="741"/>
                  </a:lnTo>
                  <a:lnTo>
                    <a:pt x="1184" y="741"/>
                  </a:lnTo>
                  <a:lnTo>
                    <a:pt x="1194" y="741"/>
                  </a:lnTo>
                  <a:lnTo>
                    <a:pt x="1204" y="740"/>
                  </a:lnTo>
                  <a:lnTo>
                    <a:pt x="1214" y="740"/>
                  </a:lnTo>
                  <a:lnTo>
                    <a:pt x="1224" y="740"/>
                  </a:lnTo>
                  <a:lnTo>
                    <a:pt x="1234" y="740"/>
                  </a:lnTo>
                  <a:lnTo>
                    <a:pt x="1244" y="740"/>
                  </a:lnTo>
                  <a:lnTo>
                    <a:pt x="1255" y="740"/>
                  </a:lnTo>
                  <a:lnTo>
                    <a:pt x="1265" y="739"/>
                  </a:lnTo>
                  <a:lnTo>
                    <a:pt x="1275" y="739"/>
                  </a:lnTo>
                  <a:lnTo>
                    <a:pt x="1286" y="739"/>
                  </a:lnTo>
                  <a:lnTo>
                    <a:pt x="1296" y="739"/>
                  </a:lnTo>
                  <a:lnTo>
                    <a:pt x="1306" y="739"/>
                  </a:lnTo>
                  <a:lnTo>
                    <a:pt x="1317" y="739"/>
                  </a:lnTo>
                  <a:lnTo>
                    <a:pt x="1331" y="739"/>
                  </a:lnTo>
                  <a:lnTo>
                    <a:pt x="1346" y="739"/>
                  </a:lnTo>
                  <a:lnTo>
                    <a:pt x="1361" y="739"/>
                  </a:lnTo>
                  <a:lnTo>
                    <a:pt x="1375" y="739"/>
                  </a:lnTo>
                  <a:lnTo>
                    <a:pt x="1390" y="740"/>
                  </a:lnTo>
                  <a:lnTo>
                    <a:pt x="1404" y="740"/>
                  </a:lnTo>
                  <a:lnTo>
                    <a:pt x="1419" y="741"/>
                  </a:lnTo>
                  <a:lnTo>
                    <a:pt x="1434" y="741"/>
                  </a:lnTo>
                  <a:lnTo>
                    <a:pt x="1499" y="743"/>
                  </a:lnTo>
                  <a:lnTo>
                    <a:pt x="1497" y="736"/>
                  </a:lnTo>
                  <a:lnTo>
                    <a:pt x="1496" y="728"/>
                  </a:lnTo>
                  <a:lnTo>
                    <a:pt x="1495" y="721"/>
                  </a:lnTo>
                  <a:lnTo>
                    <a:pt x="1495" y="714"/>
                  </a:lnTo>
                  <a:lnTo>
                    <a:pt x="1495" y="707"/>
                  </a:lnTo>
                  <a:lnTo>
                    <a:pt x="1496" y="700"/>
                  </a:lnTo>
                  <a:lnTo>
                    <a:pt x="1497" y="693"/>
                  </a:lnTo>
                  <a:lnTo>
                    <a:pt x="1498" y="686"/>
                  </a:lnTo>
                  <a:lnTo>
                    <a:pt x="1487" y="687"/>
                  </a:lnTo>
                  <a:lnTo>
                    <a:pt x="1477" y="689"/>
                  </a:lnTo>
                  <a:lnTo>
                    <a:pt x="1466" y="691"/>
                  </a:lnTo>
                  <a:lnTo>
                    <a:pt x="1455" y="691"/>
                  </a:lnTo>
                  <a:lnTo>
                    <a:pt x="1444" y="693"/>
                  </a:lnTo>
                  <a:lnTo>
                    <a:pt x="1434" y="693"/>
                  </a:lnTo>
                  <a:lnTo>
                    <a:pt x="1423" y="694"/>
                  </a:lnTo>
                  <a:lnTo>
                    <a:pt x="1412" y="695"/>
                  </a:lnTo>
                  <a:lnTo>
                    <a:pt x="1390" y="695"/>
                  </a:lnTo>
                  <a:lnTo>
                    <a:pt x="1369" y="696"/>
                  </a:lnTo>
                  <a:lnTo>
                    <a:pt x="1348" y="697"/>
                  </a:lnTo>
                  <a:lnTo>
                    <a:pt x="1326" y="698"/>
                  </a:lnTo>
                  <a:lnTo>
                    <a:pt x="1305" y="698"/>
                  </a:lnTo>
                  <a:lnTo>
                    <a:pt x="1283" y="698"/>
                  </a:lnTo>
                  <a:lnTo>
                    <a:pt x="1262" y="698"/>
                  </a:lnTo>
                  <a:lnTo>
                    <a:pt x="1241" y="698"/>
                  </a:lnTo>
                  <a:lnTo>
                    <a:pt x="1240" y="688"/>
                  </a:lnTo>
                  <a:lnTo>
                    <a:pt x="1240" y="678"/>
                  </a:lnTo>
                  <a:lnTo>
                    <a:pt x="1240" y="667"/>
                  </a:lnTo>
                  <a:lnTo>
                    <a:pt x="1240" y="657"/>
                  </a:lnTo>
                  <a:lnTo>
                    <a:pt x="1239" y="646"/>
                  </a:lnTo>
                  <a:lnTo>
                    <a:pt x="1239" y="636"/>
                  </a:lnTo>
                  <a:lnTo>
                    <a:pt x="1239" y="626"/>
                  </a:lnTo>
                  <a:lnTo>
                    <a:pt x="1239" y="616"/>
                  </a:lnTo>
                  <a:lnTo>
                    <a:pt x="1239" y="497"/>
                  </a:lnTo>
                  <a:lnTo>
                    <a:pt x="1239" y="487"/>
                  </a:lnTo>
                  <a:lnTo>
                    <a:pt x="1239" y="478"/>
                  </a:lnTo>
                  <a:lnTo>
                    <a:pt x="1239" y="469"/>
                  </a:lnTo>
                  <a:lnTo>
                    <a:pt x="1239" y="459"/>
                  </a:lnTo>
                  <a:lnTo>
                    <a:pt x="1240" y="450"/>
                  </a:lnTo>
                  <a:lnTo>
                    <a:pt x="1240" y="440"/>
                  </a:lnTo>
                  <a:lnTo>
                    <a:pt x="1240" y="431"/>
                  </a:lnTo>
                  <a:lnTo>
                    <a:pt x="1240" y="421"/>
                  </a:lnTo>
                  <a:lnTo>
                    <a:pt x="1293" y="421"/>
                  </a:lnTo>
                  <a:lnTo>
                    <a:pt x="1298" y="421"/>
                  </a:lnTo>
                  <a:lnTo>
                    <a:pt x="1303" y="421"/>
                  </a:lnTo>
                  <a:lnTo>
                    <a:pt x="1309" y="421"/>
                  </a:lnTo>
                  <a:lnTo>
                    <a:pt x="1314" y="421"/>
                  </a:lnTo>
                  <a:lnTo>
                    <a:pt x="1319" y="421"/>
                  </a:lnTo>
                  <a:lnTo>
                    <a:pt x="1324" y="421"/>
                  </a:lnTo>
                  <a:lnTo>
                    <a:pt x="1329" y="421"/>
                  </a:lnTo>
                  <a:lnTo>
                    <a:pt x="1334" y="421"/>
                  </a:lnTo>
                  <a:lnTo>
                    <a:pt x="1387" y="423"/>
                  </a:lnTo>
                  <a:lnTo>
                    <a:pt x="1397" y="423"/>
                  </a:lnTo>
                  <a:lnTo>
                    <a:pt x="1408" y="423"/>
                  </a:lnTo>
                  <a:lnTo>
                    <a:pt x="1418" y="424"/>
                  </a:lnTo>
                  <a:lnTo>
                    <a:pt x="1428" y="425"/>
                  </a:lnTo>
                  <a:lnTo>
                    <a:pt x="1439" y="426"/>
                  </a:lnTo>
                  <a:lnTo>
                    <a:pt x="1449" y="426"/>
                  </a:lnTo>
                  <a:lnTo>
                    <a:pt x="1460" y="428"/>
                  </a:lnTo>
                  <a:lnTo>
                    <a:pt x="1471" y="429"/>
                  </a:lnTo>
                  <a:lnTo>
                    <a:pt x="1470" y="425"/>
                  </a:lnTo>
                  <a:lnTo>
                    <a:pt x="1469" y="422"/>
                  </a:lnTo>
                  <a:lnTo>
                    <a:pt x="1468" y="418"/>
                  </a:lnTo>
                  <a:lnTo>
                    <a:pt x="1468" y="414"/>
                  </a:lnTo>
                  <a:lnTo>
                    <a:pt x="1468" y="411"/>
                  </a:lnTo>
                  <a:lnTo>
                    <a:pt x="1467" y="407"/>
                  </a:lnTo>
                  <a:lnTo>
                    <a:pt x="1467" y="404"/>
                  </a:lnTo>
                  <a:lnTo>
                    <a:pt x="1467" y="400"/>
                  </a:lnTo>
                  <a:lnTo>
                    <a:pt x="1467" y="397"/>
                  </a:lnTo>
                  <a:lnTo>
                    <a:pt x="1467" y="393"/>
                  </a:lnTo>
                  <a:lnTo>
                    <a:pt x="1468" y="389"/>
                  </a:lnTo>
                  <a:lnTo>
                    <a:pt x="1468" y="386"/>
                  </a:lnTo>
                  <a:lnTo>
                    <a:pt x="1469" y="382"/>
                  </a:lnTo>
                  <a:lnTo>
                    <a:pt x="1469" y="379"/>
                  </a:lnTo>
                  <a:lnTo>
                    <a:pt x="1470" y="375"/>
                  </a:lnTo>
                  <a:lnTo>
                    <a:pt x="1471" y="372"/>
                  </a:lnTo>
                  <a:lnTo>
                    <a:pt x="1461" y="372"/>
                  </a:lnTo>
                  <a:lnTo>
                    <a:pt x="1450" y="373"/>
                  </a:lnTo>
                  <a:lnTo>
                    <a:pt x="1440" y="373"/>
                  </a:lnTo>
                  <a:lnTo>
                    <a:pt x="1429" y="374"/>
                  </a:lnTo>
                  <a:lnTo>
                    <a:pt x="1419" y="375"/>
                  </a:lnTo>
                  <a:lnTo>
                    <a:pt x="1408" y="375"/>
                  </a:lnTo>
                  <a:lnTo>
                    <a:pt x="1398" y="376"/>
                  </a:lnTo>
                  <a:lnTo>
                    <a:pt x="1387" y="377"/>
                  </a:lnTo>
                  <a:lnTo>
                    <a:pt x="1336" y="379"/>
                  </a:lnTo>
                  <a:lnTo>
                    <a:pt x="1240" y="379"/>
                  </a:lnTo>
                  <a:lnTo>
                    <a:pt x="1240" y="372"/>
                  </a:lnTo>
                  <a:lnTo>
                    <a:pt x="1240" y="366"/>
                  </a:lnTo>
                  <a:lnTo>
                    <a:pt x="1240" y="359"/>
                  </a:lnTo>
                  <a:lnTo>
                    <a:pt x="1239" y="352"/>
                  </a:lnTo>
                  <a:lnTo>
                    <a:pt x="1239" y="345"/>
                  </a:lnTo>
                  <a:lnTo>
                    <a:pt x="1239" y="339"/>
                  </a:lnTo>
                  <a:lnTo>
                    <a:pt x="1239" y="332"/>
                  </a:lnTo>
                  <a:lnTo>
                    <a:pt x="1239" y="325"/>
                  </a:lnTo>
                  <a:lnTo>
                    <a:pt x="1239" y="320"/>
                  </a:lnTo>
                  <a:lnTo>
                    <a:pt x="1239" y="314"/>
                  </a:lnTo>
                  <a:lnTo>
                    <a:pt x="1239" y="309"/>
                  </a:lnTo>
                  <a:lnTo>
                    <a:pt x="1239" y="304"/>
                  </a:lnTo>
                  <a:lnTo>
                    <a:pt x="1239" y="299"/>
                  </a:lnTo>
                  <a:lnTo>
                    <a:pt x="1239" y="293"/>
                  </a:lnTo>
                  <a:lnTo>
                    <a:pt x="1239" y="288"/>
                  </a:lnTo>
                  <a:lnTo>
                    <a:pt x="1239" y="282"/>
                  </a:lnTo>
                  <a:lnTo>
                    <a:pt x="1244" y="140"/>
                  </a:lnTo>
                  <a:lnTo>
                    <a:pt x="1313" y="140"/>
                  </a:lnTo>
                  <a:lnTo>
                    <a:pt x="1408" y="143"/>
                  </a:lnTo>
                  <a:lnTo>
                    <a:pt x="1419" y="144"/>
                  </a:lnTo>
                  <a:lnTo>
                    <a:pt x="1429" y="144"/>
                  </a:lnTo>
                  <a:lnTo>
                    <a:pt x="1440" y="145"/>
                  </a:lnTo>
                  <a:lnTo>
                    <a:pt x="1451" y="146"/>
                  </a:lnTo>
                  <a:lnTo>
                    <a:pt x="1461" y="147"/>
                  </a:lnTo>
                  <a:lnTo>
                    <a:pt x="1472" y="148"/>
                  </a:lnTo>
                  <a:lnTo>
                    <a:pt x="1482" y="149"/>
                  </a:lnTo>
                  <a:lnTo>
                    <a:pt x="1493" y="149"/>
                  </a:lnTo>
                  <a:lnTo>
                    <a:pt x="1492" y="146"/>
                  </a:lnTo>
                  <a:lnTo>
                    <a:pt x="1492" y="142"/>
                  </a:lnTo>
                  <a:lnTo>
                    <a:pt x="1491" y="139"/>
                  </a:lnTo>
                  <a:lnTo>
                    <a:pt x="1491" y="135"/>
                  </a:lnTo>
                  <a:lnTo>
                    <a:pt x="1491" y="132"/>
                  </a:lnTo>
                  <a:lnTo>
                    <a:pt x="1490" y="128"/>
                  </a:lnTo>
                  <a:lnTo>
                    <a:pt x="1490" y="125"/>
                  </a:lnTo>
                  <a:lnTo>
                    <a:pt x="1490" y="121"/>
                  </a:lnTo>
                  <a:lnTo>
                    <a:pt x="1490" y="118"/>
                  </a:lnTo>
                  <a:lnTo>
                    <a:pt x="1491" y="114"/>
                  </a:lnTo>
                  <a:lnTo>
                    <a:pt x="1491" y="110"/>
                  </a:lnTo>
                  <a:lnTo>
                    <a:pt x="1492" y="107"/>
                  </a:lnTo>
                  <a:lnTo>
                    <a:pt x="1492" y="103"/>
                  </a:lnTo>
                  <a:lnTo>
                    <a:pt x="1492" y="100"/>
                  </a:lnTo>
                  <a:lnTo>
                    <a:pt x="1493" y="96"/>
                  </a:lnTo>
                  <a:lnTo>
                    <a:pt x="1493" y="93"/>
                  </a:lnTo>
                  <a:lnTo>
                    <a:pt x="1481" y="93"/>
                  </a:lnTo>
                  <a:lnTo>
                    <a:pt x="1469" y="94"/>
                  </a:lnTo>
                  <a:lnTo>
                    <a:pt x="1456" y="95"/>
                  </a:lnTo>
                  <a:lnTo>
                    <a:pt x="1444" y="95"/>
                  </a:lnTo>
                  <a:lnTo>
                    <a:pt x="1432" y="95"/>
                  </a:lnTo>
                  <a:lnTo>
                    <a:pt x="1420" y="96"/>
                  </a:lnTo>
                  <a:lnTo>
                    <a:pt x="1408" y="96"/>
                  </a:lnTo>
                  <a:lnTo>
                    <a:pt x="1395" y="96"/>
                  </a:lnTo>
                  <a:lnTo>
                    <a:pt x="1259" y="96"/>
                  </a:lnTo>
                  <a:lnTo>
                    <a:pt x="1156" y="93"/>
                  </a:lnTo>
                  <a:close/>
                  <a:moveTo>
                    <a:pt x="5193" y="93"/>
                  </a:moveTo>
                  <a:lnTo>
                    <a:pt x="5193" y="116"/>
                  </a:lnTo>
                  <a:lnTo>
                    <a:pt x="5198" y="301"/>
                  </a:lnTo>
                  <a:lnTo>
                    <a:pt x="5193" y="633"/>
                  </a:lnTo>
                  <a:lnTo>
                    <a:pt x="5193" y="646"/>
                  </a:lnTo>
                  <a:lnTo>
                    <a:pt x="5193" y="660"/>
                  </a:lnTo>
                  <a:lnTo>
                    <a:pt x="5192" y="674"/>
                  </a:lnTo>
                  <a:lnTo>
                    <a:pt x="5191" y="688"/>
                  </a:lnTo>
                  <a:lnTo>
                    <a:pt x="5191" y="702"/>
                  </a:lnTo>
                  <a:lnTo>
                    <a:pt x="5190" y="715"/>
                  </a:lnTo>
                  <a:lnTo>
                    <a:pt x="5189" y="729"/>
                  </a:lnTo>
                  <a:lnTo>
                    <a:pt x="5189" y="743"/>
                  </a:lnTo>
                  <a:lnTo>
                    <a:pt x="5195" y="742"/>
                  </a:lnTo>
                  <a:lnTo>
                    <a:pt x="5200" y="742"/>
                  </a:lnTo>
                  <a:lnTo>
                    <a:pt x="5206" y="741"/>
                  </a:lnTo>
                  <a:lnTo>
                    <a:pt x="5212" y="741"/>
                  </a:lnTo>
                  <a:lnTo>
                    <a:pt x="5218" y="741"/>
                  </a:lnTo>
                  <a:lnTo>
                    <a:pt x="5224" y="740"/>
                  </a:lnTo>
                  <a:lnTo>
                    <a:pt x="5230" y="740"/>
                  </a:lnTo>
                  <a:lnTo>
                    <a:pt x="5235" y="740"/>
                  </a:lnTo>
                  <a:lnTo>
                    <a:pt x="5241" y="740"/>
                  </a:lnTo>
                  <a:lnTo>
                    <a:pt x="5246" y="740"/>
                  </a:lnTo>
                  <a:lnTo>
                    <a:pt x="5252" y="741"/>
                  </a:lnTo>
                  <a:lnTo>
                    <a:pt x="5257" y="741"/>
                  </a:lnTo>
                  <a:lnTo>
                    <a:pt x="5263" y="741"/>
                  </a:lnTo>
                  <a:lnTo>
                    <a:pt x="5268" y="742"/>
                  </a:lnTo>
                  <a:lnTo>
                    <a:pt x="5273" y="742"/>
                  </a:lnTo>
                  <a:lnTo>
                    <a:pt x="5279" y="743"/>
                  </a:lnTo>
                  <a:lnTo>
                    <a:pt x="5275" y="545"/>
                  </a:lnTo>
                  <a:lnTo>
                    <a:pt x="5275" y="540"/>
                  </a:lnTo>
                  <a:lnTo>
                    <a:pt x="5275" y="535"/>
                  </a:lnTo>
                  <a:lnTo>
                    <a:pt x="5275" y="530"/>
                  </a:lnTo>
                  <a:lnTo>
                    <a:pt x="5275" y="525"/>
                  </a:lnTo>
                  <a:lnTo>
                    <a:pt x="5275" y="519"/>
                  </a:lnTo>
                  <a:lnTo>
                    <a:pt x="5275" y="515"/>
                  </a:lnTo>
                  <a:lnTo>
                    <a:pt x="5275" y="510"/>
                  </a:lnTo>
                  <a:lnTo>
                    <a:pt x="5275" y="504"/>
                  </a:lnTo>
                  <a:lnTo>
                    <a:pt x="5275" y="429"/>
                  </a:lnTo>
                  <a:lnTo>
                    <a:pt x="5311" y="429"/>
                  </a:lnTo>
                  <a:lnTo>
                    <a:pt x="5387" y="518"/>
                  </a:lnTo>
                  <a:lnTo>
                    <a:pt x="5499" y="663"/>
                  </a:lnTo>
                  <a:lnTo>
                    <a:pt x="5506" y="673"/>
                  </a:lnTo>
                  <a:lnTo>
                    <a:pt x="5514" y="683"/>
                  </a:lnTo>
                  <a:lnTo>
                    <a:pt x="5521" y="693"/>
                  </a:lnTo>
                  <a:lnTo>
                    <a:pt x="5528" y="703"/>
                  </a:lnTo>
                  <a:lnTo>
                    <a:pt x="5536" y="713"/>
                  </a:lnTo>
                  <a:lnTo>
                    <a:pt x="5543" y="723"/>
                  </a:lnTo>
                  <a:lnTo>
                    <a:pt x="5550" y="733"/>
                  </a:lnTo>
                  <a:lnTo>
                    <a:pt x="5557" y="743"/>
                  </a:lnTo>
                  <a:lnTo>
                    <a:pt x="5564" y="742"/>
                  </a:lnTo>
                  <a:lnTo>
                    <a:pt x="5570" y="741"/>
                  </a:lnTo>
                  <a:lnTo>
                    <a:pt x="5577" y="741"/>
                  </a:lnTo>
                  <a:lnTo>
                    <a:pt x="5583" y="740"/>
                  </a:lnTo>
                  <a:lnTo>
                    <a:pt x="5590" y="739"/>
                  </a:lnTo>
                  <a:lnTo>
                    <a:pt x="5597" y="739"/>
                  </a:lnTo>
                  <a:lnTo>
                    <a:pt x="5603" y="738"/>
                  </a:lnTo>
                  <a:lnTo>
                    <a:pt x="5610" y="738"/>
                  </a:lnTo>
                  <a:lnTo>
                    <a:pt x="5617" y="738"/>
                  </a:lnTo>
                  <a:lnTo>
                    <a:pt x="5624" y="739"/>
                  </a:lnTo>
                  <a:lnTo>
                    <a:pt x="5631" y="739"/>
                  </a:lnTo>
                  <a:lnTo>
                    <a:pt x="5638" y="740"/>
                  </a:lnTo>
                  <a:lnTo>
                    <a:pt x="5645" y="741"/>
                  </a:lnTo>
                  <a:lnTo>
                    <a:pt x="5652" y="741"/>
                  </a:lnTo>
                  <a:lnTo>
                    <a:pt x="5659" y="742"/>
                  </a:lnTo>
                  <a:lnTo>
                    <a:pt x="5666" y="743"/>
                  </a:lnTo>
                  <a:lnTo>
                    <a:pt x="5650" y="722"/>
                  </a:lnTo>
                  <a:lnTo>
                    <a:pt x="5604" y="669"/>
                  </a:lnTo>
                  <a:lnTo>
                    <a:pt x="5409" y="421"/>
                  </a:lnTo>
                  <a:lnTo>
                    <a:pt x="5418" y="419"/>
                  </a:lnTo>
                  <a:lnTo>
                    <a:pt x="5427" y="417"/>
                  </a:lnTo>
                  <a:lnTo>
                    <a:pt x="5436" y="415"/>
                  </a:lnTo>
                  <a:lnTo>
                    <a:pt x="5445" y="413"/>
                  </a:lnTo>
                  <a:lnTo>
                    <a:pt x="5454" y="410"/>
                  </a:lnTo>
                  <a:lnTo>
                    <a:pt x="5463" y="407"/>
                  </a:lnTo>
                  <a:lnTo>
                    <a:pt x="5471" y="404"/>
                  </a:lnTo>
                  <a:lnTo>
                    <a:pt x="5480" y="401"/>
                  </a:lnTo>
                  <a:lnTo>
                    <a:pt x="5488" y="398"/>
                  </a:lnTo>
                  <a:lnTo>
                    <a:pt x="5497" y="394"/>
                  </a:lnTo>
                  <a:lnTo>
                    <a:pt x="5504" y="390"/>
                  </a:lnTo>
                  <a:lnTo>
                    <a:pt x="5513" y="385"/>
                  </a:lnTo>
                  <a:lnTo>
                    <a:pt x="5520" y="381"/>
                  </a:lnTo>
                  <a:lnTo>
                    <a:pt x="5528" y="376"/>
                  </a:lnTo>
                  <a:lnTo>
                    <a:pt x="5535" y="371"/>
                  </a:lnTo>
                  <a:lnTo>
                    <a:pt x="5542" y="366"/>
                  </a:lnTo>
                  <a:lnTo>
                    <a:pt x="5549" y="360"/>
                  </a:lnTo>
                  <a:lnTo>
                    <a:pt x="5555" y="354"/>
                  </a:lnTo>
                  <a:lnTo>
                    <a:pt x="5561" y="348"/>
                  </a:lnTo>
                  <a:lnTo>
                    <a:pt x="5567" y="342"/>
                  </a:lnTo>
                  <a:lnTo>
                    <a:pt x="5573" y="335"/>
                  </a:lnTo>
                  <a:lnTo>
                    <a:pt x="5578" y="328"/>
                  </a:lnTo>
                  <a:lnTo>
                    <a:pt x="5582" y="321"/>
                  </a:lnTo>
                  <a:lnTo>
                    <a:pt x="5586" y="313"/>
                  </a:lnTo>
                  <a:lnTo>
                    <a:pt x="5590" y="305"/>
                  </a:lnTo>
                  <a:lnTo>
                    <a:pt x="5594" y="297"/>
                  </a:lnTo>
                  <a:lnTo>
                    <a:pt x="5597" y="288"/>
                  </a:lnTo>
                  <a:lnTo>
                    <a:pt x="5599" y="279"/>
                  </a:lnTo>
                  <a:lnTo>
                    <a:pt x="5601" y="270"/>
                  </a:lnTo>
                  <a:lnTo>
                    <a:pt x="5602" y="261"/>
                  </a:lnTo>
                  <a:lnTo>
                    <a:pt x="5603" y="251"/>
                  </a:lnTo>
                  <a:lnTo>
                    <a:pt x="5603" y="241"/>
                  </a:lnTo>
                  <a:lnTo>
                    <a:pt x="5603" y="231"/>
                  </a:lnTo>
                  <a:lnTo>
                    <a:pt x="5602" y="222"/>
                  </a:lnTo>
                  <a:lnTo>
                    <a:pt x="5600" y="212"/>
                  </a:lnTo>
                  <a:lnTo>
                    <a:pt x="5598" y="203"/>
                  </a:lnTo>
                  <a:lnTo>
                    <a:pt x="5595" y="193"/>
                  </a:lnTo>
                  <a:lnTo>
                    <a:pt x="5591" y="184"/>
                  </a:lnTo>
                  <a:lnTo>
                    <a:pt x="5588" y="175"/>
                  </a:lnTo>
                  <a:lnTo>
                    <a:pt x="5583" y="166"/>
                  </a:lnTo>
                  <a:lnTo>
                    <a:pt x="5580" y="160"/>
                  </a:lnTo>
                  <a:lnTo>
                    <a:pt x="5576" y="155"/>
                  </a:lnTo>
                  <a:lnTo>
                    <a:pt x="5572" y="149"/>
                  </a:lnTo>
                  <a:lnTo>
                    <a:pt x="5568" y="144"/>
                  </a:lnTo>
                  <a:lnTo>
                    <a:pt x="5563" y="139"/>
                  </a:lnTo>
                  <a:lnTo>
                    <a:pt x="5558" y="134"/>
                  </a:lnTo>
                  <a:lnTo>
                    <a:pt x="5553" y="130"/>
                  </a:lnTo>
                  <a:lnTo>
                    <a:pt x="5548" y="126"/>
                  </a:lnTo>
                  <a:lnTo>
                    <a:pt x="5543" y="123"/>
                  </a:lnTo>
                  <a:lnTo>
                    <a:pt x="5537" y="119"/>
                  </a:lnTo>
                  <a:lnTo>
                    <a:pt x="5531" y="116"/>
                  </a:lnTo>
                  <a:lnTo>
                    <a:pt x="5525" y="113"/>
                  </a:lnTo>
                  <a:lnTo>
                    <a:pt x="5519" y="110"/>
                  </a:lnTo>
                  <a:lnTo>
                    <a:pt x="5513" y="108"/>
                  </a:lnTo>
                  <a:lnTo>
                    <a:pt x="5507" y="106"/>
                  </a:lnTo>
                  <a:lnTo>
                    <a:pt x="5500" y="104"/>
                  </a:lnTo>
                  <a:lnTo>
                    <a:pt x="5487" y="101"/>
                  </a:lnTo>
                  <a:lnTo>
                    <a:pt x="5474" y="98"/>
                  </a:lnTo>
                  <a:lnTo>
                    <a:pt x="5460" y="96"/>
                  </a:lnTo>
                  <a:lnTo>
                    <a:pt x="5446" y="95"/>
                  </a:lnTo>
                  <a:lnTo>
                    <a:pt x="5433" y="94"/>
                  </a:lnTo>
                  <a:lnTo>
                    <a:pt x="5419" y="93"/>
                  </a:lnTo>
                  <a:lnTo>
                    <a:pt x="5406" y="93"/>
                  </a:lnTo>
                  <a:lnTo>
                    <a:pt x="5393" y="93"/>
                  </a:lnTo>
                  <a:lnTo>
                    <a:pt x="5267" y="95"/>
                  </a:lnTo>
                  <a:lnTo>
                    <a:pt x="5267" y="95"/>
                  </a:lnTo>
                  <a:lnTo>
                    <a:pt x="5193" y="93"/>
                  </a:lnTo>
                  <a:close/>
                  <a:moveTo>
                    <a:pt x="502" y="94"/>
                  </a:moveTo>
                  <a:lnTo>
                    <a:pt x="503" y="101"/>
                  </a:lnTo>
                  <a:lnTo>
                    <a:pt x="503" y="109"/>
                  </a:lnTo>
                  <a:lnTo>
                    <a:pt x="503" y="116"/>
                  </a:lnTo>
                  <a:lnTo>
                    <a:pt x="503" y="123"/>
                  </a:lnTo>
                  <a:lnTo>
                    <a:pt x="503" y="130"/>
                  </a:lnTo>
                  <a:lnTo>
                    <a:pt x="502" y="137"/>
                  </a:lnTo>
                  <a:lnTo>
                    <a:pt x="502" y="144"/>
                  </a:lnTo>
                  <a:lnTo>
                    <a:pt x="501" y="151"/>
                  </a:lnTo>
                  <a:lnTo>
                    <a:pt x="592" y="145"/>
                  </a:lnTo>
                  <a:lnTo>
                    <a:pt x="607" y="144"/>
                  </a:lnTo>
                  <a:lnTo>
                    <a:pt x="621" y="143"/>
                  </a:lnTo>
                  <a:lnTo>
                    <a:pt x="636" y="142"/>
                  </a:lnTo>
                  <a:lnTo>
                    <a:pt x="651" y="142"/>
                  </a:lnTo>
                  <a:lnTo>
                    <a:pt x="666" y="142"/>
                  </a:lnTo>
                  <a:lnTo>
                    <a:pt x="681" y="142"/>
                  </a:lnTo>
                  <a:lnTo>
                    <a:pt x="696" y="141"/>
                  </a:lnTo>
                  <a:lnTo>
                    <a:pt x="711" y="141"/>
                  </a:lnTo>
                  <a:lnTo>
                    <a:pt x="711" y="238"/>
                  </a:lnTo>
                  <a:lnTo>
                    <a:pt x="707" y="619"/>
                  </a:lnTo>
                  <a:lnTo>
                    <a:pt x="703" y="719"/>
                  </a:lnTo>
                  <a:lnTo>
                    <a:pt x="703" y="722"/>
                  </a:lnTo>
                  <a:lnTo>
                    <a:pt x="702" y="725"/>
                  </a:lnTo>
                  <a:lnTo>
                    <a:pt x="702" y="728"/>
                  </a:lnTo>
                  <a:lnTo>
                    <a:pt x="702" y="731"/>
                  </a:lnTo>
                  <a:lnTo>
                    <a:pt x="701" y="734"/>
                  </a:lnTo>
                  <a:lnTo>
                    <a:pt x="701" y="737"/>
                  </a:lnTo>
                  <a:lnTo>
                    <a:pt x="701" y="740"/>
                  </a:lnTo>
                  <a:lnTo>
                    <a:pt x="700" y="743"/>
                  </a:lnTo>
                  <a:lnTo>
                    <a:pt x="706" y="742"/>
                  </a:lnTo>
                  <a:lnTo>
                    <a:pt x="712" y="741"/>
                  </a:lnTo>
                  <a:lnTo>
                    <a:pt x="718" y="740"/>
                  </a:lnTo>
                  <a:lnTo>
                    <a:pt x="725" y="740"/>
                  </a:lnTo>
                  <a:lnTo>
                    <a:pt x="731" y="739"/>
                  </a:lnTo>
                  <a:lnTo>
                    <a:pt x="737" y="739"/>
                  </a:lnTo>
                  <a:lnTo>
                    <a:pt x="744" y="739"/>
                  </a:lnTo>
                  <a:lnTo>
                    <a:pt x="750" y="739"/>
                  </a:lnTo>
                  <a:lnTo>
                    <a:pt x="756" y="739"/>
                  </a:lnTo>
                  <a:lnTo>
                    <a:pt x="761" y="739"/>
                  </a:lnTo>
                  <a:lnTo>
                    <a:pt x="767" y="740"/>
                  </a:lnTo>
                  <a:lnTo>
                    <a:pt x="772" y="740"/>
                  </a:lnTo>
                  <a:lnTo>
                    <a:pt x="778" y="741"/>
                  </a:lnTo>
                  <a:lnTo>
                    <a:pt x="783" y="741"/>
                  </a:lnTo>
                  <a:lnTo>
                    <a:pt x="789" y="742"/>
                  </a:lnTo>
                  <a:lnTo>
                    <a:pt x="794" y="743"/>
                  </a:lnTo>
                  <a:lnTo>
                    <a:pt x="793" y="736"/>
                  </a:lnTo>
                  <a:lnTo>
                    <a:pt x="787" y="642"/>
                  </a:lnTo>
                  <a:lnTo>
                    <a:pt x="787" y="264"/>
                  </a:lnTo>
                  <a:lnTo>
                    <a:pt x="790" y="164"/>
                  </a:lnTo>
                  <a:lnTo>
                    <a:pt x="790" y="161"/>
                  </a:lnTo>
                  <a:lnTo>
                    <a:pt x="790" y="159"/>
                  </a:lnTo>
                  <a:lnTo>
                    <a:pt x="790" y="156"/>
                  </a:lnTo>
                  <a:lnTo>
                    <a:pt x="790" y="153"/>
                  </a:lnTo>
                  <a:lnTo>
                    <a:pt x="791" y="150"/>
                  </a:lnTo>
                  <a:lnTo>
                    <a:pt x="791" y="148"/>
                  </a:lnTo>
                  <a:lnTo>
                    <a:pt x="791" y="145"/>
                  </a:lnTo>
                  <a:lnTo>
                    <a:pt x="791" y="142"/>
                  </a:lnTo>
                  <a:lnTo>
                    <a:pt x="815" y="142"/>
                  </a:lnTo>
                  <a:lnTo>
                    <a:pt x="863" y="142"/>
                  </a:lnTo>
                  <a:lnTo>
                    <a:pt x="965" y="150"/>
                  </a:lnTo>
                  <a:lnTo>
                    <a:pt x="968" y="151"/>
                  </a:lnTo>
                  <a:lnTo>
                    <a:pt x="971" y="151"/>
                  </a:lnTo>
                  <a:lnTo>
                    <a:pt x="975" y="151"/>
                  </a:lnTo>
                  <a:lnTo>
                    <a:pt x="978" y="152"/>
                  </a:lnTo>
                  <a:lnTo>
                    <a:pt x="982" y="153"/>
                  </a:lnTo>
                  <a:lnTo>
                    <a:pt x="985" y="153"/>
                  </a:lnTo>
                  <a:lnTo>
                    <a:pt x="988" y="153"/>
                  </a:lnTo>
                  <a:lnTo>
                    <a:pt x="991" y="154"/>
                  </a:lnTo>
                  <a:lnTo>
                    <a:pt x="990" y="147"/>
                  </a:lnTo>
                  <a:lnTo>
                    <a:pt x="989" y="139"/>
                  </a:lnTo>
                  <a:lnTo>
                    <a:pt x="988" y="132"/>
                  </a:lnTo>
                  <a:lnTo>
                    <a:pt x="988" y="124"/>
                  </a:lnTo>
                  <a:lnTo>
                    <a:pt x="988" y="117"/>
                  </a:lnTo>
                  <a:lnTo>
                    <a:pt x="989" y="109"/>
                  </a:lnTo>
                  <a:lnTo>
                    <a:pt x="990" y="102"/>
                  </a:lnTo>
                  <a:lnTo>
                    <a:pt x="991" y="94"/>
                  </a:lnTo>
                  <a:lnTo>
                    <a:pt x="874" y="99"/>
                  </a:lnTo>
                  <a:lnTo>
                    <a:pt x="756" y="102"/>
                  </a:lnTo>
                  <a:lnTo>
                    <a:pt x="632" y="100"/>
                  </a:lnTo>
                  <a:lnTo>
                    <a:pt x="615" y="100"/>
                  </a:lnTo>
                  <a:lnTo>
                    <a:pt x="599" y="99"/>
                  </a:lnTo>
                  <a:lnTo>
                    <a:pt x="583" y="98"/>
                  </a:lnTo>
                  <a:lnTo>
                    <a:pt x="567" y="97"/>
                  </a:lnTo>
                  <a:lnTo>
                    <a:pt x="551" y="96"/>
                  </a:lnTo>
                  <a:lnTo>
                    <a:pt x="534" y="95"/>
                  </a:lnTo>
                  <a:lnTo>
                    <a:pt x="518" y="95"/>
                  </a:lnTo>
                  <a:lnTo>
                    <a:pt x="502" y="94"/>
                  </a:lnTo>
                  <a:close/>
                  <a:moveTo>
                    <a:pt x="5831" y="94"/>
                  </a:moveTo>
                  <a:lnTo>
                    <a:pt x="5833" y="116"/>
                  </a:lnTo>
                  <a:lnTo>
                    <a:pt x="5833" y="116"/>
                  </a:lnTo>
                  <a:lnTo>
                    <a:pt x="5835" y="203"/>
                  </a:lnTo>
                  <a:lnTo>
                    <a:pt x="5838" y="292"/>
                  </a:lnTo>
                  <a:lnTo>
                    <a:pt x="5838" y="308"/>
                  </a:lnTo>
                  <a:lnTo>
                    <a:pt x="5838" y="323"/>
                  </a:lnTo>
                  <a:lnTo>
                    <a:pt x="5839" y="339"/>
                  </a:lnTo>
                  <a:lnTo>
                    <a:pt x="5839" y="355"/>
                  </a:lnTo>
                  <a:lnTo>
                    <a:pt x="5839" y="370"/>
                  </a:lnTo>
                  <a:lnTo>
                    <a:pt x="5839" y="386"/>
                  </a:lnTo>
                  <a:lnTo>
                    <a:pt x="5839" y="402"/>
                  </a:lnTo>
                  <a:lnTo>
                    <a:pt x="5839" y="418"/>
                  </a:lnTo>
                  <a:lnTo>
                    <a:pt x="5839" y="435"/>
                  </a:lnTo>
                  <a:lnTo>
                    <a:pt x="5839" y="451"/>
                  </a:lnTo>
                  <a:lnTo>
                    <a:pt x="5839" y="467"/>
                  </a:lnTo>
                  <a:lnTo>
                    <a:pt x="5839" y="484"/>
                  </a:lnTo>
                  <a:lnTo>
                    <a:pt x="5839" y="500"/>
                  </a:lnTo>
                  <a:lnTo>
                    <a:pt x="5838" y="517"/>
                  </a:lnTo>
                  <a:lnTo>
                    <a:pt x="5838" y="534"/>
                  </a:lnTo>
                  <a:lnTo>
                    <a:pt x="5838" y="550"/>
                  </a:lnTo>
                  <a:lnTo>
                    <a:pt x="5832" y="718"/>
                  </a:lnTo>
                  <a:lnTo>
                    <a:pt x="5832" y="721"/>
                  </a:lnTo>
                  <a:lnTo>
                    <a:pt x="5832" y="724"/>
                  </a:lnTo>
                  <a:lnTo>
                    <a:pt x="5831" y="727"/>
                  </a:lnTo>
                  <a:lnTo>
                    <a:pt x="5831" y="730"/>
                  </a:lnTo>
                  <a:lnTo>
                    <a:pt x="5831" y="734"/>
                  </a:lnTo>
                  <a:lnTo>
                    <a:pt x="5831" y="737"/>
                  </a:lnTo>
                  <a:lnTo>
                    <a:pt x="5830" y="739"/>
                  </a:lnTo>
                  <a:lnTo>
                    <a:pt x="5830" y="743"/>
                  </a:lnTo>
                  <a:lnTo>
                    <a:pt x="5848" y="742"/>
                  </a:lnTo>
                  <a:lnTo>
                    <a:pt x="5857" y="741"/>
                  </a:lnTo>
                  <a:lnTo>
                    <a:pt x="5866" y="741"/>
                  </a:lnTo>
                  <a:lnTo>
                    <a:pt x="5875" y="740"/>
                  </a:lnTo>
                  <a:lnTo>
                    <a:pt x="5884" y="740"/>
                  </a:lnTo>
                  <a:lnTo>
                    <a:pt x="5893" y="740"/>
                  </a:lnTo>
                  <a:lnTo>
                    <a:pt x="5902" y="740"/>
                  </a:lnTo>
                  <a:lnTo>
                    <a:pt x="5911" y="741"/>
                  </a:lnTo>
                  <a:lnTo>
                    <a:pt x="5920" y="743"/>
                  </a:lnTo>
                  <a:lnTo>
                    <a:pt x="5918" y="719"/>
                  </a:lnTo>
                  <a:lnTo>
                    <a:pt x="5914" y="625"/>
                  </a:lnTo>
                  <a:lnTo>
                    <a:pt x="5914" y="528"/>
                  </a:lnTo>
                  <a:lnTo>
                    <a:pt x="5914" y="516"/>
                  </a:lnTo>
                  <a:lnTo>
                    <a:pt x="5914" y="503"/>
                  </a:lnTo>
                  <a:lnTo>
                    <a:pt x="5914" y="491"/>
                  </a:lnTo>
                  <a:lnTo>
                    <a:pt x="5914" y="478"/>
                  </a:lnTo>
                  <a:lnTo>
                    <a:pt x="5914" y="465"/>
                  </a:lnTo>
                  <a:lnTo>
                    <a:pt x="5914" y="453"/>
                  </a:lnTo>
                  <a:lnTo>
                    <a:pt x="5914" y="440"/>
                  </a:lnTo>
                  <a:lnTo>
                    <a:pt x="5914" y="428"/>
                  </a:lnTo>
                  <a:lnTo>
                    <a:pt x="5914" y="426"/>
                  </a:lnTo>
                  <a:lnTo>
                    <a:pt x="5914" y="424"/>
                  </a:lnTo>
                  <a:lnTo>
                    <a:pt x="5914" y="422"/>
                  </a:lnTo>
                  <a:lnTo>
                    <a:pt x="5914" y="420"/>
                  </a:lnTo>
                  <a:lnTo>
                    <a:pt x="5914" y="419"/>
                  </a:lnTo>
                  <a:lnTo>
                    <a:pt x="5914" y="417"/>
                  </a:lnTo>
                  <a:lnTo>
                    <a:pt x="5914" y="416"/>
                  </a:lnTo>
                  <a:lnTo>
                    <a:pt x="5914" y="414"/>
                  </a:lnTo>
                  <a:lnTo>
                    <a:pt x="5917" y="413"/>
                  </a:lnTo>
                  <a:lnTo>
                    <a:pt x="5919" y="413"/>
                  </a:lnTo>
                  <a:lnTo>
                    <a:pt x="5921" y="413"/>
                  </a:lnTo>
                  <a:lnTo>
                    <a:pt x="5923" y="413"/>
                  </a:lnTo>
                  <a:lnTo>
                    <a:pt x="5925" y="414"/>
                  </a:lnTo>
                  <a:lnTo>
                    <a:pt x="5927" y="414"/>
                  </a:lnTo>
                  <a:lnTo>
                    <a:pt x="5929" y="416"/>
                  </a:lnTo>
                  <a:lnTo>
                    <a:pt x="5931" y="417"/>
                  </a:lnTo>
                  <a:lnTo>
                    <a:pt x="6010" y="506"/>
                  </a:lnTo>
                  <a:lnTo>
                    <a:pt x="6138" y="659"/>
                  </a:lnTo>
                  <a:lnTo>
                    <a:pt x="6146" y="670"/>
                  </a:lnTo>
                  <a:lnTo>
                    <a:pt x="6155" y="680"/>
                  </a:lnTo>
                  <a:lnTo>
                    <a:pt x="6163" y="691"/>
                  </a:lnTo>
                  <a:lnTo>
                    <a:pt x="6172" y="701"/>
                  </a:lnTo>
                  <a:lnTo>
                    <a:pt x="6180" y="711"/>
                  </a:lnTo>
                  <a:lnTo>
                    <a:pt x="6188" y="722"/>
                  </a:lnTo>
                  <a:lnTo>
                    <a:pt x="6196" y="732"/>
                  </a:lnTo>
                  <a:lnTo>
                    <a:pt x="6205" y="743"/>
                  </a:lnTo>
                  <a:lnTo>
                    <a:pt x="6212" y="742"/>
                  </a:lnTo>
                  <a:lnTo>
                    <a:pt x="6218" y="741"/>
                  </a:lnTo>
                  <a:lnTo>
                    <a:pt x="6225" y="741"/>
                  </a:lnTo>
                  <a:lnTo>
                    <a:pt x="6231" y="740"/>
                  </a:lnTo>
                  <a:lnTo>
                    <a:pt x="6238" y="739"/>
                  </a:lnTo>
                  <a:lnTo>
                    <a:pt x="6245" y="739"/>
                  </a:lnTo>
                  <a:lnTo>
                    <a:pt x="6251" y="738"/>
                  </a:lnTo>
                  <a:lnTo>
                    <a:pt x="6258" y="738"/>
                  </a:lnTo>
                  <a:lnTo>
                    <a:pt x="6265" y="738"/>
                  </a:lnTo>
                  <a:lnTo>
                    <a:pt x="6271" y="739"/>
                  </a:lnTo>
                  <a:lnTo>
                    <a:pt x="6277" y="739"/>
                  </a:lnTo>
                  <a:lnTo>
                    <a:pt x="6283" y="740"/>
                  </a:lnTo>
                  <a:lnTo>
                    <a:pt x="6289" y="741"/>
                  </a:lnTo>
                  <a:lnTo>
                    <a:pt x="6296" y="741"/>
                  </a:lnTo>
                  <a:lnTo>
                    <a:pt x="6302" y="742"/>
                  </a:lnTo>
                  <a:lnTo>
                    <a:pt x="6308" y="743"/>
                  </a:lnTo>
                  <a:lnTo>
                    <a:pt x="6308" y="736"/>
                  </a:lnTo>
                  <a:lnTo>
                    <a:pt x="6231" y="646"/>
                  </a:lnTo>
                  <a:lnTo>
                    <a:pt x="6203" y="613"/>
                  </a:lnTo>
                  <a:lnTo>
                    <a:pt x="6174" y="580"/>
                  </a:lnTo>
                  <a:lnTo>
                    <a:pt x="6145" y="548"/>
                  </a:lnTo>
                  <a:lnTo>
                    <a:pt x="6116" y="515"/>
                  </a:lnTo>
                  <a:lnTo>
                    <a:pt x="6087" y="483"/>
                  </a:lnTo>
                  <a:lnTo>
                    <a:pt x="6058" y="450"/>
                  </a:lnTo>
                  <a:lnTo>
                    <a:pt x="6030" y="418"/>
                  </a:lnTo>
                  <a:lnTo>
                    <a:pt x="6001" y="385"/>
                  </a:lnTo>
                  <a:lnTo>
                    <a:pt x="6082" y="303"/>
                  </a:lnTo>
                  <a:lnTo>
                    <a:pt x="6294" y="94"/>
                  </a:lnTo>
                  <a:lnTo>
                    <a:pt x="6289" y="95"/>
                  </a:lnTo>
                  <a:lnTo>
                    <a:pt x="6284" y="95"/>
                  </a:lnTo>
                  <a:lnTo>
                    <a:pt x="6279" y="95"/>
                  </a:lnTo>
                  <a:lnTo>
                    <a:pt x="6274" y="95"/>
                  </a:lnTo>
                  <a:lnTo>
                    <a:pt x="6269" y="96"/>
                  </a:lnTo>
                  <a:lnTo>
                    <a:pt x="6263" y="96"/>
                  </a:lnTo>
                  <a:lnTo>
                    <a:pt x="6258" y="96"/>
                  </a:lnTo>
                  <a:lnTo>
                    <a:pt x="6254" y="96"/>
                  </a:lnTo>
                  <a:lnTo>
                    <a:pt x="6249" y="96"/>
                  </a:lnTo>
                  <a:lnTo>
                    <a:pt x="6245" y="96"/>
                  </a:lnTo>
                  <a:lnTo>
                    <a:pt x="6241" y="96"/>
                  </a:lnTo>
                  <a:lnTo>
                    <a:pt x="6236" y="96"/>
                  </a:lnTo>
                  <a:lnTo>
                    <a:pt x="6232" y="95"/>
                  </a:lnTo>
                  <a:lnTo>
                    <a:pt x="6228" y="95"/>
                  </a:lnTo>
                  <a:lnTo>
                    <a:pt x="6224" y="95"/>
                  </a:lnTo>
                  <a:lnTo>
                    <a:pt x="6219" y="94"/>
                  </a:lnTo>
                  <a:lnTo>
                    <a:pt x="6035" y="292"/>
                  </a:lnTo>
                  <a:lnTo>
                    <a:pt x="5989" y="338"/>
                  </a:lnTo>
                  <a:lnTo>
                    <a:pt x="5984" y="342"/>
                  </a:lnTo>
                  <a:lnTo>
                    <a:pt x="5979" y="347"/>
                  </a:lnTo>
                  <a:lnTo>
                    <a:pt x="5974" y="352"/>
                  </a:lnTo>
                  <a:lnTo>
                    <a:pt x="5969" y="357"/>
                  </a:lnTo>
                  <a:lnTo>
                    <a:pt x="5965" y="362"/>
                  </a:lnTo>
                  <a:lnTo>
                    <a:pt x="5959" y="366"/>
                  </a:lnTo>
                  <a:lnTo>
                    <a:pt x="5955" y="371"/>
                  </a:lnTo>
                  <a:lnTo>
                    <a:pt x="5950" y="375"/>
                  </a:lnTo>
                  <a:lnTo>
                    <a:pt x="5947" y="378"/>
                  </a:lnTo>
                  <a:lnTo>
                    <a:pt x="5943" y="381"/>
                  </a:lnTo>
                  <a:lnTo>
                    <a:pt x="5939" y="385"/>
                  </a:lnTo>
                  <a:lnTo>
                    <a:pt x="5934" y="388"/>
                  </a:lnTo>
                  <a:lnTo>
                    <a:pt x="5930" y="391"/>
                  </a:lnTo>
                  <a:lnTo>
                    <a:pt x="5926" y="393"/>
                  </a:lnTo>
                  <a:lnTo>
                    <a:pt x="5924" y="395"/>
                  </a:lnTo>
                  <a:lnTo>
                    <a:pt x="5923" y="395"/>
                  </a:lnTo>
                  <a:lnTo>
                    <a:pt x="5922" y="396"/>
                  </a:lnTo>
                  <a:lnTo>
                    <a:pt x="5921" y="395"/>
                  </a:lnTo>
                  <a:lnTo>
                    <a:pt x="5919" y="395"/>
                  </a:lnTo>
                  <a:lnTo>
                    <a:pt x="5918" y="394"/>
                  </a:lnTo>
                  <a:lnTo>
                    <a:pt x="5916" y="393"/>
                  </a:lnTo>
                  <a:lnTo>
                    <a:pt x="5916" y="392"/>
                  </a:lnTo>
                  <a:lnTo>
                    <a:pt x="5915" y="391"/>
                  </a:lnTo>
                  <a:lnTo>
                    <a:pt x="5915" y="390"/>
                  </a:lnTo>
                  <a:lnTo>
                    <a:pt x="5915" y="388"/>
                  </a:lnTo>
                  <a:lnTo>
                    <a:pt x="5915" y="386"/>
                  </a:lnTo>
                  <a:lnTo>
                    <a:pt x="5914" y="384"/>
                  </a:lnTo>
                  <a:lnTo>
                    <a:pt x="5914" y="382"/>
                  </a:lnTo>
                  <a:lnTo>
                    <a:pt x="5914" y="380"/>
                  </a:lnTo>
                  <a:lnTo>
                    <a:pt x="5914" y="378"/>
                  </a:lnTo>
                  <a:lnTo>
                    <a:pt x="5914" y="376"/>
                  </a:lnTo>
                  <a:lnTo>
                    <a:pt x="5914" y="373"/>
                  </a:lnTo>
                  <a:lnTo>
                    <a:pt x="5919" y="122"/>
                  </a:lnTo>
                  <a:lnTo>
                    <a:pt x="5919" y="118"/>
                  </a:lnTo>
                  <a:lnTo>
                    <a:pt x="5919" y="115"/>
                  </a:lnTo>
                  <a:lnTo>
                    <a:pt x="5919" y="111"/>
                  </a:lnTo>
                  <a:lnTo>
                    <a:pt x="5919" y="108"/>
                  </a:lnTo>
                  <a:lnTo>
                    <a:pt x="5919" y="105"/>
                  </a:lnTo>
                  <a:lnTo>
                    <a:pt x="5919" y="101"/>
                  </a:lnTo>
                  <a:lnTo>
                    <a:pt x="5920" y="98"/>
                  </a:lnTo>
                  <a:lnTo>
                    <a:pt x="5920" y="94"/>
                  </a:lnTo>
                  <a:lnTo>
                    <a:pt x="5911" y="96"/>
                  </a:lnTo>
                  <a:lnTo>
                    <a:pt x="5901" y="97"/>
                  </a:lnTo>
                  <a:lnTo>
                    <a:pt x="5891" y="98"/>
                  </a:lnTo>
                  <a:lnTo>
                    <a:pt x="5881" y="99"/>
                  </a:lnTo>
                  <a:lnTo>
                    <a:pt x="5872" y="99"/>
                  </a:lnTo>
                  <a:lnTo>
                    <a:pt x="5862" y="99"/>
                  </a:lnTo>
                  <a:lnTo>
                    <a:pt x="5857" y="99"/>
                  </a:lnTo>
                  <a:lnTo>
                    <a:pt x="5852" y="98"/>
                  </a:lnTo>
                  <a:lnTo>
                    <a:pt x="5848" y="97"/>
                  </a:lnTo>
                  <a:lnTo>
                    <a:pt x="5842" y="96"/>
                  </a:lnTo>
                  <a:lnTo>
                    <a:pt x="5841" y="96"/>
                  </a:lnTo>
                  <a:lnTo>
                    <a:pt x="5840" y="96"/>
                  </a:lnTo>
                  <a:lnTo>
                    <a:pt x="5838" y="95"/>
                  </a:lnTo>
                  <a:lnTo>
                    <a:pt x="5837" y="95"/>
                  </a:lnTo>
                  <a:lnTo>
                    <a:pt x="5835" y="95"/>
                  </a:lnTo>
                  <a:lnTo>
                    <a:pt x="5834" y="95"/>
                  </a:lnTo>
                  <a:lnTo>
                    <a:pt x="5833" y="95"/>
                  </a:lnTo>
                  <a:lnTo>
                    <a:pt x="5831" y="94"/>
                  </a:lnTo>
                  <a:close/>
                  <a:moveTo>
                    <a:pt x="3298" y="113"/>
                  </a:moveTo>
                  <a:lnTo>
                    <a:pt x="3298" y="699"/>
                  </a:lnTo>
                  <a:lnTo>
                    <a:pt x="2732" y="699"/>
                  </a:lnTo>
                  <a:lnTo>
                    <a:pt x="2746" y="694"/>
                  </a:lnTo>
                  <a:lnTo>
                    <a:pt x="2760" y="687"/>
                  </a:lnTo>
                  <a:lnTo>
                    <a:pt x="2775" y="681"/>
                  </a:lnTo>
                  <a:lnTo>
                    <a:pt x="2789" y="674"/>
                  </a:lnTo>
                  <a:lnTo>
                    <a:pt x="2803" y="667"/>
                  </a:lnTo>
                  <a:lnTo>
                    <a:pt x="2817" y="659"/>
                  </a:lnTo>
                  <a:lnTo>
                    <a:pt x="2831" y="652"/>
                  </a:lnTo>
                  <a:lnTo>
                    <a:pt x="2845" y="643"/>
                  </a:lnTo>
                  <a:lnTo>
                    <a:pt x="2858" y="634"/>
                  </a:lnTo>
                  <a:lnTo>
                    <a:pt x="2871" y="624"/>
                  </a:lnTo>
                  <a:lnTo>
                    <a:pt x="2883" y="614"/>
                  </a:lnTo>
                  <a:lnTo>
                    <a:pt x="2896" y="604"/>
                  </a:lnTo>
                  <a:lnTo>
                    <a:pt x="2907" y="593"/>
                  </a:lnTo>
                  <a:lnTo>
                    <a:pt x="2918" y="582"/>
                  </a:lnTo>
                  <a:lnTo>
                    <a:pt x="2923" y="576"/>
                  </a:lnTo>
                  <a:lnTo>
                    <a:pt x="2928" y="570"/>
                  </a:lnTo>
                  <a:lnTo>
                    <a:pt x="2933" y="564"/>
                  </a:lnTo>
                  <a:lnTo>
                    <a:pt x="2938" y="558"/>
                  </a:lnTo>
                  <a:lnTo>
                    <a:pt x="2944" y="549"/>
                  </a:lnTo>
                  <a:lnTo>
                    <a:pt x="2949" y="541"/>
                  </a:lnTo>
                  <a:lnTo>
                    <a:pt x="2955" y="532"/>
                  </a:lnTo>
                  <a:lnTo>
                    <a:pt x="2960" y="523"/>
                  </a:lnTo>
                  <a:lnTo>
                    <a:pt x="2965" y="513"/>
                  </a:lnTo>
                  <a:lnTo>
                    <a:pt x="2970" y="503"/>
                  </a:lnTo>
                  <a:lnTo>
                    <a:pt x="2974" y="493"/>
                  </a:lnTo>
                  <a:lnTo>
                    <a:pt x="2979" y="483"/>
                  </a:lnTo>
                  <a:lnTo>
                    <a:pt x="2987" y="463"/>
                  </a:lnTo>
                  <a:lnTo>
                    <a:pt x="2995" y="442"/>
                  </a:lnTo>
                  <a:lnTo>
                    <a:pt x="3003" y="420"/>
                  </a:lnTo>
                  <a:lnTo>
                    <a:pt x="3010" y="400"/>
                  </a:lnTo>
                  <a:lnTo>
                    <a:pt x="3019" y="376"/>
                  </a:lnTo>
                  <a:lnTo>
                    <a:pt x="3027" y="353"/>
                  </a:lnTo>
                  <a:lnTo>
                    <a:pt x="3031" y="342"/>
                  </a:lnTo>
                  <a:lnTo>
                    <a:pt x="3036" y="330"/>
                  </a:lnTo>
                  <a:lnTo>
                    <a:pt x="3040" y="319"/>
                  </a:lnTo>
                  <a:lnTo>
                    <a:pt x="3045" y="308"/>
                  </a:lnTo>
                  <a:lnTo>
                    <a:pt x="3050" y="298"/>
                  </a:lnTo>
                  <a:lnTo>
                    <a:pt x="3055" y="288"/>
                  </a:lnTo>
                  <a:lnTo>
                    <a:pt x="3060" y="278"/>
                  </a:lnTo>
                  <a:lnTo>
                    <a:pt x="3066" y="269"/>
                  </a:lnTo>
                  <a:lnTo>
                    <a:pt x="3072" y="260"/>
                  </a:lnTo>
                  <a:lnTo>
                    <a:pt x="3078" y="251"/>
                  </a:lnTo>
                  <a:lnTo>
                    <a:pt x="3084" y="243"/>
                  </a:lnTo>
                  <a:lnTo>
                    <a:pt x="3091" y="236"/>
                  </a:lnTo>
                  <a:lnTo>
                    <a:pt x="3097" y="230"/>
                  </a:lnTo>
                  <a:lnTo>
                    <a:pt x="3105" y="223"/>
                  </a:lnTo>
                  <a:lnTo>
                    <a:pt x="3111" y="217"/>
                  </a:lnTo>
                  <a:lnTo>
                    <a:pt x="3118" y="211"/>
                  </a:lnTo>
                  <a:lnTo>
                    <a:pt x="3133" y="200"/>
                  </a:lnTo>
                  <a:lnTo>
                    <a:pt x="3147" y="189"/>
                  </a:lnTo>
                  <a:lnTo>
                    <a:pt x="3161" y="179"/>
                  </a:lnTo>
                  <a:lnTo>
                    <a:pt x="3175" y="170"/>
                  </a:lnTo>
                  <a:lnTo>
                    <a:pt x="3190" y="161"/>
                  </a:lnTo>
                  <a:lnTo>
                    <a:pt x="3204" y="153"/>
                  </a:lnTo>
                  <a:lnTo>
                    <a:pt x="3218" y="146"/>
                  </a:lnTo>
                  <a:lnTo>
                    <a:pt x="3231" y="140"/>
                  </a:lnTo>
                  <a:lnTo>
                    <a:pt x="3245" y="134"/>
                  </a:lnTo>
                  <a:lnTo>
                    <a:pt x="3257" y="129"/>
                  </a:lnTo>
                  <a:lnTo>
                    <a:pt x="3279" y="120"/>
                  </a:lnTo>
                  <a:lnTo>
                    <a:pt x="3298" y="113"/>
                  </a:lnTo>
                  <a:close/>
                  <a:moveTo>
                    <a:pt x="5326" y="130"/>
                  </a:moveTo>
                  <a:lnTo>
                    <a:pt x="5335" y="130"/>
                  </a:lnTo>
                  <a:lnTo>
                    <a:pt x="5345" y="130"/>
                  </a:lnTo>
                  <a:lnTo>
                    <a:pt x="5355" y="130"/>
                  </a:lnTo>
                  <a:lnTo>
                    <a:pt x="5362" y="130"/>
                  </a:lnTo>
                  <a:lnTo>
                    <a:pt x="5369" y="130"/>
                  </a:lnTo>
                  <a:lnTo>
                    <a:pt x="5377" y="130"/>
                  </a:lnTo>
                  <a:lnTo>
                    <a:pt x="5385" y="130"/>
                  </a:lnTo>
                  <a:lnTo>
                    <a:pt x="5392" y="130"/>
                  </a:lnTo>
                  <a:lnTo>
                    <a:pt x="5400" y="131"/>
                  </a:lnTo>
                  <a:lnTo>
                    <a:pt x="5407" y="131"/>
                  </a:lnTo>
                  <a:lnTo>
                    <a:pt x="5415" y="133"/>
                  </a:lnTo>
                  <a:lnTo>
                    <a:pt x="5426" y="134"/>
                  </a:lnTo>
                  <a:lnTo>
                    <a:pt x="5437" y="137"/>
                  </a:lnTo>
                  <a:lnTo>
                    <a:pt x="5442" y="138"/>
                  </a:lnTo>
                  <a:lnTo>
                    <a:pt x="5446" y="139"/>
                  </a:lnTo>
                  <a:lnTo>
                    <a:pt x="5450" y="141"/>
                  </a:lnTo>
                  <a:lnTo>
                    <a:pt x="5455" y="142"/>
                  </a:lnTo>
                  <a:lnTo>
                    <a:pt x="5459" y="144"/>
                  </a:lnTo>
                  <a:lnTo>
                    <a:pt x="5463" y="147"/>
                  </a:lnTo>
                  <a:lnTo>
                    <a:pt x="5467" y="149"/>
                  </a:lnTo>
                  <a:lnTo>
                    <a:pt x="5471" y="152"/>
                  </a:lnTo>
                  <a:lnTo>
                    <a:pt x="5474" y="155"/>
                  </a:lnTo>
                  <a:lnTo>
                    <a:pt x="5479" y="159"/>
                  </a:lnTo>
                  <a:lnTo>
                    <a:pt x="5483" y="163"/>
                  </a:lnTo>
                  <a:lnTo>
                    <a:pt x="5488" y="168"/>
                  </a:lnTo>
                  <a:lnTo>
                    <a:pt x="5492" y="172"/>
                  </a:lnTo>
                  <a:lnTo>
                    <a:pt x="5495" y="176"/>
                  </a:lnTo>
                  <a:lnTo>
                    <a:pt x="5499" y="181"/>
                  </a:lnTo>
                  <a:lnTo>
                    <a:pt x="5502" y="186"/>
                  </a:lnTo>
                  <a:lnTo>
                    <a:pt x="5505" y="191"/>
                  </a:lnTo>
                  <a:lnTo>
                    <a:pt x="5508" y="196"/>
                  </a:lnTo>
                  <a:lnTo>
                    <a:pt x="5510" y="201"/>
                  </a:lnTo>
                  <a:lnTo>
                    <a:pt x="5512" y="207"/>
                  </a:lnTo>
                  <a:lnTo>
                    <a:pt x="5514" y="212"/>
                  </a:lnTo>
                  <a:lnTo>
                    <a:pt x="5515" y="218"/>
                  </a:lnTo>
                  <a:lnTo>
                    <a:pt x="5516" y="223"/>
                  </a:lnTo>
                  <a:lnTo>
                    <a:pt x="5517" y="229"/>
                  </a:lnTo>
                  <a:lnTo>
                    <a:pt x="5518" y="235"/>
                  </a:lnTo>
                  <a:lnTo>
                    <a:pt x="5519" y="240"/>
                  </a:lnTo>
                  <a:lnTo>
                    <a:pt x="5519" y="246"/>
                  </a:lnTo>
                  <a:lnTo>
                    <a:pt x="5519" y="252"/>
                  </a:lnTo>
                  <a:lnTo>
                    <a:pt x="5519" y="259"/>
                  </a:lnTo>
                  <a:lnTo>
                    <a:pt x="5518" y="265"/>
                  </a:lnTo>
                  <a:lnTo>
                    <a:pt x="5517" y="272"/>
                  </a:lnTo>
                  <a:lnTo>
                    <a:pt x="5517" y="278"/>
                  </a:lnTo>
                  <a:lnTo>
                    <a:pt x="5515" y="285"/>
                  </a:lnTo>
                  <a:lnTo>
                    <a:pt x="5514" y="291"/>
                  </a:lnTo>
                  <a:lnTo>
                    <a:pt x="5512" y="297"/>
                  </a:lnTo>
                  <a:lnTo>
                    <a:pt x="5510" y="303"/>
                  </a:lnTo>
                  <a:lnTo>
                    <a:pt x="5507" y="308"/>
                  </a:lnTo>
                  <a:lnTo>
                    <a:pt x="5505" y="314"/>
                  </a:lnTo>
                  <a:lnTo>
                    <a:pt x="5502" y="319"/>
                  </a:lnTo>
                  <a:lnTo>
                    <a:pt x="5499" y="324"/>
                  </a:lnTo>
                  <a:lnTo>
                    <a:pt x="5495" y="329"/>
                  </a:lnTo>
                  <a:lnTo>
                    <a:pt x="5492" y="333"/>
                  </a:lnTo>
                  <a:lnTo>
                    <a:pt x="5488" y="338"/>
                  </a:lnTo>
                  <a:lnTo>
                    <a:pt x="5484" y="342"/>
                  </a:lnTo>
                  <a:lnTo>
                    <a:pt x="5480" y="347"/>
                  </a:lnTo>
                  <a:lnTo>
                    <a:pt x="5476" y="351"/>
                  </a:lnTo>
                  <a:lnTo>
                    <a:pt x="5471" y="355"/>
                  </a:lnTo>
                  <a:lnTo>
                    <a:pt x="5466" y="358"/>
                  </a:lnTo>
                  <a:lnTo>
                    <a:pt x="5461" y="362"/>
                  </a:lnTo>
                  <a:lnTo>
                    <a:pt x="5456" y="365"/>
                  </a:lnTo>
                  <a:lnTo>
                    <a:pt x="5451" y="368"/>
                  </a:lnTo>
                  <a:lnTo>
                    <a:pt x="5446" y="371"/>
                  </a:lnTo>
                  <a:lnTo>
                    <a:pt x="5440" y="374"/>
                  </a:lnTo>
                  <a:lnTo>
                    <a:pt x="5434" y="376"/>
                  </a:lnTo>
                  <a:lnTo>
                    <a:pt x="5429" y="379"/>
                  </a:lnTo>
                  <a:lnTo>
                    <a:pt x="5422" y="381"/>
                  </a:lnTo>
                  <a:lnTo>
                    <a:pt x="5417" y="383"/>
                  </a:lnTo>
                  <a:lnTo>
                    <a:pt x="5410" y="385"/>
                  </a:lnTo>
                  <a:lnTo>
                    <a:pt x="5404" y="386"/>
                  </a:lnTo>
                  <a:lnTo>
                    <a:pt x="5398" y="388"/>
                  </a:lnTo>
                  <a:lnTo>
                    <a:pt x="5387" y="390"/>
                  </a:lnTo>
                  <a:lnTo>
                    <a:pt x="5377" y="391"/>
                  </a:lnTo>
                  <a:lnTo>
                    <a:pt x="5368" y="392"/>
                  </a:lnTo>
                  <a:lnTo>
                    <a:pt x="5359" y="393"/>
                  </a:lnTo>
                  <a:lnTo>
                    <a:pt x="5349" y="394"/>
                  </a:lnTo>
                  <a:lnTo>
                    <a:pt x="5340" y="394"/>
                  </a:lnTo>
                  <a:lnTo>
                    <a:pt x="5330" y="394"/>
                  </a:lnTo>
                  <a:lnTo>
                    <a:pt x="5319" y="394"/>
                  </a:lnTo>
                  <a:lnTo>
                    <a:pt x="5313" y="394"/>
                  </a:lnTo>
                  <a:lnTo>
                    <a:pt x="5307" y="394"/>
                  </a:lnTo>
                  <a:lnTo>
                    <a:pt x="5302" y="394"/>
                  </a:lnTo>
                  <a:lnTo>
                    <a:pt x="5296" y="394"/>
                  </a:lnTo>
                  <a:lnTo>
                    <a:pt x="5290" y="394"/>
                  </a:lnTo>
                  <a:lnTo>
                    <a:pt x="5284" y="393"/>
                  </a:lnTo>
                  <a:lnTo>
                    <a:pt x="5279" y="393"/>
                  </a:lnTo>
                  <a:lnTo>
                    <a:pt x="5273" y="392"/>
                  </a:lnTo>
                  <a:lnTo>
                    <a:pt x="5273" y="392"/>
                  </a:lnTo>
                  <a:lnTo>
                    <a:pt x="5277" y="131"/>
                  </a:lnTo>
                  <a:lnTo>
                    <a:pt x="5287" y="131"/>
                  </a:lnTo>
                  <a:lnTo>
                    <a:pt x="5296" y="131"/>
                  </a:lnTo>
                  <a:lnTo>
                    <a:pt x="5306" y="131"/>
                  </a:lnTo>
                  <a:lnTo>
                    <a:pt x="5316" y="130"/>
                  </a:lnTo>
                  <a:lnTo>
                    <a:pt x="5326" y="130"/>
                  </a:lnTo>
                  <a:close/>
                  <a:moveTo>
                    <a:pt x="4707" y="206"/>
                  </a:moveTo>
                  <a:lnTo>
                    <a:pt x="4812" y="450"/>
                  </a:lnTo>
                  <a:lnTo>
                    <a:pt x="4717" y="450"/>
                  </a:lnTo>
                  <a:lnTo>
                    <a:pt x="4703" y="449"/>
                  </a:lnTo>
                  <a:lnTo>
                    <a:pt x="4689" y="449"/>
                  </a:lnTo>
                  <a:lnTo>
                    <a:pt x="4675" y="449"/>
                  </a:lnTo>
                  <a:lnTo>
                    <a:pt x="4660" y="449"/>
                  </a:lnTo>
                  <a:lnTo>
                    <a:pt x="4646" y="449"/>
                  </a:lnTo>
                  <a:lnTo>
                    <a:pt x="4632" y="449"/>
                  </a:lnTo>
                  <a:lnTo>
                    <a:pt x="4617" y="448"/>
                  </a:lnTo>
                  <a:lnTo>
                    <a:pt x="4603" y="448"/>
                  </a:lnTo>
                  <a:lnTo>
                    <a:pt x="4707" y="206"/>
                  </a:lnTo>
                  <a:close/>
                  <a:moveTo>
                    <a:pt x="2652" y="926"/>
                  </a:moveTo>
                  <a:lnTo>
                    <a:pt x="2651" y="926"/>
                  </a:lnTo>
                  <a:lnTo>
                    <a:pt x="2651" y="927"/>
                  </a:lnTo>
                  <a:lnTo>
                    <a:pt x="2650" y="927"/>
                  </a:lnTo>
                  <a:lnTo>
                    <a:pt x="2650" y="928"/>
                  </a:lnTo>
                  <a:lnTo>
                    <a:pt x="2650" y="928"/>
                  </a:lnTo>
                  <a:lnTo>
                    <a:pt x="2650" y="928"/>
                  </a:lnTo>
                  <a:lnTo>
                    <a:pt x="2650" y="929"/>
                  </a:lnTo>
                  <a:lnTo>
                    <a:pt x="2644" y="938"/>
                  </a:lnTo>
                  <a:lnTo>
                    <a:pt x="2636" y="951"/>
                  </a:lnTo>
                  <a:lnTo>
                    <a:pt x="2631" y="958"/>
                  </a:lnTo>
                  <a:lnTo>
                    <a:pt x="2631" y="958"/>
                  </a:lnTo>
                  <a:lnTo>
                    <a:pt x="2631" y="958"/>
                  </a:lnTo>
                  <a:lnTo>
                    <a:pt x="2633" y="958"/>
                  </a:lnTo>
                  <a:lnTo>
                    <a:pt x="2634" y="958"/>
                  </a:lnTo>
                  <a:lnTo>
                    <a:pt x="2636" y="958"/>
                  </a:lnTo>
                  <a:lnTo>
                    <a:pt x="2637" y="958"/>
                  </a:lnTo>
                  <a:lnTo>
                    <a:pt x="2638" y="958"/>
                  </a:lnTo>
                  <a:lnTo>
                    <a:pt x="2640" y="959"/>
                  </a:lnTo>
                  <a:lnTo>
                    <a:pt x="2641" y="959"/>
                  </a:lnTo>
                  <a:lnTo>
                    <a:pt x="2642" y="959"/>
                  </a:lnTo>
                  <a:lnTo>
                    <a:pt x="2644" y="959"/>
                  </a:lnTo>
                  <a:lnTo>
                    <a:pt x="2644" y="959"/>
                  </a:lnTo>
                  <a:lnTo>
                    <a:pt x="2645" y="959"/>
                  </a:lnTo>
                  <a:lnTo>
                    <a:pt x="2645" y="958"/>
                  </a:lnTo>
                  <a:lnTo>
                    <a:pt x="2645" y="958"/>
                  </a:lnTo>
                  <a:lnTo>
                    <a:pt x="2645" y="958"/>
                  </a:lnTo>
                  <a:lnTo>
                    <a:pt x="2646" y="958"/>
                  </a:lnTo>
                  <a:lnTo>
                    <a:pt x="2646" y="958"/>
                  </a:lnTo>
                  <a:lnTo>
                    <a:pt x="2658" y="949"/>
                  </a:lnTo>
                  <a:lnTo>
                    <a:pt x="2676" y="937"/>
                  </a:lnTo>
                  <a:lnTo>
                    <a:pt x="2688" y="929"/>
                  </a:lnTo>
                  <a:lnTo>
                    <a:pt x="2688" y="928"/>
                  </a:lnTo>
                  <a:lnTo>
                    <a:pt x="2688" y="928"/>
                  </a:lnTo>
                  <a:lnTo>
                    <a:pt x="2688" y="928"/>
                  </a:lnTo>
                  <a:lnTo>
                    <a:pt x="2688" y="927"/>
                  </a:lnTo>
                  <a:lnTo>
                    <a:pt x="2687" y="927"/>
                  </a:lnTo>
                  <a:lnTo>
                    <a:pt x="2687" y="926"/>
                  </a:lnTo>
                  <a:lnTo>
                    <a:pt x="2687" y="926"/>
                  </a:lnTo>
                  <a:lnTo>
                    <a:pt x="2684" y="926"/>
                  </a:lnTo>
                  <a:lnTo>
                    <a:pt x="2678" y="926"/>
                  </a:lnTo>
                  <a:lnTo>
                    <a:pt x="2672" y="926"/>
                  </a:lnTo>
                  <a:lnTo>
                    <a:pt x="2668" y="926"/>
                  </a:lnTo>
                  <a:lnTo>
                    <a:pt x="2665" y="926"/>
                  </a:lnTo>
                  <a:lnTo>
                    <a:pt x="2662" y="926"/>
                  </a:lnTo>
                  <a:lnTo>
                    <a:pt x="2659" y="926"/>
                  </a:lnTo>
                  <a:lnTo>
                    <a:pt x="2657" y="926"/>
                  </a:lnTo>
                  <a:lnTo>
                    <a:pt x="2655" y="926"/>
                  </a:lnTo>
                  <a:lnTo>
                    <a:pt x="2652" y="926"/>
                  </a:lnTo>
                  <a:close/>
                  <a:moveTo>
                    <a:pt x="3239" y="926"/>
                  </a:moveTo>
                  <a:lnTo>
                    <a:pt x="3239" y="926"/>
                  </a:lnTo>
                  <a:lnTo>
                    <a:pt x="3239" y="926"/>
                  </a:lnTo>
                  <a:lnTo>
                    <a:pt x="3239" y="927"/>
                  </a:lnTo>
                  <a:lnTo>
                    <a:pt x="3238" y="927"/>
                  </a:lnTo>
                  <a:lnTo>
                    <a:pt x="3238" y="928"/>
                  </a:lnTo>
                  <a:lnTo>
                    <a:pt x="3237" y="928"/>
                  </a:lnTo>
                  <a:lnTo>
                    <a:pt x="3237" y="928"/>
                  </a:lnTo>
                  <a:lnTo>
                    <a:pt x="3237" y="929"/>
                  </a:lnTo>
                  <a:lnTo>
                    <a:pt x="3232" y="938"/>
                  </a:lnTo>
                  <a:lnTo>
                    <a:pt x="3223" y="951"/>
                  </a:lnTo>
                  <a:lnTo>
                    <a:pt x="3219" y="958"/>
                  </a:lnTo>
                  <a:lnTo>
                    <a:pt x="3219" y="958"/>
                  </a:lnTo>
                  <a:lnTo>
                    <a:pt x="3218" y="958"/>
                  </a:lnTo>
                  <a:lnTo>
                    <a:pt x="3218" y="958"/>
                  </a:lnTo>
                  <a:lnTo>
                    <a:pt x="3220" y="958"/>
                  </a:lnTo>
                  <a:lnTo>
                    <a:pt x="3222" y="958"/>
                  </a:lnTo>
                  <a:lnTo>
                    <a:pt x="3223" y="958"/>
                  </a:lnTo>
                  <a:lnTo>
                    <a:pt x="3225" y="958"/>
                  </a:lnTo>
                  <a:lnTo>
                    <a:pt x="3226" y="958"/>
                  </a:lnTo>
                  <a:lnTo>
                    <a:pt x="3228" y="959"/>
                  </a:lnTo>
                  <a:lnTo>
                    <a:pt x="3229" y="959"/>
                  </a:lnTo>
                  <a:lnTo>
                    <a:pt x="3230" y="959"/>
                  </a:lnTo>
                  <a:lnTo>
                    <a:pt x="3231" y="959"/>
                  </a:lnTo>
                  <a:lnTo>
                    <a:pt x="3232" y="959"/>
                  </a:lnTo>
                  <a:lnTo>
                    <a:pt x="3232" y="959"/>
                  </a:lnTo>
                  <a:lnTo>
                    <a:pt x="3232" y="958"/>
                  </a:lnTo>
                  <a:lnTo>
                    <a:pt x="3233" y="958"/>
                  </a:lnTo>
                  <a:lnTo>
                    <a:pt x="3233" y="958"/>
                  </a:lnTo>
                  <a:lnTo>
                    <a:pt x="3233" y="958"/>
                  </a:lnTo>
                  <a:lnTo>
                    <a:pt x="3246" y="949"/>
                  </a:lnTo>
                  <a:lnTo>
                    <a:pt x="3264" y="937"/>
                  </a:lnTo>
                  <a:lnTo>
                    <a:pt x="3276" y="929"/>
                  </a:lnTo>
                  <a:lnTo>
                    <a:pt x="3276" y="928"/>
                  </a:lnTo>
                  <a:lnTo>
                    <a:pt x="3276" y="928"/>
                  </a:lnTo>
                  <a:lnTo>
                    <a:pt x="3276" y="928"/>
                  </a:lnTo>
                  <a:lnTo>
                    <a:pt x="3275" y="927"/>
                  </a:lnTo>
                  <a:lnTo>
                    <a:pt x="3275" y="927"/>
                  </a:lnTo>
                  <a:lnTo>
                    <a:pt x="3275" y="926"/>
                  </a:lnTo>
                  <a:lnTo>
                    <a:pt x="3275" y="926"/>
                  </a:lnTo>
                  <a:lnTo>
                    <a:pt x="3271" y="926"/>
                  </a:lnTo>
                  <a:lnTo>
                    <a:pt x="3265" y="926"/>
                  </a:lnTo>
                  <a:lnTo>
                    <a:pt x="3260" y="926"/>
                  </a:lnTo>
                  <a:lnTo>
                    <a:pt x="3256" y="926"/>
                  </a:lnTo>
                  <a:lnTo>
                    <a:pt x="3252" y="926"/>
                  </a:lnTo>
                  <a:lnTo>
                    <a:pt x="3249" y="926"/>
                  </a:lnTo>
                  <a:lnTo>
                    <a:pt x="3247" y="926"/>
                  </a:lnTo>
                  <a:lnTo>
                    <a:pt x="3245" y="926"/>
                  </a:lnTo>
                  <a:lnTo>
                    <a:pt x="3243" y="926"/>
                  </a:lnTo>
                  <a:lnTo>
                    <a:pt x="3239" y="926"/>
                  </a:lnTo>
                  <a:close/>
                  <a:moveTo>
                    <a:pt x="2156" y="962"/>
                  </a:moveTo>
                  <a:lnTo>
                    <a:pt x="2147" y="963"/>
                  </a:lnTo>
                  <a:lnTo>
                    <a:pt x="2137" y="963"/>
                  </a:lnTo>
                  <a:lnTo>
                    <a:pt x="2128" y="965"/>
                  </a:lnTo>
                  <a:lnTo>
                    <a:pt x="2120" y="967"/>
                  </a:lnTo>
                  <a:lnTo>
                    <a:pt x="2115" y="969"/>
                  </a:lnTo>
                  <a:lnTo>
                    <a:pt x="2111" y="971"/>
                  </a:lnTo>
                  <a:lnTo>
                    <a:pt x="2107" y="973"/>
                  </a:lnTo>
                  <a:lnTo>
                    <a:pt x="2103" y="975"/>
                  </a:lnTo>
                  <a:lnTo>
                    <a:pt x="2098" y="977"/>
                  </a:lnTo>
                  <a:lnTo>
                    <a:pt x="2094" y="980"/>
                  </a:lnTo>
                  <a:lnTo>
                    <a:pt x="2091" y="982"/>
                  </a:lnTo>
                  <a:lnTo>
                    <a:pt x="2087" y="986"/>
                  </a:lnTo>
                  <a:lnTo>
                    <a:pt x="2083" y="989"/>
                  </a:lnTo>
                  <a:lnTo>
                    <a:pt x="2080" y="992"/>
                  </a:lnTo>
                  <a:lnTo>
                    <a:pt x="2077" y="996"/>
                  </a:lnTo>
                  <a:lnTo>
                    <a:pt x="2074" y="999"/>
                  </a:lnTo>
                  <a:lnTo>
                    <a:pt x="2071" y="1003"/>
                  </a:lnTo>
                  <a:lnTo>
                    <a:pt x="2069" y="1007"/>
                  </a:lnTo>
                  <a:lnTo>
                    <a:pt x="2066" y="1012"/>
                  </a:lnTo>
                  <a:lnTo>
                    <a:pt x="2064" y="1016"/>
                  </a:lnTo>
                  <a:lnTo>
                    <a:pt x="2063" y="1020"/>
                  </a:lnTo>
                  <a:lnTo>
                    <a:pt x="2061" y="1025"/>
                  </a:lnTo>
                  <a:lnTo>
                    <a:pt x="2060" y="1029"/>
                  </a:lnTo>
                  <a:lnTo>
                    <a:pt x="2059" y="1034"/>
                  </a:lnTo>
                  <a:lnTo>
                    <a:pt x="2058" y="1038"/>
                  </a:lnTo>
                  <a:lnTo>
                    <a:pt x="2057" y="1043"/>
                  </a:lnTo>
                  <a:lnTo>
                    <a:pt x="2057" y="1048"/>
                  </a:lnTo>
                  <a:lnTo>
                    <a:pt x="2057" y="1053"/>
                  </a:lnTo>
                  <a:lnTo>
                    <a:pt x="2057" y="1062"/>
                  </a:lnTo>
                  <a:lnTo>
                    <a:pt x="2058" y="1071"/>
                  </a:lnTo>
                  <a:lnTo>
                    <a:pt x="2059" y="1075"/>
                  </a:lnTo>
                  <a:lnTo>
                    <a:pt x="2060" y="1080"/>
                  </a:lnTo>
                  <a:lnTo>
                    <a:pt x="2061" y="1084"/>
                  </a:lnTo>
                  <a:lnTo>
                    <a:pt x="2062" y="1088"/>
                  </a:lnTo>
                  <a:lnTo>
                    <a:pt x="2064" y="1092"/>
                  </a:lnTo>
                  <a:lnTo>
                    <a:pt x="2066" y="1096"/>
                  </a:lnTo>
                  <a:lnTo>
                    <a:pt x="2068" y="1100"/>
                  </a:lnTo>
                  <a:lnTo>
                    <a:pt x="2070" y="1103"/>
                  </a:lnTo>
                  <a:lnTo>
                    <a:pt x="2072" y="1107"/>
                  </a:lnTo>
                  <a:lnTo>
                    <a:pt x="2075" y="1111"/>
                  </a:lnTo>
                  <a:lnTo>
                    <a:pt x="2078" y="1115"/>
                  </a:lnTo>
                  <a:lnTo>
                    <a:pt x="2082" y="1118"/>
                  </a:lnTo>
                  <a:lnTo>
                    <a:pt x="2085" y="1121"/>
                  </a:lnTo>
                  <a:lnTo>
                    <a:pt x="2088" y="1124"/>
                  </a:lnTo>
                  <a:lnTo>
                    <a:pt x="2092" y="1127"/>
                  </a:lnTo>
                  <a:lnTo>
                    <a:pt x="2096" y="1129"/>
                  </a:lnTo>
                  <a:lnTo>
                    <a:pt x="2100" y="1131"/>
                  </a:lnTo>
                  <a:lnTo>
                    <a:pt x="2105" y="1133"/>
                  </a:lnTo>
                  <a:lnTo>
                    <a:pt x="2109" y="1135"/>
                  </a:lnTo>
                  <a:lnTo>
                    <a:pt x="2113" y="1137"/>
                  </a:lnTo>
                  <a:lnTo>
                    <a:pt x="2118" y="1138"/>
                  </a:lnTo>
                  <a:lnTo>
                    <a:pt x="2122" y="1139"/>
                  </a:lnTo>
                  <a:lnTo>
                    <a:pt x="2127" y="1141"/>
                  </a:lnTo>
                  <a:lnTo>
                    <a:pt x="2132" y="1141"/>
                  </a:lnTo>
                  <a:lnTo>
                    <a:pt x="2141" y="1143"/>
                  </a:lnTo>
                  <a:lnTo>
                    <a:pt x="2150" y="1143"/>
                  </a:lnTo>
                  <a:lnTo>
                    <a:pt x="2160" y="1143"/>
                  </a:lnTo>
                  <a:lnTo>
                    <a:pt x="2169" y="1142"/>
                  </a:lnTo>
                  <a:lnTo>
                    <a:pt x="2174" y="1141"/>
                  </a:lnTo>
                  <a:lnTo>
                    <a:pt x="2178" y="1140"/>
                  </a:lnTo>
                  <a:lnTo>
                    <a:pt x="2183" y="1139"/>
                  </a:lnTo>
                  <a:lnTo>
                    <a:pt x="2187" y="1137"/>
                  </a:lnTo>
                  <a:lnTo>
                    <a:pt x="2192" y="1136"/>
                  </a:lnTo>
                  <a:lnTo>
                    <a:pt x="2196" y="1134"/>
                  </a:lnTo>
                  <a:lnTo>
                    <a:pt x="2200" y="1132"/>
                  </a:lnTo>
                  <a:lnTo>
                    <a:pt x="2204" y="1130"/>
                  </a:lnTo>
                  <a:lnTo>
                    <a:pt x="2208" y="1128"/>
                  </a:lnTo>
                  <a:lnTo>
                    <a:pt x="2212" y="1125"/>
                  </a:lnTo>
                  <a:lnTo>
                    <a:pt x="2216" y="1122"/>
                  </a:lnTo>
                  <a:lnTo>
                    <a:pt x="2220" y="1119"/>
                  </a:lnTo>
                  <a:lnTo>
                    <a:pt x="2223" y="1116"/>
                  </a:lnTo>
                  <a:lnTo>
                    <a:pt x="2226" y="1113"/>
                  </a:lnTo>
                  <a:lnTo>
                    <a:pt x="2230" y="1109"/>
                  </a:lnTo>
                  <a:lnTo>
                    <a:pt x="2233" y="1105"/>
                  </a:lnTo>
                  <a:lnTo>
                    <a:pt x="2235" y="1101"/>
                  </a:lnTo>
                  <a:lnTo>
                    <a:pt x="2238" y="1097"/>
                  </a:lnTo>
                  <a:lnTo>
                    <a:pt x="2240" y="1093"/>
                  </a:lnTo>
                  <a:lnTo>
                    <a:pt x="2242" y="1088"/>
                  </a:lnTo>
                  <a:lnTo>
                    <a:pt x="2244" y="1084"/>
                  </a:lnTo>
                  <a:lnTo>
                    <a:pt x="2245" y="1080"/>
                  </a:lnTo>
                  <a:lnTo>
                    <a:pt x="2247" y="1075"/>
                  </a:lnTo>
                  <a:lnTo>
                    <a:pt x="2248" y="1071"/>
                  </a:lnTo>
                  <a:lnTo>
                    <a:pt x="2249" y="1066"/>
                  </a:lnTo>
                  <a:lnTo>
                    <a:pt x="2249" y="1061"/>
                  </a:lnTo>
                  <a:lnTo>
                    <a:pt x="2249" y="1057"/>
                  </a:lnTo>
                  <a:lnTo>
                    <a:pt x="2250" y="1052"/>
                  </a:lnTo>
                  <a:lnTo>
                    <a:pt x="2249" y="1047"/>
                  </a:lnTo>
                  <a:lnTo>
                    <a:pt x="2249" y="1042"/>
                  </a:lnTo>
                  <a:lnTo>
                    <a:pt x="2249" y="1036"/>
                  </a:lnTo>
                  <a:lnTo>
                    <a:pt x="2248" y="1031"/>
                  </a:lnTo>
                  <a:lnTo>
                    <a:pt x="2247" y="1027"/>
                  </a:lnTo>
                  <a:lnTo>
                    <a:pt x="2245" y="1021"/>
                  </a:lnTo>
                  <a:lnTo>
                    <a:pt x="2244" y="1017"/>
                  </a:lnTo>
                  <a:lnTo>
                    <a:pt x="2242" y="1012"/>
                  </a:lnTo>
                  <a:lnTo>
                    <a:pt x="2239" y="1007"/>
                  </a:lnTo>
                  <a:lnTo>
                    <a:pt x="2237" y="1002"/>
                  </a:lnTo>
                  <a:lnTo>
                    <a:pt x="2234" y="997"/>
                  </a:lnTo>
                  <a:lnTo>
                    <a:pt x="2231" y="993"/>
                  </a:lnTo>
                  <a:lnTo>
                    <a:pt x="2227" y="990"/>
                  </a:lnTo>
                  <a:lnTo>
                    <a:pt x="2224" y="986"/>
                  </a:lnTo>
                  <a:lnTo>
                    <a:pt x="2219" y="982"/>
                  </a:lnTo>
                  <a:lnTo>
                    <a:pt x="2215" y="979"/>
                  </a:lnTo>
                  <a:lnTo>
                    <a:pt x="2208" y="975"/>
                  </a:lnTo>
                  <a:lnTo>
                    <a:pt x="2202" y="971"/>
                  </a:lnTo>
                  <a:lnTo>
                    <a:pt x="2194" y="969"/>
                  </a:lnTo>
                  <a:lnTo>
                    <a:pt x="2187" y="966"/>
                  </a:lnTo>
                  <a:lnTo>
                    <a:pt x="2179" y="964"/>
                  </a:lnTo>
                  <a:lnTo>
                    <a:pt x="2172" y="963"/>
                  </a:lnTo>
                  <a:lnTo>
                    <a:pt x="2164" y="962"/>
                  </a:lnTo>
                  <a:lnTo>
                    <a:pt x="2156" y="962"/>
                  </a:lnTo>
                  <a:close/>
                  <a:moveTo>
                    <a:pt x="5951" y="962"/>
                  </a:moveTo>
                  <a:lnTo>
                    <a:pt x="5941" y="963"/>
                  </a:lnTo>
                  <a:lnTo>
                    <a:pt x="5932" y="963"/>
                  </a:lnTo>
                  <a:lnTo>
                    <a:pt x="5923" y="965"/>
                  </a:lnTo>
                  <a:lnTo>
                    <a:pt x="5914" y="967"/>
                  </a:lnTo>
                  <a:lnTo>
                    <a:pt x="5910" y="969"/>
                  </a:lnTo>
                  <a:lnTo>
                    <a:pt x="5905" y="971"/>
                  </a:lnTo>
                  <a:lnTo>
                    <a:pt x="5901" y="973"/>
                  </a:lnTo>
                  <a:lnTo>
                    <a:pt x="5897" y="975"/>
                  </a:lnTo>
                  <a:lnTo>
                    <a:pt x="5893" y="977"/>
                  </a:lnTo>
                  <a:lnTo>
                    <a:pt x="5889" y="980"/>
                  </a:lnTo>
                  <a:lnTo>
                    <a:pt x="5885" y="982"/>
                  </a:lnTo>
                  <a:lnTo>
                    <a:pt x="5881" y="986"/>
                  </a:lnTo>
                  <a:lnTo>
                    <a:pt x="5878" y="989"/>
                  </a:lnTo>
                  <a:lnTo>
                    <a:pt x="5875" y="992"/>
                  </a:lnTo>
                  <a:lnTo>
                    <a:pt x="5872" y="996"/>
                  </a:lnTo>
                  <a:lnTo>
                    <a:pt x="5868" y="999"/>
                  </a:lnTo>
                  <a:lnTo>
                    <a:pt x="5866" y="1003"/>
                  </a:lnTo>
                  <a:lnTo>
                    <a:pt x="5863" y="1007"/>
                  </a:lnTo>
                  <a:lnTo>
                    <a:pt x="5861" y="1012"/>
                  </a:lnTo>
                  <a:lnTo>
                    <a:pt x="5859" y="1016"/>
                  </a:lnTo>
                  <a:lnTo>
                    <a:pt x="5857" y="1020"/>
                  </a:lnTo>
                  <a:lnTo>
                    <a:pt x="5856" y="1025"/>
                  </a:lnTo>
                  <a:lnTo>
                    <a:pt x="5855" y="1029"/>
                  </a:lnTo>
                  <a:lnTo>
                    <a:pt x="5853" y="1034"/>
                  </a:lnTo>
                  <a:lnTo>
                    <a:pt x="5853" y="1038"/>
                  </a:lnTo>
                  <a:lnTo>
                    <a:pt x="5852" y="1043"/>
                  </a:lnTo>
                  <a:lnTo>
                    <a:pt x="5852" y="1048"/>
                  </a:lnTo>
                  <a:lnTo>
                    <a:pt x="5851" y="1053"/>
                  </a:lnTo>
                  <a:lnTo>
                    <a:pt x="5852" y="1062"/>
                  </a:lnTo>
                  <a:lnTo>
                    <a:pt x="5853" y="1071"/>
                  </a:lnTo>
                  <a:lnTo>
                    <a:pt x="5853" y="1075"/>
                  </a:lnTo>
                  <a:lnTo>
                    <a:pt x="5855" y="1080"/>
                  </a:lnTo>
                  <a:lnTo>
                    <a:pt x="5856" y="1084"/>
                  </a:lnTo>
                  <a:lnTo>
                    <a:pt x="5857" y="1088"/>
                  </a:lnTo>
                  <a:lnTo>
                    <a:pt x="5859" y="1092"/>
                  </a:lnTo>
                  <a:lnTo>
                    <a:pt x="5861" y="1096"/>
                  </a:lnTo>
                  <a:lnTo>
                    <a:pt x="5863" y="1100"/>
                  </a:lnTo>
                  <a:lnTo>
                    <a:pt x="5865" y="1103"/>
                  </a:lnTo>
                  <a:lnTo>
                    <a:pt x="5867" y="1107"/>
                  </a:lnTo>
                  <a:lnTo>
                    <a:pt x="5870" y="1111"/>
                  </a:lnTo>
                  <a:lnTo>
                    <a:pt x="5873" y="1115"/>
                  </a:lnTo>
                  <a:lnTo>
                    <a:pt x="5876" y="1118"/>
                  </a:lnTo>
                  <a:lnTo>
                    <a:pt x="5880" y="1121"/>
                  </a:lnTo>
                  <a:lnTo>
                    <a:pt x="5883" y="1124"/>
                  </a:lnTo>
                  <a:lnTo>
                    <a:pt x="5887" y="1127"/>
                  </a:lnTo>
                  <a:lnTo>
                    <a:pt x="5891" y="1129"/>
                  </a:lnTo>
                  <a:lnTo>
                    <a:pt x="5895" y="1131"/>
                  </a:lnTo>
                  <a:lnTo>
                    <a:pt x="5899" y="1133"/>
                  </a:lnTo>
                  <a:lnTo>
                    <a:pt x="5903" y="1135"/>
                  </a:lnTo>
                  <a:lnTo>
                    <a:pt x="5908" y="1137"/>
                  </a:lnTo>
                  <a:lnTo>
                    <a:pt x="5913" y="1138"/>
                  </a:lnTo>
                  <a:lnTo>
                    <a:pt x="5917" y="1139"/>
                  </a:lnTo>
                  <a:lnTo>
                    <a:pt x="5922" y="1141"/>
                  </a:lnTo>
                  <a:lnTo>
                    <a:pt x="5926" y="1141"/>
                  </a:lnTo>
                  <a:lnTo>
                    <a:pt x="5936" y="1143"/>
                  </a:lnTo>
                  <a:lnTo>
                    <a:pt x="5945" y="1143"/>
                  </a:lnTo>
                  <a:lnTo>
                    <a:pt x="5955" y="1143"/>
                  </a:lnTo>
                  <a:lnTo>
                    <a:pt x="5964" y="1142"/>
                  </a:lnTo>
                  <a:lnTo>
                    <a:pt x="5969" y="1141"/>
                  </a:lnTo>
                  <a:lnTo>
                    <a:pt x="5973" y="1140"/>
                  </a:lnTo>
                  <a:lnTo>
                    <a:pt x="5978" y="1139"/>
                  </a:lnTo>
                  <a:lnTo>
                    <a:pt x="5982" y="1137"/>
                  </a:lnTo>
                  <a:lnTo>
                    <a:pt x="5986" y="1136"/>
                  </a:lnTo>
                  <a:lnTo>
                    <a:pt x="5991" y="1134"/>
                  </a:lnTo>
                  <a:lnTo>
                    <a:pt x="5995" y="1132"/>
                  </a:lnTo>
                  <a:lnTo>
                    <a:pt x="5999" y="1130"/>
                  </a:lnTo>
                  <a:lnTo>
                    <a:pt x="6003" y="1128"/>
                  </a:lnTo>
                  <a:lnTo>
                    <a:pt x="6007" y="1125"/>
                  </a:lnTo>
                  <a:lnTo>
                    <a:pt x="6011" y="1122"/>
                  </a:lnTo>
                  <a:lnTo>
                    <a:pt x="6015" y="1119"/>
                  </a:lnTo>
                  <a:lnTo>
                    <a:pt x="6015" y="1119"/>
                  </a:lnTo>
                  <a:lnTo>
                    <a:pt x="6018" y="1116"/>
                  </a:lnTo>
                  <a:lnTo>
                    <a:pt x="6021" y="1113"/>
                  </a:lnTo>
                  <a:lnTo>
                    <a:pt x="6024" y="1109"/>
                  </a:lnTo>
                  <a:lnTo>
                    <a:pt x="6027" y="1105"/>
                  </a:lnTo>
                  <a:lnTo>
                    <a:pt x="6030" y="1101"/>
                  </a:lnTo>
                  <a:lnTo>
                    <a:pt x="6032" y="1097"/>
                  </a:lnTo>
                  <a:lnTo>
                    <a:pt x="6035" y="1093"/>
                  </a:lnTo>
                  <a:lnTo>
                    <a:pt x="6037" y="1088"/>
                  </a:lnTo>
                  <a:lnTo>
                    <a:pt x="6038" y="1084"/>
                  </a:lnTo>
                  <a:lnTo>
                    <a:pt x="6040" y="1080"/>
                  </a:lnTo>
                  <a:lnTo>
                    <a:pt x="6041" y="1075"/>
                  </a:lnTo>
                  <a:lnTo>
                    <a:pt x="6042" y="1071"/>
                  </a:lnTo>
                  <a:lnTo>
                    <a:pt x="6043" y="1066"/>
                  </a:lnTo>
                  <a:lnTo>
                    <a:pt x="6044" y="1061"/>
                  </a:lnTo>
                  <a:lnTo>
                    <a:pt x="6044" y="1057"/>
                  </a:lnTo>
                  <a:lnTo>
                    <a:pt x="6044" y="1052"/>
                  </a:lnTo>
                  <a:lnTo>
                    <a:pt x="6044" y="1047"/>
                  </a:lnTo>
                  <a:lnTo>
                    <a:pt x="6044" y="1042"/>
                  </a:lnTo>
                  <a:lnTo>
                    <a:pt x="6043" y="1036"/>
                  </a:lnTo>
                  <a:lnTo>
                    <a:pt x="6043" y="1031"/>
                  </a:lnTo>
                  <a:lnTo>
                    <a:pt x="6041" y="1027"/>
                  </a:lnTo>
                  <a:lnTo>
                    <a:pt x="6040" y="1021"/>
                  </a:lnTo>
                  <a:lnTo>
                    <a:pt x="6039" y="1017"/>
                  </a:lnTo>
                  <a:lnTo>
                    <a:pt x="6037" y="1012"/>
                  </a:lnTo>
                  <a:lnTo>
                    <a:pt x="6034" y="1007"/>
                  </a:lnTo>
                  <a:lnTo>
                    <a:pt x="6032" y="1002"/>
                  </a:lnTo>
                  <a:lnTo>
                    <a:pt x="6029" y="997"/>
                  </a:lnTo>
                  <a:lnTo>
                    <a:pt x="6026" y="993"/>
                  </a:lnTo>
                  <a:lnTo>
                    <a:pt x="6022" y="990"/>
                  </a:lnTo>
                  <a:lnTo>
                    <a:pt x="6018" y="986"/>
                  </a:lnTo>
                  <a:lnTo>
                    <a:pt x="6014" y="982"/>
                  </a:lnTo>
                  <a:lnTo>
                    <a:pt x="6010" y="979"/>
                  </a:lnTo>
                  <a:lnTo>
                    <a:pt x="6003" y="975"/>
                  </a:lnTo>
                  <a:lnTo>
                    <a:pt x="5996" y="971"/>
                  </a:lnTo>
                  <a:lnTo>
                    <a:pt x="5989" y="969"/>
                  </a:lnTo>
                  <a:lnTo>
                    <a:pt x="5982" y="966"/>
                  </a:lnTo>
                  <a:lnTo>
                    <a:pt x="5974" y="964"/>
                  </a:lnTo>
                  <a:lnTo>
                    <a:pt x="5967" y="963"/>
                  </a:lnTo>
                  <a:lnTo>
                    <a:pt x="5959" y="962"/>
                  </a:lnTo>
                  <a:lnTo>
                    <a:pt x="5951" y="962"/>
                  </a:lnTo>
                  <a:close/>
                  <a:moveTo>
                    <a:pt x="1898" y="963"/>
                  </a:moveTo>
                  <a:lnTo>
                    <a:pt x="1887" y="963"/>
                  </a:lnTo>
                  <a:lnTo>
                    <a:pt x="1877" y="965"/>
                  </a:lnTo>
                  <a:lnTo>
                    <a:pt x="1872" y="965"/>
                  </a:lnTo>
                  <a:lnTo>
                    <a:pt x="1867" y="967"/>
                  </a:lnTo>
                  <a:lnTo>
                    <a:pt x="1862" y="968"/>
                  </a:lnTo>
                  <a:lnTo>
                    <a:pt x="1857" y="969"/>
                  </a:lnTo>
                  <a:lnTo>
                    <a:pt x="1852" y="971"/>
                  </a:lnTo>
                  <a:lnTo>
                    <a:pt x="1848" y="973"/>
                  </a:lnTo>
                  <a:lnTo>
                    <a:pt x="1844" y="974"/>
                  </a:lnTo>
                  <a:lnTo>
                    <a:pt x="1839" y="976"/>
                  </a:lnTo>
                  <a:lnTo>
                    <a:pt x="1835" y="979"/>
                  </a:lnTo>
                  <a:lnTo>
                    <a:pt x="1831" y="981"/>
                  </a:lnTo>
                  <a:lnTo>
                    <a:pt x="1827" y="984"/>
                  </a:lnTo>
                  <a:lnTo>
                    <a:pt x="1824" y="987"/>
                  </a:lnTo>
                  <a:lnTo>
                    <a:pt x="1821" y="990"/>
                  </a:lnTo>
                  <a:lnTo>
                    <a:pt x="1817" y="993"/>
                  </a:lnTo>
                  <a:lnTo>
                    <a:pt x="1814" y="996"/>
                  </a:lnTo>
                  <a:lnTo>
                    <a:pt x="1811" y="1000"/>
                  </a:lnTo>
                  <a:lnTo>
                    <a:pt x="1809" y="1004"/>
                  </a:lnTo>
                  <a:lnTo>
                    <a:pt x="1806" y="1008"/>
                  </a:lnTo>
                  <a:lnTo>
                    <a:pt x="1804" y="1012"/>
                  </a:lnTo>
                  <a:lnTo>
                    <a:pt x="1802" y="1016"/>
                  </a:lnTo>
                  <a:lnTo>
                    <a:pt x="1800" y="1020"/>
                  </a:lnTo>
                  <a:lnTo>
                    <a:pt x="1798" y="1025"/>
                  </a:lnTo>
                  <a:lnTo>
                    <a:pt x="1797" y="1030"/>
                  </a:lnTo>
                  <a:lnTo>
                    <a:pt x="1796" y="1035"/>
                  </a:lnTo>
                  <a:lnTo>
                    <a:pt x="1795" y="1040"/>
                  </a:lnTo>
                  <a:lnTo>
                    <a:pt x="1794" y="1045"/>
                  </a:lnTo>
                  <a:lnTo>
                    <a:pt x="1794" y="1051"/>
                  </a:lnTo>
                  <a:lnTo>
                    <a:pt x="1794" y="1057"/>
                  </a:lnTo>
                  <a:lnTo>
                    <a:pt x="1794" y="1062"/>
                  </a:lnTo>
                  <a:lnTo>
                    <a:pt x="1794" y="1067"/>
                  </a:lnTo>
                  <a:lnTo>
                    <a:pt x="1795" y="1072"/>
                  </a:lnTo>
                  <a:lnTo>
                    <a:pt x="1796" y="1077"/>
                  </a:lnTo>
                  <a:lnTo>
                    <a:pt x="1797" y="1082"/>
                  </a:lnTo>
                  <a:lnTo>
                    <a:pt x="1799" y="1086"/>
                  </a:lnTo>
                  <a:lnTo>
                    <a:pt x="1800" y="1090"/>
                  </a:lnTo>
                  <a:lnTo>
                    <a:pt x="1802" y="1095"/>
                  </a:lnTo>
                  <a:lnTo>
                    <a:pt x="1804" y="1099"/>
                  </a:lnTo>
                  <a:lnTo>
                    <a:pt x="1807" y="1102"/>
                  </a:lnTo>
                  <a:lnTo>
                    <a:pt x="1809" y="1106"/>
                  </a:lnTo>
                  <a:lnTo>
                    <a:pt x="1812" y="1109"/>
                  </a:lnTo>
                  <a:lnTo>
                    <a:pt x="1814" y="1113"/>
                  </a:lnTo>
                  <a:lnTo>
                    <a:pt x="1818" y="1116"/>
                  </a:lnTo>
                  <a:lnTo>
                    <a:pt x="1821" y="1118"/>
                  </a:lnTo>
                  <a:lnTo>
                    <a:pt x="1824" y="1121"/>
                  </a:lnTo>
                  <a:lnTo>
                    <a:pt x="1828" y="1124"/>
                  </a:lnTo>
                  <a:lnTo>
                    <a:pt x="1831" y="1126"/>
                  </a:lnTo>
                  <a:lnTo>
                    <a:pt x="1835" y="1128"/>
                  </a:lnTo>
                  <a:lnTo>
                    <a:pt x="1839" y="1130"/>
                  </a:lnTo>
                  <a:lnTo>
                    <a:pt x="1848" y="1134"/>
                  </a:lnTo>
                  <a:lnTo>
                    <a:pt x="1856" y="1137"/>
                  </a:lnTo>
                  <a:lnTo>
                    <a:pt x="1865" y="1139"/>
                  </a:lnTo>
                  <a:lnTo>
                    <a:pt x="1875" y="1141"/>
                  </a:lnTo>
                  <a:lnTo>
                    <a:pt x="1885" y="1141"/>
                  </a:lnTo>
                  <a:lnTo>
                    <a:pt x="1894" y="1142"/>
                  </a:lnTo>
                  <a:lnTo>
                    <a:pt x="1903" y="1142"/>
                  </a:lnTo>
                  <a:lnTo>
                    <a:pt x="1911" y="1141"/>
                  </a:lnTo>
                  <a:lnTo>
                    <a:pt x="1919" y="1140"/>
                  </a:lnTo>
                  <a:lnTo>
                    <a:pt x="1928" y="1139"/>
                  </a:lnTo>
                  <a:lnTo>
                    <a:pt x="1936" y="1137"/>
                  </a:lnTo>
                  <a:lnTo>
                    <a:pt x="1944" y="1135"/>
                  </a:lnTo>
                  <a:lnTo>
                    <a:pt x="1952" y="1133"/>
                  </a:lnTo>
                  <a:lnTo>
                    <a:pt x="1960" y="1131"/>
                  </a:lnTo>
                  <a:lnTo>
                    <a:pt x="1960" y="1128"/>
                  </a:lnTo>
                  <a:lnTo>
                    <a:pt x="1960" y="1124"/>
                  </a:lnTo>
                  <a:lnTo>
                    <a:pt x="1960" y="1120"/>
                  </a:lnTo>
                  <a:lnTo>
                    <a:pt x="1960" y="1117"/>
                  </a:lnTo>
                  <a:lnTo>
                    <a:pt x="1960" y="1113"/>
                  </a:lnTo>
                  <a:lnTo>
                    <a:pt x="1960" y="1110"/>
                  </a:lnTo>
                  <a:lnTo>
                    <a:pt x="1960" y="1106"/>
                  </a:lnTo>
                  <a:lnTo>
                    <a:pt x="1960" y="1103"/>
                  </a:lnTo>
                  <a:lnTo>
                    <a:pt x="1960" y="1098"/>
                  </a:lnTo>
                  <a:lnTo>
                    <a:pt x="1960" y="1092"/>
                  </a:lnTo>
                  <a:lnTo>
                    <a:pt x="1960" y="1087"/>
                  </a:lnTo>
                  <a:lnTo>
                    <a:pt x="1960" y="1082"/>
                  </a:lnTo>
                  <a:lnTo>
                    <a:pt x="1960" y="1077"/>
                  </a:lnTo>
                  <a:lnTo>
                    <a:pt x="1961" y="1072"/>
                  </a:lnTo>
                  <a:lnTo>
                    <a:pt x="1962" y="1067"/>
                  </a:lnTo>
                  <a:lnTo>
                    <a:pt x="1962" y="1062"/>
                  </a:lnTo>
                  <a:lnTo>
                    <a:pt x="1959" y="1062"/>
                  </a:lnTo>
                  <a:lnTo>
                    <a:pt x="1957" y="1062"/>
                  </a:lnTo>
                  <a:lnTo>
                    <a:pt x="1954" y="1062"/>
                  </a:lnTo>
                  <a:lnTo>
                    <a:pt x="1952" y="1062"/>
                  </a:lnTo>
                  <a:lnTo>
                    <a:pt x="1949" y="1062"/>
                  </a:lnTo>
                  <a:lnTo>
                    <a:pt x="1947" y="1062"/>
                  </a:lnTo>
                  <a:lnTo>
                    <a:pt x="1944" y="1062"/>
                  </a:lnTo>
                  <a:lnTo>
                    <a:pt x="1941" y="1062"/>
                  </a:lnTo>
                  <a:lnTo>
                    <a:pt x="1939" y="1062"/>
                  </a:lnTo>
                  <a:lnTo>
                    <a:pt x="1937" y="1062"/>
                  </a:lnTo>
                  <a:lnTo>
                    <a:pt x="1934" y="1062"/>
                  </a:lnTo>
                  <a:lnTo>
                    <a:pt x="1932" y="1062"/>
                  </a:lnTo>
                  <a:lnTo>
                    <a:pt x="1930" y="1062"/>
                  </a:lnTo>
                  <a:lnTo>
                    <a:pt x="1927" y="1062"/>
                  </a:lnTo>
                  <a:lnTo>
                    <a:pt x="1925" y="1062"/>
                  </a:lnTo>
                  <a:lnTo>
                    <a:pt x="1922" y="1062"/>
                  </a:lnTo>
                  <a:lnTo>
                    <a:pt x="1923" y="1066"/>
                  </a:lnTo>
                  <a:lnTo>
                    <a:pt x="1923" y="1072"/>
                  </a:lnTo>
                  <a:lnTo>
                    <a:pt x="1924" y="1076"/>
                  </a:lnTo>
                  <a:lnTo>
                    <a:pt x="1924" y="1081"/>
                  </a:lnTo>
                  <a:lnTo>
                    <a:pt x="1924" y="1086"/>
                  </a:lnTo>
                  <a:lnTo>
                    <a:pt x="1924" y="1091"/>
                  </a:lnTo>
                  <a:lnTo>
                    <a:pt x="1924" y="1096"/>
                  </a:lnTo>
                  <a:lnTo>
                    <a:pt x="1924" y="1101"/>
                  </a:lnTo>
                  <a:lnTo>
                    <a:pt x="1924" y="1103"/>
                  </a:lnTo>
                  <a:lnTo>
                    <a:pt x="1924" y="1105"/>
                  </a:lnTo>
                  <a:lnTo>
                    <a:pt x="1924" y="1108"/>
                  </a:lnTo>
                  <a:lnTo>
                    <a:pt x="1924" y="1110"/>
                  </a:lnTo>
                  <a:lnTo>
                    <a:pt x="1924" y="1113"/>
                  </a:lnTo>
                  <a:lnTo>
                    <a:pt x="1924" y="1115"/>
                  </a:lnTo>
                  <a:lnTo>
                    <a:pt x="1924" y="1118"/>
                  </a:lnTo>
                  <a:lnTo>
                    <a:pt x="1924" y="1120"/>
                  </a:lnTo>
                  <a:lnTo>
                    <a:pt x="1924" y="1120"/>
                  </a:lnTo>
                  <a:lnTo>
                    <a:pt x="1924" y="1121"/>
                  </a:lnTo>
                  <a:lnTo>
                    <a:pt x="1924" y="1121"/>
                  </a:lnTo>
                  <a:lnTo>
                    <a:pt x="1924" y="1122"/>
                  </a:lnTo>
                  <a:lnTo>
                    <a:pt x="1924" y="1122"/>
                  </a:lnTo>
                  <a:lnTo>
                    <a:pt x="1923" y="1122"/>
                  </a:lnTo>
                  <a:lnTo>
                    <a:pt x="1923" y="1123"/>
                  </a:lnTo>
                  <a:lnTo>
                    <a:pt x="1922" y="1123"/>
                  </a:lnTo>
                  <a:lnTo>
                    <a:pt x="1920" y="1124"/>
                  </a:lnTo>
                  <a:lnTo>
                    <a:pt x="1919" y="1124"/>
                  </a:lnTo>
                  <a:lnTo>
                    <a:pt x="1917" y="1124"/>
                  </a:lnTo>
                  <a:lnTo>
                    <a:pt x="1915" y="1125"/>
                  </a:lnTo>
                  <a:lnTo>
                    <a:pt x="1914" y="1125"/>
                  </a:lnTo>
                  <a:lnTo>
                    <a:pt x="1913" y="1125"/>
                  </a:lnTo>
                  <a:lnTo>
                    <a:pt x="1911" y="1126"/>
                  </a:lnTo>
                  <a:lnTo>
                    <a:pt x="1909" y="1126"/>
                  </a:lnTo>
                  <a:lnTo>
                    <a:pt x="1907" y="1126"/>
                  </a:lnTo>
                  <a:lnTo>
                    <a:pt x="1905" y="1126"/>
                  </a:lnTo>
                  <a:lnTo>
                    <a:pt x="1903" y="1127"/>
                  </a:lnTo>
                  <a:lnTo>
                    <a:pt x="1901" y="1127"/>
                  </a:lnTo>
                  <a:lnTo>
                    <a:pt x="1898" y="1127"/>
                  </a:lnTo>
                  <a:lnTo>
                    <a:pt x="1896" y="1127"/>
                  </a:lnTo>
                  <a:lnTo>
                    <a:pt x="1895" y="1127"/>
                  </a:lnTo>
                  <a:lnTo>
                    <a:pt x="1893" y="1127"/>
                  </a:lnTo>
                  <a:lnTo>
                    <a:pt x="1891" y="1127"/>
                  </a:lnTo>
                  <a:lnTo>
                    <a:pt x="1889" y="1126"/>
                  </a:lnTo>
                  <a:lnTo>
                    <a:pt x="1888" y="1126"/>
                  </a:lnTo>
                  <a:lnTo>
                    <a:pt x="1886" y="1126"/>
                  </a:lnTo>
                  <a:lnTo>
                    <a:pt x="1885" y="1126"/>
                  </a:lnTo>
                  <a:lnTo>
                    <a:pt x="1883" y="1125"/>
                  </a:lnTo>
                  <a:lnTo>
                    <a:pt x="1879" y="1124"/>
                  </a:lnTo>
                  <a:lnTo>
                    <a:pt x="1875" y="1124"/>
                  </a:lnTo>
                  <a:lnTo>
                    <a:pt x="1872" y="1122"/>
                  </a:lnTo>
                  <a:lnTo>
                    <a:pt x="1869" y="1121"/>
                  </a:lnTo>
                  <a:lnTo>
                    <a:pt x="1866" y="1120"/>
                  </a:lnTo>
                  <a:lnTo>
                    <a:pt x="1864" y="1118"/>
                  </a:lnTo>
                  <a:lnTo>
                    <a:pt x="1861" y="1116"/>
                  </a:lnTo>
                  <a:lnTo>
                    <a:pt x="1857" y="1114"/>
                  </a:lnTo>
                  <a:lnTo>
                    <a:pt x="1855" y="1111"/>
                  </a:lnTo>
                  <a:lnTo>
                    <a:pt x="1852" y="1108"/>
                  </a:lnTo>
                  <a:lnTo>
                    <a:pt x="1850" y="1105"/>
                  </a:lnTo>
                  <a:lnTo>
                    <a:pt x="1848" y="1102"/>
                  </a:lnTo>
                  <a:lnTo>
                    <a:pt x="1845" y="1099"/>
                  </a:lnTo>
                  <a:lnTo>
                    <a:pt x="1844" y="1095"/>
                  </a:lnTo>
                  <a:lnTo>
                    <a:pt x="1842" y="1092"/>
                  </a:lnTo>
                  <a:lnTo>
                    <a:pt x="1840" y="1088"/>
                  </a:lnTo>
                  <a:lnTo>
                    <a:pt x="1838" y="1081"/>
                  </a:lnTo>
                  <a:lnTo>
                    <a:pt x="1836" y="1073"/>
                  </a:lnTo>
                  <a:lnTo>
                    <a:pt x="1835" y="1065"/>
                  </a:lnTo>
                  <a:lnTo>
                    <a:pt x="1835" y="1058"/>
                  </a:lnTo>
                  <a:lnTo>
                    <a:pt x="1835" y="1051"/>
                  </a:lnTo>
                  <a:lnTo>
                    <a:pt x="1836" y="1044"/>
                  </a:lnTo>
                  <a:lnTo>
                    <a:pt x="1837" y="1037"/>
                  </a:lnTo>
                  <a:lnTo>
                    <a:pt x="1838" y="1031"/>
                  </a:lnTo>
                  <a:lnTo>
                    <a:pt x="1840" y="1024"/>
                  </a:lnTo>
                  <a:lnTo>
                    <a:pt x="1842" y="1018"/>
                  </a:lnTo>
                  <a:lnTo>
                    <a:pt x="1845" y="1012"/>
                  </a:lnTo>
                  <a:lnTo>
                    <a:pt x="1849" y="1006"/>
                  </a:lnTo>
                  <a:lnTo>
                    <a:pt x="1851" y="1003"/>
                  </a:lnTo>
                  <a:lnTo>
                    <a:pt x="1853" y="1000"/>
                  </a:lnTo>
                  <a:lnTo>
                    <a:pt x="1856" y="997"/>
                  </a:lnTo>
                  <a:lnTo>
                    <a:pt x="1859" y="994"/>
                  </a:lnTo>
                  <a:lnTo>
                    <a:pt x="1861" y="992"/>
                  </a:lnTo>
                  <a:lnTo>
                    <a:pt x="1864" y="990"/>
                  </a:lnTo>
                  <a:lnTo>
                    <a:pt x="1867" y="988"/>
                  </a:lnTo>
                  <a:lnTo>
                    <a:pt x="1870" y="986"/>
                  </a:lnTo>
                  <a:lnTo>
                    <a:pt x="1874" y="984"/>
                  </a:lnTo>
                  <a:lnTo>
                    <a:pt x="1877" y="983"/>
                  </a:lnTo>
                  <a:lnTo>
                    <a:pt x="1880" y="982"/>
                  </a:lnTo>
                  <a:lnTo>
                    <a:pt x="1884" y="981"/>
                  </a:lnTo>
                  <a:lnTo>
                    <a:pt x="1887" y="980"/>
                  </a:lnTo>
                  <a:lnTo>
                    <a:pt x="1891" y="979"/>
                  </a:lnTo>
                  <a:lnTo>
                    <a:pt x="1895" y="979"/>
                  </a:lnTo>
                  <a:lnTo>
                    <a:pt x="1898" y="979"/>
                  </a:lnTo>
                  <a:lnTo>
                    <a:pt x="1906" y="979"/>
                  </a:lnTo>
                  <a:lnTo>
                    <a:pt x="1913" y="980"/>
                  </a:lnTo>
                  <a:lnTo>
                    <a:pt x="1917" y="981"/>
                  </a:lnTo>
                  <a:lnTo>
                    <a:pt x="1920" y="982"/>
                  </a:lnTo>
                  <a:lnTo>
                    <a:pt x="1923" y="984"/>
                  </a:lnTo>
                  <a:lnTo>
                    <a:pt x="1926" y="985"/>
                  </a:lnTo>
                  <a:lnTo>
                    <a:pt x="1930" y="987"/>
                  </a:lnTo>
                  <a:lnTo>
                    <a:pt x="1933" y="988"/>
                  </a:lnTo>
                  <a:lnTo>
                    <a:pt x="1935" y="990"/>
                  </a:lnTo>
                  <a:lnTo>
                    <a:pt x="1938" y="993"/>
                  </a:lnTo>
                  <a:lnTo>
                    <a:pt x="1941" y="995"/>
                  </a:lnTo>
                  <a:lnTo>
                    <a:pt x="1943" y="998"/>
                  </a:lnTo>
                  <a:lnTo>
                    <a:pt x="1946" y="1001"/>
                  </a:lnTo>
                  <a:lnTo>
                    <a:pt x="1948" y="1004"/>
                  </a:lnTo>
                  <a:lnTo>
                    <a:pt x="1952" y="1004"/>
                  </a:lnTo>
                  <a:lnTo>
                    <a:pt x="1952" y="1001"/>
                  </a:lnTo>
                  <a:lnTo>
                    <a:pt x="1953" y="997"/>
                  </a:lnTo>
                  <a:lnTo>
                    <a:pt x="1954" y="994"/>
                  </a:lnTo>
                  <a:lnTo>
                    <a:pt x="1955" y="991"/>
                  </a:lnTo>
                  <a:lnTo>
                    <a:pt x="1956" y="988"/>
                  </a:lnTo>
                  <a:lnTo>
                    <a:pt x="1957" y="984"/>
                  </a:lnTo>
                  <a:lnTo>
                    <a:pt x="1958" y="981"/>
                  </a:lnTo>
                  <a:lnTo>
                    <a:pt x="1959" y="978"/>
                  </a:lnTo>
                  <a:lnTo>
                    <a:pt x="1952" y="974"/>
                  </a:lnTo>
                  <a:lnTo>
                    <a:pt x="1944" y="971"/>
                  </a:lnTo>
                  <a:lnTo>
                    <a:pt x="1937" y="969"/>
                  </a:lnTo>
                  <a:lnTo>
                    <a:pt x="1930" y="967"/>
                  </a:lnTo>
                  <a:lnTo>
                    <a:pt x="1922" y="965"/>
                  </a:lnTo>
                  <a:lnTo>
                    <a:pt x="1914" y="964"/>
                  </a:lnTo>
                  <a:lnTo>
                    <a:pt x="1906" y="963"/>
                  </a:lnTo>
                  <a:lnTo>
                    <a:pt x="1898" y="963"/>
                  </a:lnTo>
                  <a:close/>
                  <a:moveTo>
                    <a:pt x="6235" y="963"/>
                  </a:moveTo>
                  <a:lnTo>
                    <a:pt x="6224" y="963"/>
                  </a:lnTo>
                  <a:lnTo>
                    <a:pt x="6214" y="965"/>
                  </a:lnTo>
                  <a:lnTo>
                    <a:pt x="6209" y="965"/>
                  </a:lnTo>
                  <a:lnTo>
                    <a:pt x="6204" y="967"/>
                  </a:lnTo>
                  <a:lnTo>
                    <a:pt x="6199" y="968"/>
                  </a:lnTo>
                  <a:lnTo>
                    <a:pt x="6194" y="969"/>
                  </a:lnTo>
                  <a:lnTo>
                    <a:pt x="6190" y="971"/>
                  </a:lnTo>
                  <a:lnTo>
                    <a:pt x="6185" y="973"/>
                  </a:lnTo>
                  <a:lnTo>
                    <a:pt x="6181" y="974"/>
                  </a:lnTo>
                  <a:lnTo>
                    <a:pt x="6177" y="976"/>
                  </a:lnTo>
                  <a:lnTo>
                    <a:pt x="6172" y="979"/>
                  </a:lnTo>
                  <a:lnTo>
                    <a:pt x="6168" y="981"/>
                  </a:lnTo>
                  <a:lnTo>
                    <a:pt x="6165" y="984"/>
                  </a:lnTo>
                  <a:lnTo>
                    <a:pt x="6161" y="987"/>
                  </a:lnTo>
                  <a:lnTo>
                    <a:pt x="6158" y="990"/>
                  </a:lnTo>
                  <a:lnTo>
                    <a:pt x="6155" y="993"/>
                  </a:lnTo>
                  <a:lnTo>
                    <a:pt x="6151" y="996"/>
                  </a:lnTo>
                  <a:lnTo>
                    <a:pt x="6149" y="1000"/>
                  </a:lnTo>
                  <a:lnTo>
                    <a:pt x="6146" y="1004"/>
                  </a:lnTo>
                  <a:lnTo>
                    <a:pt x="6144" y="1008"/>
                  </a:lnTo>
                  <a:lnTo>
                    <a:pt x="6141" y="1012"/>
                  </a:lnTo>
                  <a:lnTo>
                    <a:pt x="6139" y="1016"/>
                  </a:lnTo>
                  <a:lnTo>
                    <a:pt x="6137" y="1020"/>
                  </a:lnTo>
                  <a:lnTo>
                    <a:pt x="6136" y="1025"/>
                  </a:lnTo>
                  <a:lnTo>
                    <a:pt x="6134" y="1030"/>
                  </a:lnTo>
                  <a:lnTo>
                    <a:pt x="6133" y="1035"/>
                  </a:lnTo>
                  <a:lnTo>
                    <a:pt x="6132" y="1040"/>
                  </a:lnTo>
                  <a:lnTo>
                    <a:pt x="6132" y="1045"/>
                  </a:lnTo>
                  <a:lnTo>
                    <a:pt x="6131" y="1051"/>
                  </a:lnTo>
                  <a:lnTo>
                    <a:pt x="6131" y="1057"/>
                  </a:lnTo>
                  <a:lnTo>
                    <a:pt x="6131" y="1062"/>
                  </a:lnTo>
                  <a:lnTo>
                    <a:pt x="6132" y="1067"/>
                  </a:lnTo>
                  <a:lnTo>
                    <a:pt x="6132" y="1072"/>
                  </a:lnTo>
                  <a:lnTo>
                    <a:pt x="6133" y="1077"/>
                  </a:lnTo>
                  <a:lnTo>
                    <a:pt x="6134" y="1082"/>
                  </a:lnTo>
                  <a:lnTo>
                    <a:pt x="6136" y="1087"/>
                  </a:lnTo>
                  <a:lnTo>
                    <a:pt x="6137" y="1090"/>
                  </a:lnTo>
                  <a:lnTo>
                    <a:pt x="6139" y="1095"/>
                  </a:lnTo>
                  <a:lnTo>
                    <a:pt x="6141" y="1099"/>
                  </a:lnTo>
                  <a:lnTo>
                    <a:pt x="6144" y="1102"/>
                  </a:lnTo>
                  <a:lnTo>
                    <a:pt x="6146" y="1106"/>
                  </a:lnTo>
                  <a:lnTo>
                    <a:pt x="6149" y="1109"/>
                  </a:lnTo>
                  <a:lnTo>
                    <a:pt x="6152" y="1113"/>
                  </a:lnTo>
                  <a:lnTo>
                    <a:pt x="6155" y="1116"/>
                  </a:lnTo>
                  <a:lnTo>
                    <a:pt x="6158" y="1118"/>
                  </a:lnTo>
                  <a:lnTo>
                    <a:pt x="6161" y="1121"/>
                  </a:lnTo>
                  <a:lnTo>
                    <a:pt x="6165" y="1124"/>
                  </a:lnTo>
                  <a:lnTo>
                    <a:pt x="6169" y="1126"/>
                  </a:lnTo>
                  <a:lnTo>
                    <a:pt x="6172" y="1128"/>
                  </a:lnTo>
                  <a:lnTo>
                    <a:pt x="6176" y="1130"/>
                  </a:lnTo>
                  <a:lnTo>
                    <a:pt x="6185" y="1134"/>
                  </a:lnTo>
                  <a:lnTo>
                    <a:pt x="6194" y="1137"/>
                  </a:lnTo>
                  <a:lnTo>
                    <a:pt x="6203" y="1139"/>
                  </a:lnTo>
                  <a:lnTo>
                    <a:pt x="6212" y="1141"/>
                  </a:lnTo>
                  <a:lnTo>
                    <a:pt x="6222" y="1141"/>
                  </a:lnTo>
                  <a:lnTo>
                    <a:pt x="6232" y="1142"/>
                  </a:lnTo>
                  <a:lnTo>
                    <a:pt x="6240" y="1142"/>
                  </a:lnTo>
                  <a:lnTo>
                    <a:pt x="6248" y="1141"/>
                  </a:lnTo>
                  <a:lnTo>
                    <a:pt x="6257" y="1140"/>
                  </a:lnTo>
                  <a:lnTo>
                    <a:pt x="6265" y="1139"/>
                  </a:lnTo>
                  <a:lnTo>
                    <a:pt x="6273" y="1137"/>
                  </a:lnTo>
                  <a:lnTo>
                    <a:pt x="6282" y="1135"/>
                  </a:lnTo>
                  <a:lnTo>
                    <a:pt x="6289" y="1133"/>
                  </a:lnTo>
                  <a:lnTo>
                    <a:pt x="6298" y="1131"/>
                  </a:lnTo>
                  <a:lnTo>
                    <a:pt x="6298" y="1128"/>
                  </a:lnTo>
                  <a:lnTo>
                    <a:pt x="6297" y="1124"/>
                  </a:lnTo>
                  <a:lnTo>
                    <a:pt x="6297" y="1120"/>
                  </a:lnTo>
                  <a:lnTo>
                    <a:pt x="6297" y="1117"/>
                  </a:lnTo>
                  <a:lnTo>
                    <a:pt x="6297" y="1113"/>
                  </a:lnTo>
                  <a:lnTo>
                    <a:pt x="6297" y="1110"/>
                  </a:lnTo>
                  <a:lnTo>
                    <a:pt x="6297" y="1106"/>
                  </a:lnTo>
                  <a:lnTo>
                    <a:pt x="6297" y="1103"/>
                  </a:lnTo>
                  <a:lnTo>
                    <a:pt x="6297" y="1098"/>
                  </a:lnTo>
                  <a:lnTo>
                    <a:pt x="6297" y="1092"/>
                  </a:lnTo>
                  <a:lnTo>
                    <a:pt x="6297" y="1087"/>
                  </a:lnTo>
                  <a:lnTo>
                    <a:pt x="6297" y="1082"/>
                  </a:lnTo>
                  <a:lnTo>
                    <a:pt x="6298" y="1077"/>
                  </a:lnTo>
                  <a:lnTo>
                    <a:pt x="6298" y="1072"/>
                  </a:lnTo>
                  <a:lnTo>
                    <a:pt x="6298" y="1067"/>
                  </a:lnTo>
                  <a:lnTo>
                    <a:pt x="6299" y="1062"/>
                  </a:lnTo>
                  <a:lnTo>
                    <a:pt x="6297" y="1062"/>
                  </a:lnTo>
                  <a:lnTo>
                    <a:pt x="6294" y="1062"/>
                  </a:lnTo>
                  <a:lnTo>
                    <a:pt x="6291" y="1062"/>
                  </a:lnTo>
                  <a:lnTo>
                    <a:pt x="6289" y="1062"/>
                  </a:lnTo>
                  <a:lnTo>
                    <a:pt x="6286" y="1062"/>
                  </a:lnTo>
                  <a:lnTo>
                    <a:pt x="6283" y="1062"/>
                  </a:lnTo>
                  <a:lnTo>
                    <a:pt x="6281" y="1062"/>
                  </a:lnTo>
                  <a:lnTo>
                    <a:pt x="6278" y="1062"/>
                  </a:lnTo>
                  <a:lnTo>
                    <a:pt x="6276" y="1062"/>
                  </a:lnTo>
                  <a:lnTo>
                    <a:pt x="6274" y="1062"/>
                  </a:lnTo>
                  <a:lnTo>
                    <a:pt x="6271" y="1062"/>
                  </a:lnTo>
                  <a:lnTo>
                    <a:pt x="6269" y="1062"/>
                  </a:lnTo>
                  <a:lnTo>
                    <a:pt x="6267" y="1062"/>
                  </a:lnTo>
                  <a:lnTo>
                    <a:pt x="6264" y="1062"/>
                  </a:lnTo>
                  <a:lnTo>
                    <a:pt x="6262" y="1062"/>
                  </a:lnTo>
                  <a:lnTo>
                    <a:pt x="6259" y="1062"/>
                  </a:lnTo>
                  <a:lnTo>
                    <a:pt x="6260" y="1066"/>
                  </a:lnTo>
                  <a:lnTo>
                    <a:pt x="6260" y="1072"/>
                  </a:lnTo>
                  <a:lnTo>
                    <a:pt x="6261" y="1076"/>
                  </a:lnTo>
                  <a:lnTo>
                    <a:pt x="6261" y="1081"/>
                  </a:lnTo>
                  <a:lnTo>
                    <a:pt x="6261" y="1086"/>
                  </a:lnTo>
                  <a:lnTo>
                    <a:pt x="6261" y="1091"/>
                  </a:lnTo>
                  <a:lnTo>
                    <a:pt x="6261" y="1096"/>
                  </a:lnTo>
                  <a:lnTo>
                    <a:pt x="6261" y="1101"/>
                  </a:lnTo>
                  <a:lnTo>
                    <a:pt x="6261" y="1103"/>
                  </a:lnTo>
                  <a:lnTo>
                    <a:pt x="6261" y="1105"/>
                  </a:lnTo>
                  <a:lnTo>
                    <a:pt x="6261" y="1108"/>
                  </a:lnTo>
                  <a:lnTo>
                    <a:pt x="6261" y="1110"/>
                  </a:lnTo>
                  <a:lnTo>
                    <a:pt x="6261" y="1113"/>
                  </a:lnTo>
                  <a:lnTo>
                    <a:pt x="6261" y="1115"/>
                  </a:lnTo>
                  <a:lnTo>
                    <a:pt x="6261" y="1118"/>
                  </a:lnTo>
                  <a:lnTo>
                    <a:pt x="6261" y="1120"/>
                  </a:lnTo>
                  <a:lnTo>
                    <a:pt x="6261" y="1120"/>
                  </a:lnTo>
                  <a:lnTo>
                    <a:pt x="6261" y="1121"/>
                  </a:lnTo>
                  <a:lnTo>
                    <a:pt x="6261" y="1121"/>
                  </a:lnTo>
                  <a:lnTo>
                    <a:pt x="6261" y="1122"/>
                  </a:lnTo>
                  <a:lnTo>
                    <a:pt x="6261" y="1122"/>
                  </a:lnTo>
                  <a:lnTo>
                    <a:pt x="6261" y="1122"/>
                  </a:lnTo>
                  <a:lnTo>
                    <a:pt x="6260" y="1123"/>
                  </a:lnTo>
                  <a:lnTo>
                    <a:pt x="6259" y="1123"/>
                  </a:lnTo>
                  <a:lnTo>
                    <a:pt x="6257" y="1124"/>
                  </a:lnTo>
                  <a:lnTo>
                    <a:pt x="6255" y="1124"/>
                  </a:lnTo>
                  <a:lnTo>
                    <a:pt x="6254" y="1124"/>
                  </a:lnTo>
                  <a:lnTo>
                    <a:pt x="6252" y="1125"/>
                  </a:lnTo>
                  <a:lnTo>
                    <a:pt x="6251" y="1125"/>
                  </a:lnTo>
                  <a:lnTo>
                    <a:pt x="6250" y="1125"/>
                  </a:lnTo>
                  <a:lnTo>
                    <a:pt x="6248" y="1126"/>
                  </a:lnTo>
                  <a:lnTo>
                    <a:pt x="6246" y="1126"/>
                  </a:lnTo>
                  <a:lnTo>
                    <a:pt x="6244" y="1126"/>
                  </a:lnTo>
                  <a:lnTo>
                    <a:pt x="6242" y="1126"/>
                  </a:lnTo>
                  <a:lnTo>
                    <a:pt x="6240" y="1127"/>
                  </a:lnTo>
                  <a:lnTo>
                    <a:pt x="6238" y="1127"/>
                  </a:lnTo>
                  <a:lnTo>
                    <a:pt x="6236" y="1127"/>
                  </a:lnTo>
                  <a:lnTo>
                    <a:pt x="6233" y="1127"/>
                  </a:lnTo>
                  <a:lnTo>
                    <a:pt x="6232" y="1127"/>
                  </a:lnTo>
                  <a:lnTo>
                    <a:pt x="6230" y="1127"/>
                  </a:lnTo>
                  <a:lnTo>
                    <a:pt x="6228" y="1127"/>
                  </a:lnTo>
                  <a:lnTo>
                    <a:pt x="6227" y="1126"/>
                  </a:lnTo>
                  <a:lnTo>
                    <a:pt x="6225" y="1126"/>
                  </a:lnTo>
                  <a:lnTo>
                    <a:pt x="6223" y="1126"/>
                  </a:lnTo>
                  <a:lnTo>
                    <a:pt x="6222" y="1126"/>
                  </a:lnTo>
                  <a:lnTo>
                    <a:pt x="6220" y="1125"/>
                  </a:lnTo>
                  <a:lnTo>
                    <a:pt x="6216" y="1124"/>
                  </a:lnTo>
                  <a:lnTo>
                    <a:pt x="6212" y="1124"/>
                  </a:lnTo>
                  <a:lnTo>
                    <a:pt x="6209" y="1122"/>
                  </a:lnTo>
                  <a:lnTo>
                    <a:pt x="6207" y="1121"/>
                  </a:lnTo>
                  <a:lnTo>
                    <a:pt x="6204" y="1120"/>
                  </a:lnTo>
                  <a:lnTo>
                    <a:pt x="6201" y="1118"/>
                  </a:lnTo>
                  <a:lnTo>
                    <a:pt x="6198" y="1116"/>
                  </a:lnTo>
                  <a:lnTo>
                    <a:pt x="6194" y="1114"/>
                  </a:lnTo>
                  <a:lnTo>
                    <a:pt x="6192" y="1111"/>
                  </a:lnTo>
                  <a:lnTo>
                    <a:pt x="6189" y="1108"/>
                  </a:lnTo>
                  <a:lnTo>
                    <a:pt x="6187" y="1105"/>
                  </a:lnTo>
                  <a:lnTo>
                    <a:pt x="6185" y="1102"/>
                  </a:lnTo>
                  <a:lnTo>
                    <a:pt x="6183" y="1099"/>
                  </a:lnTo>
                  <a:lnTo>
                    <a:pt x="6181" y="1095"/>
                  </a:lnTo>
                  <a:lnTo>
                    <a:pt x="6179" y="1092"/>
                  </a:lnTo>
                  <a:lnTo>
                    <a:pt x="6177" y="1088"/>
                  </a:lnTo>
                  <a:lnTo>
                    <a:pt x="6175" y="1081"/>
                  </a:lnTo>
                  <a:lnTo>
                    <a:pt x="6173" y="1073"/>
                  </a:lnTo>
                  <a:lnTo>
                    <a:pt x="6172" y="1065"/>
                  </a:lnTo>
                  <a:lnTo>
                    <a:pt x="6172" y="1058"/>
                  </a:lnTo>
                  <a:lnTo>
                    <a:pt x="6172" y="1051"/>
                  </a:lnTo>
                  <a:lnTo>
                    <a:pt x="6173" y="1044"/>
                  </a:lnTo>
                  <a:lnTo>
                    <a:pt x="6174" y="1037"/>
                  </a:lnTo>
                  <a:lnTo>
                    <a:pt x="6175" y="1031"/>
                  </a:lnTo>
                  <a:lnTo>
                    <a:pt x="6177" y="1024"/>
                  </a:lnTo>
                  <a:lnTo>
                    <a:pt x="6179" y="1018"/>
                  </a:lnTo>
                  <a:lnTo>
                    <a:pt x="6183" y="1012"/>
                  </a:lnTo>
                  <a:lnTo>
                    <a:pt x="6186" y="1006"/>
                  </a:lnTo>
                  <a:lnTo>
                    <a:pt x="6188" y="1003"/>
                  </a:lnTo>
                  <a:lnTo>
                    <a:pt x="6190" y="1000"/>
                  </a:lnTo>
                  <a:lnTo>
                    <a:pt x="6193" y="997"/>
                  </a:lnTo>
                  <a:lnTo>
                    <a:pt x="6196" y="994"/>
                  </a:lnTo>
                  <a:lnTo>
                    <a:pt x="6198" y="992"/>
                  </a:lnTo>
                  <a:lnTo>
                    <a:pt x="6201" y="990"/>
                  </a:lnTo>
                  <a:lnTo>
                    <a:pt x="6204" y="988"/>
                  </a:lnTo>
                  <a:lnTo>
                    <a:pt x="6207" y="986"/>
                  </a:lnTo>
                  <a:lnTo>
                    <a:pt x="6210" y="984"/>
                  </a:lnTo>
                  <a:lnTo>
                    <a:pt x="6214" y="983"/>
                  </a:lnTo>
                  <a:lnTo>
                    <a:pt x="6217" y="982"/>
                  </a:lnTo>
                  <a:lnTo>
                    <a:pt x="6221" y="981"/>
                  </a:lnTo>
                  <a:lnTo>
                    <a:pt x="6224" y="980"/>
                  </a:lnTo>
                  <a:lnTo>
                    <a:pt x="6228" y="979"/>
                  </a:lnTo>
                  <a:lnTo>
                    <a:pt x="6232" y="979"/>
                  </a:lnTo>
                  <a:lnTo>
                    <a:pt x="6235" y="979"/>
                  </a:lnTo>
                  <a:lnTo>
                    <a:pt x="6243" y="979"/>
                  </a:lnTo>
                  <a:lnTo>
                    <a:pt x="6250" y="980"/>
                  </a:lnTo>
                  <a:lnTo>
                    <a:pt x="6253" y="981"/>
                  </a:lnTo>
                  <a:lnTo>
                    <a:pt x="6257" y="982"/>
                  </a:lnTo>
                  <a:lnTo>
                    <a:pt x="6260" y="984"/>
                  </a:lnTo>
                  <a:lnTo>
                    <a:pt x="6264" y="985"/>
                  </a:lnTo>
                  <a:lnTo>
                    <a:pt x="6266" y="987"/>
                  </a:lnTo>
                  <a:lnTo>
                    <a:pt x="6270" y="988"/>
                  </a:lnTo>
                  <a:lnTo>
                    <a:pt x="6273" y="990"/>
                  </a:lnTo>
                  <a:lnTo>
                    <a:pt x="6276" y="993"/>
                  </a:lnTo>
                  <a:lnTo>
                    <a:pt x="6278" y="995"/>
                  </a:lnTo>
                  <a:lnTo>
                    <a:pt x="6281" y="998"/>
                  </a:lnTo>
                  <a:lnTo>
                    <a:pt x="6283" y="1001"/>
                  </a:lnTo>
                  <a:lnTo>
                    <a:pt x="6285" y="1004"/>
                  </a:lnTo>
                  <a:lnTo>
                    <a:pt x="6289" y="1004"/>
                  </a:lnTo>
                  <a:lnTo>
                    <a:pt x="6289" y="1004"/>
                  </a:lnTo>
                  <a:lnTo>
                    <a:pt x="6289" y="1001"/>
                  </a:lnTo>
                  <a:lnTo>
                    <a:pt x="6290" y="997"/>
                  </a:lnTo>
                  <a:lnTo>
                    <a:pt x="6291" y="994"/>
                  </a:lnTo>
                  <a:lnTo>
                    <a:pt x="6292" y="991"/>
                  </a:lnTo>
                  <a:lnTo>
                    <a:pt x="6293" y="988"/>
                  </a:lnTo>
                  <a:lnTo>
                    <a:pt x="6294" y="984"/>
                  </a:lnTo>
                  <a:lnTo>
                    <a:pt x="6295" y="981"/>
                  </a:lnTo>
                  <a:lnTo>
                    <a:pt x="6296" y="978"/>
                  </a:lnTo>
                  <a:lnTo>
                    <a:pt x="6289" y="975"/>
                  </a:lnTo>
                  <a:lnTo>
                    <a:pt x="6282" y="971"/>
                  </a:lnTo>
                  <a:lnTo>
                    <a:pt x="6274" y="969"/>
                  </a:lnTo>
                  <a:lnTo>
                    <a:pt x="6267" y="967"/>
                  </a:lnTo>
                  <a:lnTo>
                    <a:pt x="6259" y="965"/>
                  </a:lnTo>
                  <a:lnTo>
                    <a:pt x="6251" y="964"/>
                  </a:lnTo>
                  <a:lnTo>
                    <a:pt x="6243" y="963"/>
                  </a:lnTo>
                  <a:lnTo>
                    <a:pt x="6235" y="963"/>
                  </a:lnTo>
                  <a:close/>
                  <a:moveTo>
                    <a:pt x="358" y="964"/>
                  </a:moveTo>
                  <a:lnTo>
                    <a:pt x="352" y="980"/>
                  </a:lnTo>
                  <a:lnTo>
                    <a:pt x="346" y="997"/>
                  </a:lnTo>
                  <a:lnTo>
                    <a:pt x="339" y="1013"/>
                  </a:lnTo>
                  <a:lnTo>
                    <a:pt x="333" y="1029"/>
                  </a:lnTo>
                  <a:lnTo>
                    <a:pt x="326" y="1045"/>
                  </a:lnTo>
                  <a:lnTo>
                    <a:pt x="319" y="1061"/>
                  </a:lnTo>
                  <a:lnTo>
                    <a:pt x="312" y="1077"/>
                  </a:lnTo>
                  <a:lnTo>
                    <a:pt x="306" y="1093"/>
                  </a:lnTo>
                  <a:lnTo>
                    <a:pt x="287" y="1136"/>
                  </a:lnTo>
                  <a:lnTo>
                    <a:pt x="287" y="1138"/>
                  </a:lnTo>
                  <a:lnTo>
                    <a:pt x="288" y="1138"/>
                  </a:lnTo>
                  <a:lnTo>
                    <a:pt x="290" y="1138"/>
                  </a:lnTo>
                  <a:lnTo>
                    <a:pt x="291" y="1137"/>
                  </a:lnTo>
                  <a:lnTo>
                    <a:pt x="293" y="1137"/>
                  </a:lnTo>
                  <a:lnTo>
                    <a:pt x="294" y="1137"/>
                  </a:lnTo>
                  <a:lnTo>
                    <a:pt x="296" y="1137"/>
                  </a:lnTo>
                  <a:lnTo>
                    <a:pt x="297" y="1137"/>
                  </a:lnTo>
                  <a:lnTo>
                    <a:pt x="298" y="1137"/>
                  </a:lnTo>
                  <a:lnTo>
                    <a:pt x="300" y="1137"/>
                  </a:lnTo>
                  <a:lnTo>
                    <a:pt x="302" y="1137"/>
                  </a:lnTo>
                  <a:lnTo>
                    <a:pt x="303" y="1137"/>
                  </a:lnTo>
                  <a:lnTo>
                    <a:pt x="305" y="1137"/>
                  </a:lnTo>
                  <a:lnTo>
                    <a:pt x="306" y="1137"/>
                  </a:lnTo>
                  <a:lnTo>
                    <a:pt x="308" y="1138"/>
                  </a:lnTo>
                  <a:lnTo>
                    <a:pt x="309" y="1138"/>
                  </a:lnTo>
                  <a:lnTo>
                    <a:pt x="310" y="1138"/>
                  </a:lnTo>
                  <a:lnTo>
                    <a:pt x="312" y="1132"/>
                  </a:lnTo>
                  <a:lnTo>
                    <a:pt x="314" y="1126"/>
                  </a:lnTo>
                  <a:lnTo>
                    <a:pt x="316" y="1120"/>
                  </a:lnTo>
                  <a:lnTo>
                    <a:pt x="318" y="1114"/>
                  </a:lnTo>
                  <a:lnTo>
                    <a:pt x="320" y="1108"/>
                  </a:lnTo>
                  <a:lnTo>
                    <a:pt x="322" y="1102"/>
                  </a:lnTo>
                  <a:lnTo>
                    <a:pt x="324" y="1096"/>
                  </a:lnTo>
                  <a:lnTo>
                    <a:pt x="326" y="1090"/>
                  </a:lnTo>
                  <a:lnTo>
                    <a:pt x="328" y="1087"/>
                  </a:lnTo>
                  <a:lnTo>
                    <a:pt x="332" y="1087"/>
                  </a:lnTo>
                  <a:lnTo>
                    <a:pt x="335" y="1087"/>
                  </a:lnTo>
                  <a:lnTo>
                    <a:pt x="339" y="1086"/>
                  </a:lnTo>
                  <a:lnTo>
                    <a:pt x="343" y="1086"/>
                  </a:lnTo>
                  <a:lnTo>
                    <a:pt x="347" y="1086"/>
                  </a:lnTo>
                  <a:lnTo>
                    <a:pt x="351" y="1086"/>
                  </a:lnTo>
                  <a:lnTo>
                    <a:pt x="354" y="1086"/>
                  </a:lnTo>
                  <a:lnTo>
                    <a:pt x="358" y="1086"/>
                  </a:lnTo>
                  <a:lnTo>
                    <a:pt x="362" y="1086"/>
                  </a:lnTo>
                  <a:lnTo>
                    <a:pt x="365" y="1086"/>
                  </a:lnTo>
                  <a:lnTo>
                    <a:pt x="369" y="1086"/>
                  </a:lnTo>
                  <a:lnTo>
                    <a:pt x="372" y="1087"/>
                  </a:lnTo>
                  <a:lnTo>
                    <a:pt x="376" y="1087"/>
                  </a:lnTo>
                  <a:lnTo>
                    <a:pt x="379" y="1087"/>
                  </a:lnTo>
                  <a:lnTo>
                    <a:pt x="382" y="1087"/>
                  </a:lnTo>
                  <a:lnTo>
                    <a:pt x="386" y="1087"/>
                  </a:lnTo>
                  <a:lnTo>
                    <a:pt x="388" y="1093"/>
                  </a:lnTo>
                  <a:lnTo>
                    <a:pt x="391" y="1100"/>
                  </a:lnTo>
                  <a:lnTo>
                    <a:pt x="393" y="1106"/>
                  </a:lnTo>
                  <a:lnTo>
                    <a:pt x="395" y="1113"/>
                  </a:lnTo>
                  <a:lnTo>
                    <a:pt x="397" y="1119"/>
                  </a:lnTo>
                  <a:lnTo>
                    <a:pt x="399" y="1125"/>
                  </a:lnTo>
                  <a:lnTo>
                    <a:pt x="401" y="1132"/>
                  </a:lnTo>
                  <a:lnTo>
                    <a:pt x="403" y="1138"/>
                  </a:lnTo>
                  <a:lnTo>
                    <a:pt x="406" y="1138"/>
                  </a:lnTo>
                  <a:lnTo>
                    <a:pt x="409" y="1138"/>
                  </a:lnTo>
                  <a:lnTo>
                    <a:pt x="412" y="1137"/>
                  </a:lnTo>
                  <a:lnTo>
                    <a:pt x="414" y="1137"/>
                  </a:lnTo>
                  <a:lnTo>
                    <a:pt x="417" y="1137"/>
                  </a:lnTo>
                  <a:lnTo>
                    <a:pt x="420" y="1137"/>
                  </a:lnTo>
                  <a:lnTo>
                    <a:pt x="422" y="1137"/>
                  </a:lnTo>
                  <a:lnTo>
                    <a:pt x="425" y="1137"/>
                  </a:lnTo>
                  <a:lnTo>
                    <a:pt x="427" y="1137"/>
                  </a:lnTo>
                  <a:lnTo>
                    <a:pt x="430" y="1137"/>
                  </a:lnTo>
                  <a:lnTo>
                    <a:pt x="433" y="1137"/>
                  </a:lnTo>
                  <a:lnTo>
                    <a:pt x="435" y="1137"/>
                  </a:lnTo>
                  <a:lnTo>
                    <a:pt x="438" y="1138"/>
                  </a:lnTo>
                  <a:lnTo>
                    <a:pt x="441" y="1138"/>
                  </a:lnTo>
                  <a:lnTo>
                    <a:pt x="444" y="1138"/>
                  </a:lnTo>
                  <a:lnTo>
                    <a:pt x="446" y="1138"/>
                  </a:lnTo>
                  <a:lnTo>
                    <a:pt x="446" y="1136"/>
                  </a:lnTo>
                  <a:lnTo>
                    <a:pt x="445" y="1133"/>
                  </a:lnTo>
                  <a:lnTo>
                    <a:pt x="436" y="1113"/>
                  </a:lnTo>
                  <a:lnTo>
                    <a:pt x="428" y="1092"/>
                  </a:lnTo>
                  <a:lnTo>
                    <a:pt x="419" y="1072"/>
                  </a:lnTo>
                  <a:lnTo>
                    <a:pt x="411" y="1051"/>
                  </a:lnTo>
                  <a:lnTo>
                    <a:pt x="403" y="1031"/>
                  </a:lnTo>
                  <a:lnTo>
                    <a:pt x="395" y="1010"/>
                  </a:lnTo>
                  <a:lnTo>
                    <a:pt x="387" y="989"/>
                  </a:lnTo>
                  <a:lnTo>
                    <a:pt x="379" y="969"/>
                  </a:lnTo>
                  <a:lnTo>
                    <a:pt x="377" y="964"/>
                  </a:lnTo>
                  <a:lnTo>
                    <a:pt x="376" y="964"/>
                  </a:lnTo>
                  <a:lnTo>
                    <a:pt x="375" y="965"/>
                  </a:lnTo>
                  <a:lnTo>
                    <a:pt x="373" y="965"/>
                  </a:lnTo>
                  <a:lnTo>
                    <a:pt x="372" y="965"/>
                  </a:lnTo>
                  <a:lnTo>
                    <a:pt x="371" y="965"/>
                  </a:lnTo>
                  <a:lnTo>
                    <a:pt x="370" y="965"/>
                  </a:lnTo>
                  <a:lnTo>
                    <a:pt x="369" y="965"/>
                  </a:lnTo>
                  <a:lnTo>
                    <a:pt x="367" y="965"/>
                  </a:lnTo>
                  <a:lnTo>
                    <a:pt x="366" y="965"/>
                  </a:lnTo>
                  <a:lnTo>
                    <a:pt x="365" y="965"/>
                  </a:lnTo>
                  <a:lnTo>
                    <a:pt x="364" y="965"/>
                  </a:lnTo>
                  <a:lnTo>
                    <a:pt x="363" y="965"/>
                  </a:lnTo>
                  <a:lnTo>
                    <a:pt x="362" y="965"/>
                  </a:lnTo>
                  <a:lnTo>
                    <a:pt x="360" y="965"/>
                  </a:lnTo>
                  <a:lnTo>
                    <a:pt x="359" y="964"/>
                  </a:lnTo>
                  <a:lnTo>
                    <a:pt x="358" y="964"/>
                  </a:lnTo>
                  <a:close/>
                  <a:moveTo>
                    <a:pt x="5486" y="964"/>
                  </a:moveTo>
                  <a:lnTo>
                    <a:pt x="5480" y="980"/>
                  </a:lnTo>
                  <a:lnTo>
                    <a:pt x="5474" y="997"/>
                  </a:lnTo>
                  <a:lnTo>
                    <a:pt x="5467" y="1013"/>
                  </a:lnTo>
                  <a:lnTo>
                    <a:pt x="5461" y="1029"/>
                  </a:lnTo>
                  <a:lnTo>
                    <a:pt x="5454" y="1045"/>
                  </a:lnTo>
                  <a:lnTo>
                    <a:pt x="5447" y="1061"/>
                  </a:lnTo>
                  <a:lnTo>
                    <a:pt x="5441" y="1077"/>
                  </a:lnTo>
                  <a:lnTo>
                    <a:pt x="5434" y="1093"/>
                  </a:lnTo>
                  <a:lnTo>
                    <a:pt x="5415" y="1136"/>
                  </a:lnTo>
                  <a:lnTo>
                    <a:pt x="5415" y="1138"/>
                  </a:lnTo>
                  <a:lnTo>
                    <a:pt x="5416" y="1138"/>
                  </a:lnTo>
                  <a:lnTo>
                    <a:pt x="5418" y="1138"/>
                  </a:lnTo>
                  <a:lnTo>
                    <a:pt x="5419" y="1137"/>
                  </a:lnTo>
                  <a:lnTo>
                    <a:pt x="5421" y="1137"/>
                  </a:lnTo>
                  <a:lnTo>
                    <a:pt x="5422" y="1137"/>
                  </a:lnTo>
                  <a:lnTo>
                    <a:pt x="5424" y="1137"/>
                  </a:lnTo>
                  <a:lnTo>
                    <a:pt x="5425" y="1137"/>
                  </a:lnTo>
                  <a:lnTo>
                    <a:pt x="5427" y="1137"/>
                  </a:lnTo>
                  <a:lnTo>
                    <a:pt x="5428" y="1137"/>
                  </a:lnTo>
                  <a:lnTo>
                    <a:pt x="5430" y="1137"/>
                  </a:lnTo>
                  <a:lnTo>
                    <a:pt x="5431" y="1137"/>
                  </a:lnTo>
                  <a:lnTo>
                    <a:pt x="5433" y="1137"/>
                  </a:lnTo>
                  <a:lnTo>
                    <a:pt x="5434" y="1137"/>
                  </a:lnTo>
                  <a:lnTo>
                    <a:pt x="5435" y="1138"/>
                  </a:lnTo>
                  <a:lnTo>
                    <a:pt x="5437" y="1138"/>
                  </a:lnTo>
                  <a:lnTo>
                    <a:pt x="5439" y="1138"/>
                  </a:lnTo>
                  <a:lnTo>
                    <a:pt x="5440" y="1132"/>
                  </a:lnTo>
                  <a:lnTo>
                    <a:pt x="5442" y="1126"/>
                  </a:lnTo>
                  <a:lnTo>
                    <a:pt x="5444" y="1120"/>
                  </a:lnTo>
                  <a:lnTo>
                    <a:pt x="5446" y="1114"/>
                  </a:lnTo>
                  <a:lnTo>
                    <a:pt x="5448" y="1108"/>
                  </a:lnTo>
                  <a:lnTo>
                    <a:pt x="5450" y="1102"/>
                  </a:lnTo>
                  <a:lnTo>
                    <a:pt x="5452" y="1096"/>
                  </a:lnTo>
                  <a:lnTo>
                    <a:pt x="5454" y="1090"/>
                  </a:lnTo>
                  <a:lnTo>
                    <a:pt x="5456" y="1087"/>
                  </a:lnTo>
                  <a:lnTo>
                    <a:pt x="5460" y="1087"/>
                  </a:lnTo>
                  <a:lnTo>
                    <a:pt x="5463" y="1087"/>
                  </a:lnTo>
                  <a:lnTo>
                    <a:pt x="5467" y="1086"/>
                  </a:lnTo>
                  <a:lnTo>
                    <a:pt x="5471" y="1086"/>
                  </a:lnTo>
                  <a:lnTo>
                    <a:pt x="5475" y="1086"/>
                  </a:lnTo>
                  <a:lnTo>
                    <a:pt x="5479" y="1086"/>
                  </a:lnTo>
                  <a:lnTo>
                    <a:pt x="5482" y="1086"/>
                  </a:lnTo>
                  <a:lnTo>
                    <a:pt x="5486" y="1086"/>
                  </a:lnTo>
                  <a:lnTo>
                    <a:pt x="5490" y="1086"/>
                  </a:lnTo>
                  <a:lnTo>
                    <a:pt x="5493" y="1086"/>
                  </a:lnTo>
                  <a:lnTo>
                    <a:pt x="5497" y="1086"/>
                  </a:lnTo>
                  <a:lnTo>
                    <a:pt x="5500" y="1087"/>
                  </a:lnTo>
                  <a:lnTo>
                    <a:pt x="5504" y="1087"/>
                  </a:lnTo>
                  <a:lnTo>
                    <a:pt x="5507" y="1087"/>
                  </a:lnTo>
                  <a:lnTo>
                    <a:pt x="5511" y="1087"/>
                  </a:lnTo>
                  <a:lnTo>
                    <a:pt x="5514" y="1087"/>
                  </a:lnTo>
                  <a:lnTo>
                    <a:pt x="5517" y="1093"/>
                  </a:lnTo>
                  <a:lnTo>
                    <a:pt x="5519" y="1100"/>
                  </a:lnTo>
                  <a:lnTo>
                    <a:pt x="5521" y="1106"/>
                  </a:lnTo>
                  <a:lnTo>
                    <a:pt x="5523" y="1113"/>
                  </a:lnTo>
                  <a:lnTo>
                    <a:pt x="5525" y="1119"/>
                  </a:lnTo>
                  <a:lnTo>
                    <a:pt x="5528" y="1125"/>
                  </a:lnTo>
                  <a:lnTo>
                    <a:pt x="5530" y="1132"/>
                  </a:lnTo>
                  <a:lnTo>
                    <a:pt x="5532" y="1138"/>
                  </a:lnTo>
                  <a:lnTo>
                    <a:pt x="5534" y="1138"/>
                  </a:lnTo>
                  <a:lnTo>
                    <a:pt x="5537" y="1138"/>
                  </a:lnTo>
                  <a:lnTo>
                    <a:pt x="5540" y="1137"/>
                  </a:lnTo>
                  <a:lnTo>
                    <a:pt x="5542" y="1137"/>
                  </a:lnTo>
                  <a:lnTo>
                    <a:pt x="5545" y="1137"/>
                  </a:lnTo>
                  <a:lnTo>
                    <a:pt x="5547" y="1137"/>
                  </a:lnTo>
                  <a:lnTo>
                    <a:pt x="5550" y="1137"/>
                  </a:lnTo>
                  <a:lnTo>
                    <a:pt x="5553" y="1137"/>
                  </a:lnTo>
                  <a:lnTo>
                    <a:pt x="5555" y="1137"/>
                  </a:lnTo>
                  <a:lnTo>
                    <a:pt x="5558" y="1137"/>
                  </a:lnTo>
                  <a:lnTo>
                    <a:pt x="5561" y="1137"/>
                  </a:lnTo>
                  <a:lnTo>
                    <a:pt x="5564" y="1137"/>
                  </a:lnTo>
                  <a:lnTo>
                    <a:pt x="5566" y="1138"/>
                  </a:lnTo>
                  <a:lnTo>
                    <a:pt x="5569" y="1138"/>
                  </a:lnTo>
                  <a:lnTo>
                    <a:pt x="5572" y="1138"/>
                  </a:lnTo>
                  <a:lnTo>
                    <a:pt x="5574" y="1138"/>
                  </a:lnTo>
                  <a:lnTo>
                    <a:pt x="5574" y="1136"/>
                  </a:lnTo>
                  <a:lnTo>
                    <a:pt x="5573" y="1133"/>
                  </a:lnTo>
                  <a:lnTo>
                    <a:pt x="5564" y="1113"/>
                  </a:lnTo>
                  <a:lnTo>
                    <a:pt x="5556" y="1092"/>
                  </a:lnTo>
                  <a:lnTo>
                    <a:pt x="5547" y="1072"/>
                  </a:lnTo>
                  <a:lnTo>
                    <a:pt x="5539" y="1051"/>
                  </a:lnTo>
                  <a:lnTo>
                    <a:pt x="5531" y="1030"/>
                  </a:lnTo>
                  <a:lnTo>
                    <a:pt x="5523" y="1010"/>
                  </a:lnTo>
                  <a:lnTo>
                    <a:pt x="5515" y="989"/>
                  </a:lnTo>
                  <a:lnTo>
                    <a:pt x="5507" y="969"/>
                  </a:lnTo>
                  <a:lnTo>
                    <a:pt x="5505" y="964"/>
                  </a:lnTo>
                  <a:lnTo>
                    <a:pt x="5504" y="964"/>
                  </a:lnTo>
                  <a:lnTo>
                    <a:pt x="5503" y="965"/>
                  </a:lnTo>
                  <a:lnTo>
                    <a:pt x="5502" y="965"/>
                  </a:lnTo>
                  <a:lnTo>
                    <a:pt x="5500" y="965"/>
                  </a:lnTo>
                  <a:lnTo>
                    <a:pt x="5499" y="965"/>
                  </a:lnTo>
                  <a:lnTo>
                    <a:pt x="5498" y="965"/>
                  </a:lnTo>
                  <a:lnTo>
                    <a:pt x="5497" y="965"/>
                  </a:lnTo>
                  <a:lnTo>
                    <a:pt x="5495" y="965"/>
                  </a:lnTo>
                  <a:lnTo>
                    <a:pt x="5494" y="965"/>
                  </a:lnTo>
                  <a:lnTo>
                    <a:pt x="5493" y="965"/>
                  </a:lnTo>
                  <a:lnTo>
                    <a:pt x="5492" y="965"/>
                  </a:lnTo>
                  <a:lnTo>
                    <a:pt x="5491" y="965"/>
                  </a:lnTo>
                  <a:lnTo>
                    <a:pt x="5490" y="965"/>
                  </a:lnTo>
                  <a:lnTo>
                    <a:pt x="5488" y="965"/>
                  </a:lnTo>
                  <a:lnTo>
                    <a:pt x="5487" y="964"/>
                  </a:lnTo>
                  <a:lnTo>
                    <a:pt x="5486" y="964"/>
                  </a:lnTo>
                  <a:close/>
                  <a:moveTo>
                    <a:pt x="584" y="965"/>
                  </a:moveTo>
                  <a:lnTo>
                    <a:pt x="579" y="966"/>
                  </a:lnTo>
                  <a:lnTo>
                    <a:pt x="574" y="966"/>
                  </a:lnTo>
                  <a:lnTo>
                    <a:pt x="570" y="966"/>
                  </a:lnTo>
                  <a:lnTo>
                    <a:pt x="565" y="966"/>
                  </a:lnTo>
                  <a:lnTo>
                    <a:pt x="561" y="966"/>
                  </a:lnTo>
                  <a:lnTo>
                    <a:pt x="556" y="966"/>
                  </a:lnTo>
                  <a:lnTo>
                    <a:pt x="539" y="966"/>
                  </a:lnTo>
                  <a:lnTo>
                    <a:pt x="539" y="973"/>
                  </a:lnTo>
                  <a:lnTo>
                    <a:pt x="540" y="980"/>
                  </a:lnTo>
                  <a:lnTo>
                    <a:pt x="540" y="987"/>
                  </a:lnTo>
                  <a:lnTo>
                    <a:pt x="540" y="993"/>
                  </a:lnTo>
                  <a:lnTo>
                    <a:pt x="541" y="1001"/>
                  </a:lnTo>
                  <a:lnTo>
                    <a:pt x="541" y="1008"/>
                  </a:lnTo>
                  <a:lnTo>
                    <a:pt x="541" y="1014"/>
                  </a:lnTo>
                  <a:lnTo>
                    <a:pt x="541" y="1021"/>
                  </a:lnTo>
                  <a:lnTo>
                    <a:pt x="541" y="1027"/>
                  </a:lnTo>
                  <a:lnTo>
                    <a:pt x="541" y="1033"/>
                  </a:lnTo>
                  <a:lnTo>
                    <a:pt x="541" y="1038"/>
                  </a:lnTo>
                  <a:lnTo>
                    <a:pt x="541" y="1044"/>
                  </a:lnTo>
                  <a:lnTo>
                    <a:pt x="541" y="1050"/>
                  </a:lnTo>
                  <a:lnTo>
                    <a:pt x="541" y="1056"/>
                  </a:lnTo>
                  <a:lnTo>
                    <a:pt x="541" y="1061"/>
                  </a:lnTo>
                  <a:lnTo>
                    <a:pt x="541" y="1067"/>
                  </a:lnTo>
                  <a:lnTo>
                    <a:pt x="541" y="1073"/>
                  </a:lnTo>
                  <a:lnTo>
                    <a:pt x="541" y="1080"/>
                  </a:lnTo>
                  <a:lnTo>
                    <a:pt x="541" y="1086"/>
                  </a:lnTo>
                  <a:lnTo>
                    <a:pt x="541" y="1092"/>
                  </a:lnTo>
                  <a:lnTo>
                    <a:pt x="541" y="1098"/>
                  </a:lnTo>
                  <a:lnTo>
                    <a:pt x="541" y="1105"/>
                  </a:lnTo>
                  <a:lnTo>
                    <a:pt x="540" y="1111"/>
                  </a:lnTo>
                  <a:lnTo>
                    <a:pt x="540" y="1117"/>
                  </a:lnTo>
                  <a:lnTo>
                    <a:pt x="539" y="1119"/>
                  </a:lnTo>
                  <a:lnTo>
                    <a:pt x="539" y="1121"/>
                  </a:lnTo>
                  <a:lnTo>
                    <a:pt x="539" y="1123"/>
                  </a:lnTo>
                  <a:lnTo>
                    <a:pt x="539" y="1125"/>
                  </a:lnTo>
                  <a:lnTo>
                    <a:pt x="539" y="1127"/>
                  </a:lnTo>
                  <a:lnTo>
                    <a:pt x="539" y="1129"/>
                  </a:lnTo>
                  <a:lnTo>
                    <a:pt x="539" y="1131"/>
                  </a:lnTo>
                  <a:lnTo>
                    <a:pt x="539" y="1133"/>
                  </a:lnTo>
                  <a:lnTo>
                    <a:pt x="539" y="1138"/>
                  </a:lnTo>
                  <a:lnTo>
                    <a:pt x="541" y="1138"/>
                  </a:lnTo>
                  <a:lnTo>
                    <a:pt x="544" y="1138"/>
                  </a:lnTo>
                  <a:lnTo>
                    <a:pt x="546" y="1138"/>
                  </a:lnTo>
                  <a:lnTo>
                    <a:pt x="549" y="1137"/>
                  </a:lnTo>
                  <a:lnTo>
                    <a:pt x="551" y="1137"/>
                  </a:lnTo>
                  <a:lnTo>
                    <a:pt x="554" y="1137"/>
                  </a:lnTo>
                  <a:lnTo>
                    <a:pt x="556" y="1137"/>
                  </a:lnTo>
                  <a:lnTo>
                    <a:pt x="559" y="1137"/>
                  </a:lnTo>
                  <a:lnTo>
                    <a:pt x="561" y="1137"/>
                  </a:lnTo>
                  <a:lnTo>
                    <a:pt x="564" y="1137"/>
                  </a:lnTo>
                  <a:lnTo>
                    <a:pt x="567" y="1137"/>
                  </a:lnTo>
                  <a:lnTo>
                    <a:pt x="569" y="1137"/>
                  </a:lnTo>
                  <a:lnTo>
                    <a:pt x="572" y="1138"/>
                  </a:lnTo>
                  <a:lnTo>
                    <a:pt x="574" y="1138"/>
                  </a:lnTo>
                  <a:lnTo>
                    <a:pt x="577" y="1138"/>
                  </a:lnTo>
                  <a:lnTo>
                    <a:pt x="579" y="1138"/>
                  </a:lnTo>
                  <a:lnTo>
                    <a:pt x="579" y="1135"/>
                  </a:lnTo>
                  <a:lnTo>
                    <a:pt x="579" y="1131"/>
                  </a:lnTo>
                  <a:lnTo>
                    <a:pt x="578" y="1128"/>
                  </a:lnTo>
                  <a:lnTo>
                    <a:pt x="578" y="1125"/>
                  </a:lnTo>
                  <a:lnTo>
                    <a:pt x="578" y="1122"/>
                  </a:lnTo>
                  <a:lnTo>
                    <a:pt x="578" y="1118"/>
                  </a:lnTo>
                  <a:lnTo>
                    <a:pt x="578" y="1115"/>
                  </a:lnTo>
                  <a:lnTo>
                    <a:pt x="578" y="1112"/>
                  </a:lnTo>
                  <a:lnTo>
                    <a:pt x="578" y="1111"/>
                  </a:lnTo>
                  <a:lnTo>
                    <a:pt x="578" y="1110"/>
                  </a:lnTo>
                  <a:lnTo>
                    <a:pt x="578" y="1109"/>
                  </a:lnTo>
                  <a:lnTo>
                    <a:pt x="578" y="1108"/>
                  </a:lnTo>
                  <a:lnTo>
                    <a:pt x="578" y="1107"/>
                  </a:lnTo>
                  <a:lnTo>
                    <a:pt x="578" y="1107"/>
                  </a:lnTo>
                  <a:lnTo>
                    <a:pt x="577" y="1106"/>
                  </a:lnTo>
                  <a:lnTo>
                    <a:pt x="577" y="1105"/>
                  </a:lnTo>
                  <a:lnTo>
                    <a:pt x="577" y="1100"/>
                  </a:lnTo>
                  <a:lnTo>
                    <a:pt x="577" y="1094"/>
                  </a:lnTo>
                  <a:lnTo>
                    <a:pt x="577" y="1088"/>
                  </a:lnTo>
                  <a:lnTo>
                    <a:pt x="577" y="1083"/>
                  </a:lnTo>
                  <a:lnTo>
                    <a:pt x="577" y="1077"/>
                  </a:lnTo>
                  <a:lnTo>
                    <a:pt x="577" y="1071"/>
                  </a:lnTo>
                  <a:lnTo>
                    <a:pt x="577" y="1066"/>
                  </a:lnTo>
                  <a:lnTo>
                    <a:pt x="577" y="1060"/>
                  </a:lnTo>
                  <a:lnTo>
                    <a:pt x="577" y="1060"/>
                  </a:lnTo>
                  <a:lnTo>
                    <a:pt x="577" y="1059"/>
                  </a:lnTo>
                  <a:lnTo>
                    <a:pt x="577" y="1059"/>
                  </a:lnTo>
                  <a:lnTo>
                    <a:pt x="578" y="1059"/>
                  </a:lnTo>
                  <a:lnTo>
                    <a:pt x="578" y="1059"/>
                  </a:lnTo>
                  <a:lnTo>
                    <a:pt x="578" y="1059"/>
                  </a:lnTo>
                  <a:lnTo>
                    <a:pt x="579" y="1059"/>
                  </a:lnTo>
                  <a:lnTo>
                    <a:pt x="579" y="1059"/>
                  </a:lnTo>
                  <a:lnTo>
                    <a:pt x="579" y="1059"/>
                  </a:lnTo>
                  <a:lnTo>
                    <a:pt x="580" y="1060"/>
                  </a:lnTo>
                  <a:lnTo>
                    <a:pt x="580" y="1060"/>
                  </a:lnTo>
                  <a:lnTo>
                    <a:pt x="581" y="1062"/>
                  </a:lnTo>
                  <a:lnTo>
                    <a:pt x="582" y="1063"/>
                  </a:lnTo>
                  <a:lnTo>
                    <a:pt x="583" y="1065"/>
                  </a:lnTo>
                  <a:lnTo>
                    <a:pt x="584" y="1066"/>
                  </a:lnTo>
                  <a:lnTo>
                    <a:pt x="584" y="1068"/>
                  </a:lnTo>
                  <a:lnTo>
                    <a:pt x="585" y="1070"/>
                  </a:lnTo>
                  <a:lnTo>
                    <a:pt x="586" y="1071"/>
                  </a:lnTo>
                  <a:lnTo>
                    <a:pt x="587" y="1073"/>
                  </a:lnTo>
                  <a:lnTo>
                    <a:pt x="587" y="1073"/>
                  </a:lnTo>
                  <a:lnTo>
                    <a:pt x="595" y="1087"/>
                  </a:lnTo>
                  <a:lnTo>
                    <a:pt x="624" y="1138"/>
                  </a:lnTo>
                  <a:lnTo>
                    <a:pt x="627" y="1138"/>
                  </a:lnTo>
                  <a:lnTo>
                    <a:pt x="630" y="1138"/>
                  </a:lnTo>
                  <a:lnTo>
                    <a:pt x="633" y="1137"/>
                  </a:lnTo>
                  <a:lnTo>
                    <a:pt x="636" y="1137"/>
                  </a:lnTo>
                  <a:lnTo>
                    <a:pt x="638" y="1137"/>
                  </a:lnTo>
                  <a:lnTo>
                    <a:pt x="641" y="1137"/>
                  </a:lnTo>
                  <a:lnTo>
                    <a:pt x="644" y="1137"/>
                  </a:lnTo>
                  <a:lnTo>
                    <a:pt x="647" y="1137"/>
                  </a:lnTo>
                  <a:lnTo>
                    <a:pt x="650" y="1137"/>
                  </a:lnTo>
                  <a:lnTo>
                    <a:pt x="653" y="1137"/>
                  </a:lnTo>
                  <a:lnTo>
                    <a:pt x="655" y="1137"/>
                  </a:lnTo>
                  <a:lnTo>
                    <a:pt x="658" y="1137"/>
                  </a:lnTo>
                  <a:lnTo>
                    <a:pt x="661" y="1138"/>
                  </a:lnTo>
                  <a:lnTo>
                    <a:pt x="664" y="1138"/>
                  </a:lnTo>
                  <a:lnTo>
                    <a:pt x="667" y="1138"/>
                  </a:lnTo>
                  <a:lnTo>
                    <a:pt x="670" y="1138"/>
                  </a:lnTo>
                  <a:lnTo>
                    <a:pt x="661" y="1124"/>
                  </a:lnTo>
                  <a:lnTo>
                    <a:pt x="655" y="1115"/>
                  </a:lnTo>
                  <a:lnTo>
                    <a:pt x="649" y="1106"/>
                  </a:lnTo>
                  <a:lnTo>
                    <a:pt x="643" y="1098"/>
                  </a:lnTo>
                  <a:lnTo>
                    <a:pt x="638" y="1089"/>
                  </a:lnTo>
                  <a:lnTo>
                    <a:pt x="632" y="1080"/>
                  </a:lnTo>
                  <a:lnTo>
                    <a:pt x="627" y="1071"/>
                  </a:lnTo>
                  <a:lnTo>
                    <a:pt x="621" y="1062"/>
                  </a:lnTo>
                  <a:lnTo>
                    <a:pt x="616" y="1053"/>
                  </a:lnTo>
                  <a:lnTo>
                    <a:pt x="620" y="1052"/>
                  </a:lnTo>
                  <a:lnTo>
                    <a:pt x="625" y="1051"/>
                  </a:lnTo>
                  <a:lnTo>
                    <a:pt x="628" y="1049"/>
                  </a:lnTo>
                  <a:lnTo>
                    <a:pt x="632" y="1047"/>
                  </a:lnTo>
                  <a:lnTo>
                    <a:pt x="636" y="1045"/>
                  </a:lnTo>
                  <a:lnTo>
                    <a:pt x="639" y="1043"/>
                  </a:lnTo>
                  <a:lnTo>
                    <a:pt x="642" y="1040"/>
                  </a:lnTo>
                  <a:lnTo>
                    <a:pt x="645" y="1038"/>
                  </a:lnTo>
                  <a:lnTo>
                    <a:pt x="647" y="1035"/>
                  </a:lnTo>
                  <a:lnTo>
                    <a:pt x="649" y="1032"/>
                  </a:lnTo>
                  <a:lnTo>
                    <a:pt x="651" y="1028"/>
                  </a:lnTo>
                  <a:lnTo>
                    <a:pt x="653" y="1025"/>
                  </a:lnTo>
                  <a:lnTo>
                    <a:pt x="654" y="1021"/>
                  </a:lnTo>
                  <a:lnTo>
                    <a:pt x="655" y="1016"/>
                  </a:lnTo>
                  <a:lnTo>
                    <a:pt x="655" y="1012"/>
                  </a:lnTo>
                  <a:lnTo>
                    <a:pt x="656" y="1008"/>
                  </a:lnTo>
                  <a:lnTo>
                    <a:pt x="655" y="1001"/>
                  </a:lnTo>
                  <a:lnTo>
                    <a:pt x="654" y="996"/>
                  </a:lnTo>
                  <a:lnTo>
                    <a:pt x="653" y="993"/>
                  </a:lnTo>
                  <a:lnTo>
                    <a:pt x="652" y="991"/>
                  </a:lnTo>
                  <a:lnTo>
                    <a:pt x="651" y="988"/>
                  </a:lnTo>
                  <a:lnTo>
                    <a:pt x="650" y="986"/>
                  </a:lnTo>
                  <a:lnTo>
                    <a:pt x="647" y="982"/>
                  </a:lnTo>
                  <a:lnTo>
                    <a:pt x="643" y="978"/>
                  </a:lnTo>
                  <a:lnTo>
                    <a:pt x="638" y="974"/>
                  </a:lnTo>
                  <a:lnTo>
                    <a:pt x="633" y="971"/>
                  </a:lnTo>
                  <a:lnTo>
                    <a:pt x="629" y="969"/>
                  </a:lnTo>
                  <a:lnTo>
                    <a:pt x="624" y="967"/>
                  </a:lnTo>
                  <a:lnTo>
                    <a:pt x="619" y="967"/>
                  </a:lnTo>
                  <a:lnTo>
                    <a:pt x="613" y="966"/>
                  </a:lnTo>
                  <a:lnTo>
                    <a:pt x="608" y="965"/>
                  </a:lnTo>
                  <a:lnTo>
                    <a:pt x="602" y="965"/>
                  </a:lnTo>
                  <a:lnTo>
                    <a:pt x="597" y="965"/>
                  </a:lnTo>
                  <a:lnTo>
                    <a:pt x="593" y="965"/>
                  </a:lnTo>
                  <a:lnTo>
                    <a:pt x="588" y="965"/>
                  </a:lnTo>
                  <a:lnTo>
                    <a:pt x="584" y="965"/>
                  </a:lnTo>
                  <a:close/>
                  <a:moveTo>
                    <a:pt x="800" y="965"/>
                  </a:moveTo>
                  <a:lnTo>
                    <a:pt x="798" y="966"/>
                  </a:lnTo>
                  <a:lnTo>
                    <a:pt x="796" y="966"/>
                  </a:lnTo>
                  <a:lnTo>
                    <a:pt x="793" y="966"/>
                  </a:lnTo>
                  <a:lnTo>
                    <a:pt x="791" y="967"/>
                  </a:lnTo>
                  <a:lnTo>
                    <a:pt x="789" y="967"/>
                  </a:lnTo>
                  <a:lnTo>
                    <a:pt x="786" y="967"/>
                  </a:lnTo>
                  <a:lnTo>
                    <a:pt x="783" y="967"/>
                  </a:lnTo>
                  <a:lnTo>
                    <a:pt x="781" y="967"/>
                  </a:lnTo>
                  <a:lnTo>
                    <a:pt x="778" y="967"/>
                  </a:lnTo>
                  <a:lnTo>
                    <a:pt x="776" y="967"/>
                  </a:lnTo>
                  <a:lnTo>
                    <a:pt x="773" y="967"/>
                  </a:lnTo>
                  <a:lnTo>
                    <a:pt x="771" y="967"/>
                  </a:lnTo>
                  <a:lnTo>
                    <a:pt x="768" y="966"/>
                  </a:lnTo>
                  <a:lnTo>
                    <a:pt x="766" y="966"/>
                  </a:lnTo>
                  <a:lnTo>
                    <a:pt x="763" y="966"/>
                  </a:lnTo>
                  <a:lnTo>
                    <a:pt x="760" y="966"/>
                  </a:lnTo>
                  <a:lnTo>
                    <a:pt x="762" y="1017"/>
                  </a:lnTo>
                  <a:lnTo>
                    <a:pt x="762" y="1093"/>
                  </a:lnTo>
                  <a:lnTo>
                    <a:pt x="762" y="1093"/>
                  </a:lnTo>
                  <a:lnTo>
                    <a:pt x="760" y="1138"/>
                  </a:lnTo>
                  <a:lnTo>
                    <a:pt x="763" y="1138"/>
                  </a:lnTo>
                  <a:lnTo>
                    <a:pt x="765" y="1138"/>
                  </a:lnTo>
                  <a:lnTo>
                    <a:pt x="767" y="1138"/>
                  </a:lnTo>
                  <a:lnTo>
                    <a:pt x="770" y="1137"/>
                  </a:lnTo>
                  <a:lnTo>
                    <a:pt x="772" y="1137"/>
                  </a:lnTo>
                  <a:lnTo>
                    <a:pt x="775" y="1137"/>
                  </a:lnTo>
                  <a:lnTo>
                    <a:pt x="777" y="1137"/>
                  </a:lnTo>
                  <a:lnTo>
                    <a:pt x="779" y="1137"/>
                  </a:lnTo>
                  <a:lnTo>
                    <a:pt x="782" y="1137"/>
                  </a:lnTo>
                  <a:lnTo>
                    <a:pt x="785" y="1137"/>
                  </a:lnTo>
                  <a:lnTo>
                    <a:pt x="787" y="1137"/>
                  </a:lnTo>
                  <a:lnTo>
                    <a:pt x="790" y="1137"/>
                  </a:lnTo>
                  <a:lnTo>
                    <a:pt x="792" y="1138"/>
                  </a:lnTo>
                  <a:lnTo>
                    <a:pt x="795" y="1138"/>
                  </a:lnTo>
                  <a:lnTo>
                    <a:pt x="798" y="1138"/>
                  </a:lnTo>
                  <a:lnTo>
                    <a:pt x="800" y="1138"/>
                  </a:lnTo>
                  <a:lnTo>
                    <a:pt x="798" y="1059"/>
                  </a:lnTo>
                  <a:lnTo>
                    <a:pt x="802" y="1064"/>
                  </a:lnTo>
                  <a:lnTo>
                    <a:pt x="805" y="1070"/>
                  </a:lnTo>
                  <a:lnTo>
                    <a:pt x="809" y="1074"/>
                  </a:lnTo>
                  <a:lnTo>
                    <a:pt x="812" y="1079"/>
                  </a:lnTo>
                  <a:lnTo>
                    <a:pt x="815" y="1085"/>
                  </a:lnTo>
                  <a:lnTo>
                    <a:pt x="819" y="1090"/>
                  </a:lnTo>
                  <a:lnTo>
                    <a:pt x="822" y="1095"/>
                  </a:lnTo>
                  <a:lnTo>
                    <a:pt x="825" y="1100"/>
                  </a:lnTo>
                  <a:lnTo>
                    <a:pt x="850" y="1138"/>
                  </a:lnTo>
                  <a:lnTo>
                    <a:pt x="852" y="1138"/>
                  </a:lnTo>
                  <a:lnTo>
                    <a:pt x="855" y="1138"/>
                  </a:lnTo>
                  <a:lnTo>
                    <a:pt x="858" y="1137"/>
                  </a:lnTo>
                  <a:lnTo>
                    <a:pt x="860" y="1137"/>
                  </a:lnTo>
                  <a:lnTo>
                    <a:pt x="863" y="1137"/>
                  </a:lnTo>
                  <a:lnTo>
                    <a:pt x="866" y="1137"/>
                  </a:lnTo>
                  <a:lnTo>
                    <a:pt x="869" y="1137"/>
                  </a:lnTo>
                  <a:lnTo>
                    <a:pt x="871" y="1137"/>
                  </a:lnTo>
                  <a:lnTo>
                    <a:pt x="874" y="1137"/>
                  </a:lnTo>
                  <a:lnTo>
                    <a:pt x="877" y="1137"/>
                  </a:lnTo>
                  <a:lnTo>
                    <a:pt x="880" y="1137"/>
                  </a:lnTo>
                  <a:lnTo>
                    <a:pt x="882" y="1137"/>
                  </a:lnTo>
                  <a:lnTo>
                    <a:pt x="885" y="1138"/>
                  </a:lnTo>
                  <a:lnTo>
                    <a:pt x="888" y="1138"/>
                  </a:lnTo>
                  <a:lnTo>
                    <a:pt x="891" y="1138"/>
                  </a:lnTo>
                  <a:lnTo>
                    <a:pt x="893" y="1138"/>
                  </a:lnTo>
                  <a:lnTo>
                    <a:pt x="893" y="1135"/>
                  </a:lnTo>
                  <a:lnTo>
                    <a:pt x="827" y="1038"/>
                  </a:lnTo>
                  <a:lnTo>
                    <a:pt x="830" y="1034"/>
                  </a:lnTo>
                  <a:lnTo>
                    <a:pt x="833" y="1031"/>
                  </a:lnTo>
                  <a:lnTo>
                    <a:pt x="835" y="1028"/>
                  </a:lnTo>
                  <a:lnTo>
                    <a:pt x="838" y="1025"/>
                  </a:lnTo>
                  <a:lnTo>
                    <a:pt x="841" y="1021"/>
                  </a:lnTo>
                  <a:lnTo>
                    <a:pt x="844" y="1018"/>
                  </a:lnTo>
                  <a:lnTo>
                    <a:pt x="847" y="1015"/>
                  </a:lnTo>
                  <a:lnTo>
                    <a:pt x="850" y="1012"/>
                  </a:lnTo>
                  <a:lnTo>
                    <a:pt x="891" y="968"/>
                  </a:lnTo>
                  <a:lnTo>
                    <a:pt x="891" y="966"/>
                  </a:lnTo>
                  <a:lnTo>
                    <a:pt x="889" y="966"/>
                  </a:lnTo>
                  <a:lnTo>
                    <a:pt x="888" y="966"/>
                  </a:lnTo>
                  <a:lnTo>
                    <a:pt x="886" y="967"/>
                  </a:lnTo>
                  <a:lnTo>
                    <a:pt x="884" y="967"/>
                  </a:lnTo>
                  <a:lnTo>
                    <a:pt x="882" y="967"/>
                  </a:lnTo>
                  <a:lnTo>
                    <a:pt x="880" y="967"/>
                  </a:lnTo>
                  <a:lnTo>
                    <a:pt x="879" y="967"/>
                  </a:lnTo>
                  <a:lnTo>
                    <a:pt x="877" y="967"/>
                  </a:lnTo>
                  <a:lnTo>
                    <a:pt x="875" y="967"/>
                  </a:lnTo>
                  <a:lnTo>
                    <a:pt x="874" y="967"/>
                  </a:lnTo>
                  <a:lnTo>
                    <a:pt x="872" y="967"/>
                  </a:lnTo>
                  <a:lnTo>
                    <a:pt x="871" y="967"/>
                  </a:lnTo>
                  <a:lnTo>
                    <a:pt x="869" y="967"/>
                  </a:lnTo>
                  <a:lnTo>
                    <a:pt x="867" y="966"/>
                  </a:lnTo>
                  <a:lnTo>
                    <a:pt x="865" y="966"/>
                  </a:lnTo>
                  <a:lnTo>
                    <a:pt x="863" y="966"/>
                  </a:lnTo>
                  <a:lnTo>
                    <a:pt x="855" y="976"/>
                  </a:lnTo>
                  <a:lnTo>
                    <a:pt x="848" y="986"/>
                  </a:lnTo>
                  <a:lnTo>
                    <a:pt x="840" y="996"/>
                  </a:lnTo>
                  <a:lnTo>
                    <a:pt x="832" y="1006"/>
                  </a:lnTo>
                  <a:lnTo>
                    <a:pt x="823" y="1016"/>
                  </a:lnTo>
                  <a:lnTo>
                    <a:pt x="815" y="1026"/>
                  </a:lnTo>
                  <a:lnTo>
                    <a:pt x="807" y="1036"/>
                  </a:lnTo>
                  <a:lnTo>
                    <a:pt x="798" y="1045"/>
                  </a:lnTo>
                  <a:lnTo>
                    <a:pt x="798" y="1042"/>
                  </a:lnTo>
                  <a:lnTo>
                    <a:pt x="799" y="1040"/>
                  </a:lnTo>
                  <a:lnTo>
                    <a:pt x="799" y="1036"/>
                  </a:lnTo>
                  <a:lnTo>
                    <a:pt x="799" y="1034"/>
                  </a:lnTo>
                  <a:lnTo>
                    <a:pt x="799" y="1031"/>
                  </a:lnTo>
                  <a:lnTo>
                    <a:pt x="799" y="1028"/>
                  </a:lnTo>
                  <a:lnTo>
                    <a:pt x="799" y="1025"/>
                  </a:lnTo>
                  <a:lnTo>
                    <a:pt x="799" y="1022"/>
                  </a:lnTo>
                  <a:lnTo>
                    <a:pt x="799" y="1015"/>
                  </a:lnTo>
                  <a:lnTo>
                    <a:pt x="799" y="1008"/>
                  </a:lnTo>
                  <a:lnTo>
                    <a:pt x="799" y="1001"/>
                  </a:lnTo>
                  <a:lnTo>
                    <a:pt x="800" y="994"/>
                  </a:lnTo>
                  <a:lnTo>
                    <a:pt x="800" y="987"/>
                  </a:lnTo>
                  <a:lnTo>
                    <a:pt x="800" y="980"/>
                  </a:lnTo>
                  <a:lnTo>
                    <a:pt x="800" y="973"/>
                  </a:lnTo>
                  <a:lnTo>
                    <a:pt x="800" y="965"/>
                  </a:lnTo>
                  <a:close/>
                  <a:moveTo>
                    <a:pt x="2612" y="965"/>
                  </a:moveTo>
                  <a:lnTo>
                    <a:pt x="2610" y="966"/>
                  </a:lnTo>
                  <a:lnTo>
                    <a:pt x="2607" y="966"/>
                  </a:lnTo>
                  <a:lnTo>
                    <a:pt x="2604" y="966"/>
                  </a:lnTo>
                  <a:lnTo>
                    <a:pt x="2601" y="967"/>
                  </a:lnTo>
                  <a:lnTo>
                    <a:pt x="2599" y="967"/>
                  </a:lnTo>
                  <a:lnTo>
                    <a:pt x="2595" y="967"/>
                  </a:lnTo>
                  <a:lnTo>
                    <a:pt x="2593" y="967"/>
                  </a:lnTo>
                  <a:lnTo>
                    <a:pt x="2590" y="967"/>
                  </a:lnTo>
                  <a:lnTo>
                    <a:pt x="2587" y="967"/>
                  </a:lnTo>
                  <a:lnTo>
                    <a:pt x="2585" y="967"/>
                  </a:lnTo>
                  <a:lnTo>
                    <a:pt x="2581" y="967"/>
                  </a:lnTo>
                  <a:lnTo>
                    <a:pt x="2579" y="967"/>
                  </a:lnTo>
                  <a:lnTo>
                    <a:pt x="2576" y="966"/>
                  </a:lnTo>
                  <a:lnTo>
                    <a:pt x="2573" y="966"/>
                  </a:lnTo>
                  <a:lnTo>
                    <a:pt x="2570" y="966"/>
                  </a:lnTo>
                  <a:lnTo>
                    <a:pt x="2567" y="966"/>
                  </a:lnTo>
                  <a:lnTo>
                    <a:pt x="2574" y="978"/>
                  </a:lnTo>
                  <a:lnTo>
                    <a:pt x="2581" y="991"/>
                  </a:lnTo>
                  <a:lnTo>
                    <a:pt x="2588" y="1004"/>
                  </a:lnTo>
                  <a:lnTo>
                    <a:pt x="2595" y="1017"/>
                  </a:lnTo>
                  <a:lnTo>
                    <a:pt x="2601" y="1029"/>
                  </a:lnTo>
                  <a:lnTo>
                    <a:pt x="2608" y="1042"/>
                  </a:lnTo>
                  <a:lnTo>
                    <a:pt x="2615" y="1054"/>
                  </a:lnTo>
                  <a:lnTo>
                    <a:pt x="2622" y="1066"/>
                  </a:lnTo>
                  <a:lnTo>
                    <a:pt x="2622" y="1068"/>
                  </a:lnTo>
                  <a:lnTo>
                    <a:pt x="2622" y="1070"/>
                  </a:lnTo>
                  <a:lnTo>
                    <a:pt x="2622" y="1072"/>
                  </a:lnTo>
                  <a:lnTo>
                    <a:pt x="2622" y="1074"/>
                  </a:lnTo>
                  <a:lnTo>
                    <a:pt x="2622" y="1075"/>
                  </a:lnTo>
                  <a:lnTo>
                    <a:pt x="2622" y="1077"/>
                  </a:lnTo>
                  <a:lnTo>
                    <a:pt x="2622" y="1079"/>
                  </a:lnTo>
                  <a:lnTo>
                    <a:pt x="2622" y="1081"/>
                  </a:lnTo>
                  <a:lnTo>
                    <a:pt x="2622" y="1088"/>
                  </a:lnTo>
                  <a:lnTo>
                    <a:pt x="2622" y="1095"/>
                  </a:lnTo>
                  <a:lnTo>
                    <a:pt x="2621" y="1102"/>
                  </a:lnTo>
                  <a:lnTo>
                    <a:pt x="2621" y="1109"/>
                  </a:lnTo>
                  <a:lnTo>
                    <a:pt x="2620" y="1117"/>
                  </a:lnTo>
                  <a:lnTo>
                    <a:pt x="2620" y="1124"/>
                  </a:lnTo>
                  <a:lnTo>
                    <a:pt x="2620" y="1131"/>
                  </a:lnTo>
                  <a:lnTo>
                    <a:pt x="2619" y="1138"/>
                  </a:lnTo>
                  <a:lnTo>
                    <a:pt x="2622" y="1138"/>
                  </a:lnTo>
                  <a:lnTo>
                    <a:pt x="2624" y="1138"/>
                  </a:lnTo>
                  <a:lnTo>
                    <a:pt x="2627" y="1137"/>
                  </a:lnTo>
                  <a:lnTo>
                    <a:pt x="2629" y="1137"/>
                  </a:lnTo>
                  <a:lnTo>
                    <a:pt x="2632" y="1137"/>
                  </a:lnTo>
                  <a:lnTo>
                    <a:pt x="2635" y="1137"/>
                  </a:lnTo>
                  <a:lnTo>
                    <a:pt x="2637" y="1137"/>
                  </a:lnTo>
                  <a:lnTo>
                    <a:pt x="2640" y="1137"/>
                  </a:lnTo>
                  <a:lnTo>
                    <a:pt x="2643" y="1137"/>
                  </a:lnTo>
                  <a:lnTo>
                    <a:pt x="2646" y="1137"/>
                  </a:lnTo>
                  <a:lnTo>
                    <a:pt x="2648" y="1137"/>
                  </a:lnTo>
                  <a:lnTo>
                    <a:pt x="2651" y="1137"/>
                  </a:lnTo>
                  <a:lnTo>
                    <a:pt x="2653" y="1138"/>
                  </a:lnTo>
                  <a:lnTo>
                    <a:pt x="2656" y="1138"/>
                  </a:lnTo>
                  <a:lnTo>
                    <a:pt x="2659" y="1138"/>
                  </a:lnTo>
                  <a:lnTo>
                    <a:pt x="2662" y="1138"/>
                  </a:lnTo>
                  <a:lnTo>
                    <a:pt x="2661" y="1132"/>
                  </a:lnTo>
                  <a:lnTo>
                    <a:pt x="2661" y="1126"/>
                  </a:lnTo>
                  <a:lnTo>
                    <a:pt x="2661" y="1120"/>
                  </a:lnTo>
                  <a:lnTo>
                    <a:pt x="2660" y="1115"/>
                  </a:lnTo>
                  <a:lnTo>
                    <a:pt x="2660" y="1109"/>
                  </a:lnTo>
                  <a:lnTo>
                    <a:pt x="2659" y="1103"/>
                  </a:lnTo>
                  <a:lnTo>
                    <a:pt x="2659" y="1096"/>
                  </a:lnTo>
                  <a:lnTo>
                    <a:pt x="2659" y="1090"/>
                  </a:lnTo>
                  <a:lnTo>
                    <a:pt x="2659" y="1087"/>
                  </a:lnTo>
                  <a:lnTo>
                    <a:pt x="2659" y="1083"/>
                  </a:lnTo>
                  <a:lnTo>
                    <a:pt x="2659" y="1080"/>
                  </a:lnTo>
                  <a:lnTo>
                    <a:pt x="2659" y="1076"/>
                  </a:lnTo>
                  <a:lnTo>
                    <a:pt x="2659" y="1072"/>
                  </a:lnTo>
                  <a:lnTo>
                    <a:pt x="2659" y="1069"/>
                  </a:lnTo>
                  <a:lnTo>
                    <a:pt x="2659" y="1065"/>
                  </a:lnTo>
                  <a:lnTo>
                    <a:pt x="2660" y="1062"/>
                  </a:lnTo>
                  <a:lnTo>
                    <a:pt x="2666" y="1049"/>
                  </a:lnTo>
                  <a:lnTo>
                    <a:pt x="2672" y="1038"/>
                  </a:lnTo>
                  <a:lnTo>
                    <a:pt x="2679" y="1026"/>
                  </a:lnTo>
                  <a:lnTo>
                    <a:pt x="2685" y="1014"/>
                  </a:lnTo>
                  <a:lnTo>
                    <a:pt x="2692" y="1002"/>
                  </a:lnTo>
                  <a:lnTo>
                    <a:pt x="2699" y="990"/>
                  </a:lnTo>
                  <a:lnTo>
                    <a:pt x="2706" y="978"/>
                  </a:lnTo>
                  <a:lnTo>
                    <a:pt x="2712" y="966"/>
                  </a:lnTo>
                  <a:lnTo>
                    <a:pt x="2709" y="966"/>
                  </a:lnTo>
                  <a:lnTo>
                    <a:pt x="2707" y="967"/>
                  </a:lnTo>
                  <a:lnTo>
                    <a:pt x="2704" y="967"/>
                  </a:lnTo>
                  <a:lnTo>
                    <a:pt x="2702" y="967"/>
                  </a:lnTo>
                  <a:lnTo>
                    <a:pt x="2699" y="967"/>
                  </a:lnTo>
                  <a:lnTo>
                    <a:pt x="2696" y="967"/>
                  </a:lnTo>
                  <a:lnTo>
                    <a:pt x="2694" y="967"/>
                  </a:lnTo>
                  <a:lnTo>
                    <a:pt x="2691" y="966"/>
                  </a:lnTo>
                  <a:lnTo>
                    <a:pt x="2691" y="966"/>
                  </a:lnTo>
                  <a:lnTo>
                    <a:pt x="2691" y="966"/>
                  </a:lnTo>
                  <a:lnTo>
                    <a:pt x="2690" y="966"/>
                  </a:lnTo>
                  <a:lnTo>
                    <a:pt x="2690" y="966"/>
                  </a:lnTo>
                  <a:lnTo>
                    <a:pt x="2689" y="966"/>
                  </a:lnTo>
                  <a:lnTo>
                    <a:pt x="2689" y="966"/>
                  </a:lnTo>
                  <a:lnTo>
                    <a:pt x="2689" y="966"/>
                  </a:lnTo>
                  <a:lnTo>
                    <a:pt x="2688" y="966"/>
                  </a:lnTo>
                  <a:lnTo>
                    <a:pt x="2688" y="967"/>
                  </a:lnTo>
                  <a:lnTo>
                    <a:pt x="2687" y="969"/>
                  </a:lnTo>
                  <a:lnTo>
                    <a:pt x="2686" y="971"/>
                  </a:lnTo>
                  <a:lnTo>
                    <a:pt x="2685" y="972"/>
                  </a:lnTo>
                  <a:lnTo>
                    <a:pt x="2685" y="974"/>
                  </a:lnTo>
                  <a:lnTo>
                    <a:pt x="2684" y="975"/>
                  </a:lnTo>
                  <a:lnTo>
                    <a:pt x="2683" y="977"/>
                  </a:lnTo>
                  <a:lnTo>
                    <a:pt x="2683" y="978"/>
                  </a:lnTo>
                  <a:lnTo>
                    <a:pt x="2682" y="981"/>
                  </a:lnTo>
                  <a:lnTo>
                    <a:pt x="2681" y="984"/>
                  </a:lnTo>
                  <a:lnTo>
                    <a:pt x="2680" y="986"/>
                  </a:lnTo>
                  <a:lnTo>
                    <a:pt x="2678" y="989"/>
                  </a:lnTo>
                  <a:lnTo>
                    <a:pt x="2677" y="991"/>
                  </a:lnTo>
                  <a:lnTo>
                    <a:pt x="2676" y="994"/>
                  </a:lnTo>
                  <a:lnTo>
                    <a:pt x="2675" y="997"/>
                  </a:lnTo>
                  <a:lnTo>
                    <a:pt x="2674" y="999"/>
                  </a:lnTo>
                  <a:lnTo>
                    <a:pt x="2672" y="1003"/>
                  </a:lnTo>
                  <a:lnTo>
                    <a:pt x="2670" y="1006"/>
                  </a:lnTo>
                  <a:lnTo>
                    <a:pt x="2668" y="1010"/>
                  </a:lnTo>
                  <a:lnTo>
                    <a:pt x="2666" y="1014"/>
                  </a:lnTo>
                  <a:lnTo>
                    <a:pt x="2665" y="1017"/>
                  </a:lnTo>
                  <a:lnTo>
                    <a:pt x="2663" y="1021"/>
                  </a:lnTo>
                  <a:lnTo>
                    <a:pt x="2661" y="1025"/>
                  </a:lnTo>
                  <a:lnTo>
                    <a:pt x="2659" y="1029"/>
                  </a:lnTo>
                  <a:lnTo>
                    <a:pt x="2658" y="1030"/>
                  </a:lnTo>
                  <a:lnTo>
                    <a:pt x="2657" y="1031"/>
                  </a:lnTo>
                  <a:lnTo>
                    <a:pt x="2657" y="1032"/>
                  </a:lnTo>
                  <a:lnTo>
                    <a:pt x="2657" y="1032"/>
                  </a:lnTo>
                  <a:lnTo>
                    <a:pt x="2656" y="1034"/>
                  </a:lnTo>
                  <a:lnTo>
                    <a:pt x="2655" y="1034"/>
                  </a:lnTo>
                  <a:lnTo>
                    <a:pt x="2655" y="1036"/>
                  </a:lnTo>
                  <a:lnTo>
                    <a:pt x="2654" y="1036"/>
                  </a:lnTo>
                  <a:lnTo>
                    <a:pt x="2654" y="1037"/>
                  </a:lnTo>
                  <a:lnTo>
                    <a:pt x="2653" y="1038"/>
                  </a:lnTo>
                  <a:lnTo>
                    <a:pt x="2653" y="1038"/>
                  </a:lnTo>
                  <a:lnTo>
                    <a:pt x="2652" y="1040"/>
                  </a:lnTo>
                  <a:lnTo>
                    <a:pt x="2652" y="1040"/>
                  </a:lnTo>
                  <a:lnTo>
                    <a:pt x="2651" y="1041"/>
                  </a:lnTo>
                  <a:lnTo>
                    <a:pt x="2650" y="1042"/>
                  </a:lnTo>
                  <a:lnTo>
                    <a:pt x="2650" y="1041"/>
                  </a:lnTo>
                  <a:lnTo>
                    <a:pt x="2649" y="1040"/>
                  </a:lnTo>
                  <a:lnTo>
                    <a:pt x="2648" y="1039"/>
                  </a:lnTo>
                  <a:lnTo>
                    <a:pt x="2648" y="1038"/>
                  </a:lnTo>
                  <a:lnTo>
                    <a:pt x="2647" y="1037"/>
                  </a:lnTo>
                  <a:lnTo>
                    <a:pt x="2646" y="1036"/>
                  </a:lnTo>
                  <a:lnTo>
                    <a:pt x="2646" y="1034"/>
                  </a:lnTo>
                  <a:lnTo>
                    <a:pt x="2645" y="1033"/>
                  </a:lnTo>
                  <a:lnTo>
                    <a:pt x="2644" y="1030"/>
                  </a:lnTo>
                  <a:lnTo>
                    <a:pt x="2642" y="1028"/>
                  </a:lnTo>
                  <a:lnTo>
                    <a:pt x="2641" y="1025"/>
                  </a:lnTo>
                  <a:lnTo>
                    <a:pt x="2640" y="1022"/>
                  </a:lnTo>
                  <a:lnTo>
                    <a:pt x="2638" y="1019"/>
                  </a:lnTo>
                  <a:lnTo>
                    <a:pt x="2637" y="1017"/>
                  </a:lnTo>
                  <a:lnTo>
                    <a:pt x="2636" y="1014"/>
                  </a:lnTo>
                  <a:lnTo>
                    <a:pt x="2635" y="1011"/>
                  </a:lnTo>
                  <a:lnTo>
                    <a:pt x="2633" y="1008"/>
                  </a:lnTo>
                  <a:lnTo>
                    <a:pt x="2632" y="1006"/>
                  </a:lnTo>
                  <a:lnTo>
                    <a:pt x="2630" y="1003"/>
                  </a:lnTo>
                  <a:lnTo>
                    <a:pt x="2629" y="1000"/>
                  </a:lnTo>
                  <a:lnTo>
                    <a:pt x="2627" y="997"/>
                  </a:lnTo>
                  <a:lnTo>
                    <a:pt x="2626" y="994"/>
                  </a:lnTo>
                  <a:lnTo>
                    <a:pt x="2624" y="991"/>
                  </a:lnTo>
                  <a:lnTo>
                    <a:pt x="2623" y="988"/>
                  </a:lnTo>
                  <a:lnTo>
                    <a:pt x="2622" y="985"/>
                  </a:lnTo>
                  <a:lnTo>
                    <a:pt x="2620" y="982"/>
                  </a:lnTo>
                  <a:lnTo>
                    <a:pt x="2619" y="979"/>
                  </a:lnTo>
                  <a:lnTo>
                    <a:pt x="2618" y="976"/>
                  </a:lnTo>
                  <a:lnTo>
                    <a:pt x="2616" y="974"/>
                  </a:lnTo>
                  <a:lnTo>
                    <a:pt x="2615" y="971"/>
                  </a:lnTo>
                  <a:lnTo>
                    <a:pt x="2614" y="968"/>
                  </a:lnTo>
                  <a:lnTo>
                    <a:pt x="2612" y="965"/>
                  </a:lnTo>
                  <a:close/>
                  <a:moveTo>
                    <a:pt x="3200" y="965"/>
                  </a:moveTo>
                  <a:lnTo>
                    <a:pt x="3197" y="966"/>
                  </a:lnTo>
                  <a:lnTo>
                    <a:pt x="3194" y="966"/>
                  </a:lnTo>
                  <a:lnTo>
                    <a:pt x="3192" y="966"/>
                  </a:lnTo>
                  <a:lnTo>
                    <a:pt x="3189" y="967"/>
                  </a:lnTo>
                  <a:lnTo>
                    <a:pt x="3186" y="967"/>
                  </a:lnTo>
                  <a:lnTo>
                    <a:pt x="3183" y="967"/>
                  </a:lnTo>
                  <a:lnTo>
                    <a:pt x="3180" y="967"/>
                  </a:lnTo>
                  <a:lnTo>
                    <a:pt x="3178" y="967"/>
                  </a:lnTo>
                  <a:lnTo>
                    <a:pt x="3177" y="967"/>
                  </a:lnTo>
                  <a:lnTo>
                    <a:pt x="3175" y="967"/>
                  </a:lnTo>
                  <a:lnTo>
                    <a:pt x="3172" y="967"/>
                  </a:lnTo>
                  <a:lnTo>
                    <a:pt x="3169" y="967"/>
                  </a:lnTo>
                  <a:lnTo>
                    <a:pt x="3166" y="967"/>
                  </a:lnTo>
                  <a:lnTo>
                    <a:pt x="3163" y="966"/>
                  </a:lnTo>
                  <a:lnTo>
                    <a:pt x="3161" y="966"/>
                  </a:lnTo>
                  <a:lnTo>
                    <a:pt x="3158" y="966"/>
                  </a:lnTo>
                  <a:lnTo>
                    <a:pt x="3155" y="966"/>
                  </a:lnTo>
                  <a:lnTo>
                    <a:pt x="3162" y="978"/>
                  </a:lnTo>
                  <a:lnTo>
                    <a:pt x="3169" y="991"/>
                  </a:lnTo>
                  <a:lnTo>
                    <a:pt x="3176" y="1004"/>
                  </a:lnTo>
                  <a:lnTo>
                    <a:pt x="3182" y="1017"/>
                  </a:lnTo>
                  <a:lnTo>
                    <a:pt x="3189" y="1029"/>
                  </a:lnTo>
                  <a:lnTo>
                    <a:pt x="3196" y="1042"/>
                  </a:lnTo>
                  <a:lnTo>
                    <a:pt x="3202" y="1054"/>
                  </a:lnTo>
                  <a:lnTo>
                    <a:pt x="3209" y="1066"/>
                  </a:lnTo>
                  <a:lnTo>
                    <a:pt x="3209" y="1068"/>
                  </a:lnTo>
                  <a:lnTo>
                    <a:pt x="3209" y="1070"/>
                  </a:lnTo>
                  <a:lnTo>
                    <a:pt x="3209" y="1072"/>
                  </a:lnTo>
                  <a:lnTo>
                    <a:pt x="3209" y="1074"/>
                  </a:lnTo>
                  <a:lnTo>
                    <a:pt x="3209" y="1075"/>
                  </a:lnTo>
                  <a:lnTo>
                    <a:pt x="3209" y="1077"/>
                  </a:lnTo>
                  <a:lnTo>
                    <a:pt x="3209" y="1079"/>
                  </a:lnTo>
                  <a:lnTo>
                    <a:pt x="3209" y="1081"/>
                  </a:lnTo>
                  <a:lnTo>
                    <a:pt x="3209" y="1088"/>
                  </a:lnTo>
                  <a:lnTo>
                    <a:pt x="3209" y="1095"/>
                  </a:lnTo>
                  <a:lnTo>
                    <a:pt x="3209" y="1102"/>
                  </a:lnTo>
                  <a:lnTo>
                    <a:pt x="3208" y="1109"/>
                  </a:lnTo>
                  <a:lnTo>
                    <a:pt x="3208" y="1117"/>
                  </a:lnTo>
                  <a:lnTo>
                    <a:pt x="3207" y="1124"/>
                  </a:lnTo>
                  <a:lnTo>
                    <a:pt x="3207" y="1131"/>
                  </a:lnTo>
                  <a:lnTo>
                    <a:pt x="3206" y="1138"/>
                  </a:lnTo>
                  <a:lnTo>
                    <a:pt x="3209" y="1138"/>
                  </a:lnTo>
                  <a:lnTo>
                    <a:pt x="3212" y="1138"/>
                  </a:lnTo>
                  <a:lnTo>
                    <a:pt x="3214" y="1137"/>
                  </a:lnTo>
                  <a:lnTo>
                    <a:pt x="3217" y="1137"/>
                  </a:lnTo>
                  <a:lnTo>
                    <a:pt x="3220" y="1137"/>
                  </a:lnTo>
                  <a:lnTo>
                    <a:pt x="3222" y="1137"/>
                  </a:lnTo>
                  <a:lnTo>
                    <a:pt x="3225" y="1137"/>
                  </a:lnTo>
                  <a:lnTo>
                    <a:pt x="3228" y="1137"/>
                  </a:lnTo>
                  <a:lnTo>
                    <a:pt x="3230" y="1137"/>
                  </a:lnTo>
                  <a:lnTo>
                    <a:pt x="3233" y="1137"/>
                  </a:lnTo>
                  <a:lnTo>
                    <a:pt x="3236" y="1137"/>
                  </a:lnTo>
                  <a:lnTo>
                    <a:pt x="3239" y="1137"/>
                  </a:lnTo>
                  <a:lnTo>
                    <a:pt x="3241" y="1138"/>
                  </a:lnTo>
                  <a:lnTo>
                    <a:pt x="3244" y="1138"/>
                  </a:lnTo>
                  <a:lnTo>
                    <a:pt x="3247" y="1138"/>
                  </a:lnTo>
                  <a:lnTo>
                    <a:pt x="3249" y="1138"/>
                  </a:lnTo>
                  <a:lnTo>
                    <a:pt x="3249" y="1132"/>
                  </a:lnTo>
                  <a:lnTo>
                    <a:pt x="3248" y="1126"/>
                  </a:lnTo>
                  <a:lnTo>
                    <a:pt x="3248" y="1120"/>
                  </a:lnTo>
                  <a:lnTo>
                    <a:pt x="3248" y="1115"/>
                  </a:lnTo>
                  <a:lnTo>
                    <a:pt x="3247" y="1109"/>
                  </a:lnTo>
                  <a:lnTo>
                    <a:pt x="3247" y="1103"/>
                  </a:lnTo>
                  <a:lnTo>
                    <a:pt x="3247" y="1096"/>
                  </a:lnTo>
                  <a:lnTo>
                    <a:pt x="3247" y="1090"/>
                  </a:lnTo>
                  <a:lnTo>
                    <a:pt x="3247" y="1087"/>
                  </a:lnTo>
                  <a:lnTo>
                    <a:pt x="3247" y="1083"/>
                  </a:lnTo>
                  <a:lnTo>
                    <a:pt x="3247" y="1080"/>
                  </a:lnTo>
                  <a:lnTo>
                    <a:pt x="3247" y="1076"/>
                  </a:lnTo>
                  <a:lnTo>
                    <a:pt x="3247" y="1072"/>
                  </a:lnTo>
                  <a:lnTo>
                    <a:pt x="3247" y="1069"/>
                  </a:lnTo>
                  <a:lnTo>
                    <a:pt x="3247" y="1065"/>
                  </a:lnTo>
                  <a:lnTo>
                    <a:pt x="3247" y="1062"/>
                  </a:lnTo>
                  <a:lnTo>
                    <a:pt x="3253" y="1049"/>
                  </a:lnTo>
                  <a:lnTo>
                    <a:pt x="3260" y="1038"/>
                  </a:lnTo>
                  <a:lnTo>
                    <a:pt x="3266" y="1026"/>
                  </a:lnTo>
                  <a:lnTo>
                    <a:pt x="3273" y="1014"/>
                  </a:lnTo>
                  <a:lnTo>
                    <a:pt x="3280" y="1002"/>
                  </a:lnTo>
                  <a:lnTo>
                    <a:pt x="3286" y="990"/>
                  </a:lnTo>
                  <a:lnTo>
                    <a:pt x="3293" y="978"/>
                  </a:lnTo>
                  <a:lnTo>
                    <a:pt x="3300" y="966"/>
                  </a:lnTo>
                  <a:lnTo>
                    <a:pt x="3297" y="966"/>
                  </a:lnTo>
                  <a:lnTo>
                    <a:pt x="3295" y="967"/>
                  </a:lnTo>
                  <a:lnTo>
                    <a:pt x="3292" y="967"/>
                  </a:lnTo>
                  <a:lnTo>
                    <a:pt x="3289" y="967"/>
                  </a:lnTo>
                  <a:lnTo>
                    <a:pt x="3287" y="967"/>
                  </a:lnTo>
                  <a:lnTo>
                    <a:pt x="3284" y="967"/>
                  </a:lnTo>
                  <a:lnTo>
                    <a:pt x="3282" y="967"/>
                  </a:lnTo>
                  <a:lnTo>
                    <a:pt x="3279" y="966"/>
                  </a:lnTo>
                  <a:lnTo>
                    <a:pt x="3278" y="966"/>
                  </a:lnTo>
                  <a:lnTo>
                    <a:pt x="3278" y="966"/>
                  </a:lnTo>
                  <a:lnTo>
                    <a:pt x="3278" y="966"/>
                  </a:lnTo>
                  <a:lnTo>
                    <a:pt x="3278" y="966"/>
                  </a:lnTo>
                  <a:lnTo>
                    <a:pt x="3277" y="966"/>
                  </a:lnTo>
                  <a:lnTo>
                    <a:pt x="3277" y="966"/>
                  </a:lnTo>
                  <a:lnTo>
                    <a:pt x="3276" y="966"/>
                  </a:lnTo>
                  <a:lnTo>
                    <a:pt x="3276" y="966"/>
                  </a:lnTo>
                  <a:lnTo>
                    <a:pt x="3275" y="967"/>
                  </a:lnTo>
                  <a:lnTo>
                    <a:pt x="3274" y="969"/>
                  </a:lnTo>
                  <a:lnTo>
                    <a:pt x="3274" y="971"/>
                  </a:lnTo>
                  <a:lnTo>
                    <a:pt x="3273" y="972"/>
                  </a:lnTo>
                  <a:lnTo>
                    <a:pt x="3273" y="974"/>
                  </a:lnTo>
                  <a:lnTo>
                    <a:pt x="3272" y="975"/>
                  </a:lnTo>
                  <a:lnTo>
                    <a:pt x="3271" y="977"/>
                  </a:lnTo>
                  <a:lnTo>
                    <a:pt x="3271" y="978"/>
                  </a:lnTo>
                  <a:lnTo>
                    <a:pt x="3269" y="981"/>
                  </a:lnTo>
                  <a:lnTo>
                    <a:pt x="3268" y="984"/>
                  </a:lnTo>
                  <a:lnTo>
                    <a:pt x="3267" y="986"/>
                  </a:lnTo>
                  <a:lnTo>
                    <a:pt x="3266" y="989"/>
                  </a:lnTo>
                  <a:lnTo>
                    <a:pt x="3265" y="991"/>
                  </a:lnTo>
                  <a:lnTo>
                    <a:pt x="3263" y="994"/>
                  </a:lnTo>
                  <a:lnTo>
                    <a:pt x="3262" y="997"/>
                  </a:lnTo>
                  <a:lnTo>
                    <a:pt x="3261" y="999"/>
                  </a:lnTo>
                  <a:lnTo>
                    <a:pt x="3259" y="1003"/>
                  </a:lnTo>
                  <a:lnTo>
                    <a:pt x="3258" y="1006"/>
                  </a:lnTo>
                  <a:lnTo>
                    <a:pt x="3256" y="1010"/>
                  </a:lnTo>
                  <a:lnTo>
                    <a:pt x="3254" y="1014"/>
                  </a:lnTo>
                  <a:lnTo>
                    <a:pt x="3252" y="1017"/>
                  </a:lnTo>
                  <a:lnTo>
                    <a:pt x="3250" y="1021"/>
                  </a:lnTo>
                  <a:lnTo>
                    <a:pt x="3248" y="1025"/>
                  </a:lnTo>
                  <a:lnTo>
                    <a:pt x="3246" y="1029"/>
                  </a:lnTo>
                  <a:lnTo>
                    <a:pt x="3246" y="1030"/>
                  </a:lnTo>
                  <a:lnTo>
                    <a:pt x="3245" y="1031"/>
                  </a:lnTo>
                  <a:lnTo>
                    <a:pt x="3245" y="1032"/>
                  </a:lnTo>
                  <a:lnTo>
                    <a:pt x="3244" y="1032"/>
                  </a:lnTo>
                  <a:lnTo>
                    <a:pt x="3244" y="1034"/>
                  </a:lnTo>
                  <a:lnTo>
                    <a:pt x="3243" y="1034"/>
                  </a:lnTo>
                  <a:lnTo>
                    <a:pt x="3243" y="1036"/>
                  </a:lnTo>
                  <a:lnTo>
                    <a:pt x="3242" y="1036"/>
                  </a:lnTo>
                  <a:lnTo>
                    <a:pt x="3242" y="1037"/>
                  </a:lnTo>
                  <a:lnTo>
                    <a:pt x="3241" y="1038"/>
                  </a:lnTo>
                  <a:lnTo>
                    <a:pt x="3241" y="1038"/>
                  </a:lnTo>
                  <a:lnTo>
                    <a:pt x="3240" y="1040"/>
                  </a:lnTo>
                  <a:lnTo>
                    <a:pt x="3239" y="1040"/>
                  </a:lnTo>
                  <a:lnTo>
                    <a:pt x="3239" y="1041"/>
                  </a:lnTo>
                  <a:lnTo>
                    <a:pt x="3238" y="1042"/>
                  </a:lnTo>
                  <a:lnTo>
                    <a:pt x="3238" y="1042"/>
                  </a:lnTo>
                  <a:lnTo>
                    <a:pt x="3237" y="1041"/>
                  </a:lnTo>
                  <a:lnTo>
                    <a:pt x="3236" y="1040"/>
                  </a:lnTo>
                  <a:lnTo>
                    <a:pt x="3236" y="1039"/>
                  </a:lnTo>
                  <a:lnTo>
                    <a:pt x="3235" y="1038"/>
                  </a:lnTo>
                  <a:lnTo>
                    <a:pt x="3234" y="1037"/>
                  </a:lnTo>
                  <a:lnTo>
                    <a:pt x="3234" y="1036"/>
                  </a:lnTo>
                  <a:lnTo>
                    <a:pt x="3233" y="1034"/>
                  </a:lnTo>
                  <a:lnTo>
                    <a:pt x="3233" y="1033"/>
                  </a:lnTo>
                  <a:lnTo>
                    <a:pt x="3231" y="1030"/>
                  </a:lnTo>
                  <a:lnTo>
                    <a:pt x="3230" y="1028"/>
                  </a:lnTo>
                  <a:lnTo>
                    <a:pt x="3229" y="1025"/>
                  </a:lnTo>
                  <a:lnTo>
                    <a:pt x="3228" y="1022"/>
                  </a:lnTo>
                  <a:lnTo>
                    <a:pt x="3226" y="1019"/>
                  </a:lnTo>
                  <a:lnTo>
                    <a:pt x="3225" y="1017"/>
                  </a:lnTo>
                  <a:lnTo>
                    <a:pt x="3223" y="1014"/>
                  </a:lnTo>
                  <a:lnTo>
                    <a:pt x="3222" y="1011"/>
                  </a:lnTo>
                  <a:lnTo>
                    <a:pt x="3220" y="1008"/>
                  </a:lnTo>
                  <a:lnTo>
                    <a:pt x="3219" y="1006"/>
                  </a:lnTo>
                  <a:lnTo>
                    <a:pt x="3218" y="1003"/>
                  </a:lnTo>
                  <a:lnTo>
                    <a:pt x="3216" y="1000"/>
                  </a:lnTo>
                  <a:lnTo>
                    <a:pt x="3215" y="997"/>
                  </a:lnTo>
                  <a:lnTo>
                    <a:pt x="3213" y="994"/>
                  </a:lnTo>
                  <a:lnTo>
                    <a:pt x="3212" y="991"/>
                  </a:lnTo>
                  <a:lnTo>
                    <a:pt x="3211" y="988"/>
                  </a:lnTo>
                  <a:lnTo>
                    <a:pt x="3209" y="985"/>
                  </a:lnTo>
                  <a:lnTo>
                    <a:pt x="3208" y="982"/>
                  </a:lnTo>
                  <a:lnTo>
                    <a:pt x="3207" y="979"/>
                  </a:lnTo>
                  <a:lnTo>
                    <a:pt x="3205" y="976"/>
                  </a:lnTo>
                  <a:lnTo>
                    <a:pt x="3204" y="974"/>
                  </a:lnTo>
                  <a:lnTo>
                    <a:pt x="3203" y="971"/>
                  </a:lnTo>
                  <a:lnTo>
                    <a:pt x="3202" y="968"/>
                  </a:lnTo>
                  <a:lnTo>
                    <a:pt x="3200" y="965"/>
                  </a:lnTo>
                  <a:close/>
                  <a:moveTo>
                    <a:pt x="3652" y="965"/>
                  </a:moveTo>
                  <a:lnTo>
                    <a:pt x="3650" y="966"/>
                  </a:lnTo>
                  <a:lnTo>
                    <a:pt x="3647" y="966"/>
                  </a:lnTo>
                  <a:lnTo>
                    <a:pt x="3645" y="966"/>
                  </a:lnTo>
                  <a:lnTo>
                    <a:pt x="3643" y="967"/>
                  </a:lnTo>
                  <a:lnTo>
                    <a:pt x="3640" y="967"/>
                  </a:lnTo>
                  <a:lnTo>
                    <a:pt x="3638" y="967"/>
                  </a:lnTo>
                  <a:lnTo>
                    <a:pt x="3635" y="967"/>
                  </a:lnTo>
                  <a:lnTo>
                    <a:pt x="3633" y="967"/>
                  </a:lnTo>
                  <a:lnTo>
                    <a:pt x="3630" y="967"/>
                  </a:lnTo>
                  <a:lnTo>
                    <a:pt x="3628" y="967"/>
                  </a:lnTo>
                  <a:lnTo>
                    <a:pt x="3625" y="967"/>
                  </a:lnTo>
                  <a:lnTo>
                    <a:pt x="3623" y="967"/>
                  </a:lnTo>
                  <a:lnTo>
                    <a:pt x="3620" y="966"/>
                  </a:lnTo>
                  <a:lnTo>
                    <a:pt x="3617" y="966"/>
                  </a:lnTo>
                  <a:lnTo>
                    <a:pt x="3615" y="966"/>
                  </a:lnTo>
                  <a:lnTo>
                    <a:pt x="3612" y="966"/>
                  </a:lnTo>
                  <a:lnTo>
                    <a:pt x="3614" y="1017"/>
                  </a:lnTo>
                  <a:lnTo>
                    <a:pt x="3614" y="1093"/>
                  </a:lnTo>
                  <a:lnTo>
                    <a:pt x="3614" y="1093"/>
                  </a:lnTo>
                  <a:lnTo>
                    <a:pt x="3612" y="1138"/>
                  </a:lnTo>
                  <a:lnTo>
                    <a:pt x="3614" y="1138"/>
                  </a:lnTo>
                  <a:lnTo>
                    <a:pt x="3617" y="1138"/>
                  </a:lnTo>
                  <a:lnTo>
                    <a:pt x="3619" y="1138"/>
                  </a:lnTo>
                  <a:lnTo>
                    <a:pt x="3622" y="1137"/>
                  </a:lnTo>
                  <a:lnTo>
                    <a:pt x="3624" y="1137"/>
                  </a:lnTo>
                  <a:lnTo>
                    <a:pt x="3627" y="1137"/>
                  </a:lnTo>
                  <a:lnTo>
                    <a:pt x="3629" y="1137"/>
                  </a:lnTo>
                  <a:lnTo>
                    <a:pt x="3631" y="1137"/>
                  </a:lnTo>
                  <a:lnTo>
                    <a:pt x="3634" y="1137"/>
                  </a:lnTo>
                  <a:lnTo>
                    <a:pt x="3636" y="1137"/>
                  </a:lnTo>
                  <a:lnTo>
                    <a:pt x="3639" y="1137"/>
                  </a:lnTo>
                  <a:lnTo>
                    <a:pt x="3642" y="1137"/>
                  </a:lnTo>
                  <a:lnTo>
                    <a:pt x="3644" y="1138"/>
                  </a:lnTo>
                  <a:lnTo>
                    <a:pt x="3647" y="1138"/>
                  </a:lnTo>
                  <a:lnTo>
                    <a:pt x="3649" y="1138"/>
                  </a:lnTo>
                  <a:lnTo>
                    <a:pt x="3652" y="1138"/>
                  </a:lnTo>
                  <a:lnTo>
                    <a:pt x="3650" y="1059"/>
                  </a:lnTo>
                  <a:lnTo>
                    <a:pt x="3654" y="1064"/>
                  </a:lnTo>
                  <a:lnTo>
                    <a:pt x="3657" y="1070"/>
                  </a:lnTo>
                  <a:lnTo>
                    <a:pt x="3660" y="1074"/>
                  </a:lnTo>
                  <a:lnTo>
                    <a:pt x="3664" y="1079"/>
                  </a:lnTo>
                  <a:lnTo>
                    <a:pt x="3667" y="1085"/>
                  </a:lnTo>
                  <a:lnTo>
                    <a:pt x="3670" y="1090"/>
                  </a:lnTo>
                  <a:lnTo>
                    <a:pt x="3673" y="1095"/>
                  </a:lnTo>
                  <a:lnTo>
                    <a:pt x="3677" y="1100"/>
                  </a:lnTo>
                  <a:lnTo>
                    <a:pt x="3701" y="1138"/>
                  </a:lnTo>
                  <a:lnTo>
                    <a:pt x="3704" y="1138"/>
                  </a:lnTo>
                  <a:lnTo>
                    <a:pt x="3707" y="1138"/>
                  </a:lnTo>
                  <a:lnTo>
                    <a:pt x="3710" y="1137"/>
                  </a:lnTo>
                  <a:lnTo>
                    <a:pt x="3712" y="1137"/>
                  </a:lnTo>
                  <a:lnTo>
                    <a:pt x="3715" y="1137"/>
                  </a:lnTo>
                  <a:lnTo>
                    <a:pt x="3718" y="1137"/>
                  </a:lnTo>
                  <a:lnTo>
                    <a:pt x="3720" y="1137"/>
                  </a:lnTo>
                  <a:lnTo>
                    <a:pt x="3723" y="1137"/>
                  </a:lnTo>
                  <a:lnTo>
                    <a:pt x="3726" y="1137"/>
                  </a:lnTo>
                  <a:lnTo>
                    <a:pt x="3729" y="1137"/>
                  </a:lnTo>
                  <a:lnTo>
                    <a:pt x="3731" y="1137"/>
                  </a:lnTo>
                  <a:lnTo>
                    <a:pt x="3734" y="1137"/>
                  </a:lnTo>
                  <a:lnTo>
                    <a:pt x="3737" y="1138"/>
                  </a:lnTo>
                  <a:lnTo>
                    <a:pt x="3740" y="1138"/>
                  </a:lnTo>
                  <a:lnTo>
                    <a:pt x="3742" y="1138"/>
                  </a:lnTo>
                  <a:lnTo>
                    <a:pt x="3745" y="1138"/>
                  </a:lnTo>
                  <a:lnTo>
                    <a:pt x="3745" y="1135"/>
                  </a:lnTo>
                  <a:lnTo>
                    <a:pt x="3679" y="1038"/>
                  </a:lnTo>
                  <a:lnTo>
                    <a:pt x="3682" y="1034"/>
                  </a:lnTo>
                  <a:lnTo>
                    <a:pt x="3684" y="1031"/>
                  </a:lnTo>
                  <a:lnTo>
                    <a:pt x="3687" y="1028"/>
                  </a:lnTo>
                  <a:lnTo>
                    <a:pt x="3690" y="1025"/>
                  </a:lnTo>
                  <a:lnTo>
                    <a:pt x="3693" y="1021"/>
                  </a:lnTo>
                  <a:lnTo>
                    <a:pt x="3696" y="1018"/>
                  </a:lnTo>
                  <a:lnTo>
                    <a:pt x="3699" y="1015"/>
                  </a:lnTo>
                  <a:lnTo>
                    <a:pt x="3701" y="1012"/>
                  </a:lnTo>
                  <a:lnTo>
                    <a:pt x="3742" y="968"/>
                  </a:lnTo>
                  <a:lnTo>
                    <a:pt x="3743" y="966"/>
                  </a:lnTo>
                  <a:lnTo>
                    <a:pt x="3741" y="966"/>
                  </a:lnTo>
                  <a:lnTo>
                    <a:pt x="3739" y="966"/>
                  </a:lnTo>
                  <a:lnTo>
                    <a:pt x="3738" y="967"/>
                  </a:lnTo>
                  <a:lnTo>
                    <a:pt x="3736" y="967"/>
                  </a:lnTo>
                  <a:lnTo>
                    <a:pt x="3734" y="967"/>
                  </a:lnTo>
                  <a:lnTo>
                    <a:pt x="3732" y="967"/>
                  </a:lnTo>
                  <a:lnTo>
                    <a:pt x="3730" y="967"/>
                  </a:lnTo>
                  <a:lnTo>
                    <a:pt x="3729" y="967"/>
                  </a:lnTo>
                  <a:lnTo>
                    <a:pt x="3727" y="967"/>
                  </a:lnTo>
                  <a:lnTo>
                    <a:pt x="3725" y="967"/>
                  </a:lnTo>
                  <a:lnTo>
                    <a:pt x="3724" y="967"/>
                  </a:lnTo>
                  <a:lnTo>
                    <a:pt x="3722" y="967"/>
                  </a:lnTo>
                  <a:lnTo>
                    <a:pt x="3720" y="967"/>
                  </a:lnTo>
                  <a:lnTo>
                    <a:pt x="3718" y="966"/>
                  </a:lnTo>
                  <a:lnTo>
                    <a:pt x="3716" y="966"/>
                  </a:lnTo>
                  <a:lnTo>
                    <a:pt x="3715" y="966"/>
                  </a:lnTo>
                  <a:lnTo>
                    <a:pt x="3707" y="976"/>
                  </a:lnTo>
                  <a:lnTo>
                    <a:pt x="3699" y="986"/>
                  </a:lnTo>
                  <a:lnTo>
                    <a:pt x="3691" y="996"/>
                  </a:lnTo>
                  <a:lnTo>
                    <a:pt x="3683" y="1006"/>
                  </a:lnTo>
                  <a:lnTo>
                    <a:pt x="3675" y="1016"/>
                  </a:lnTo>
                  <a:lnTo>
                    <a:pt x="3667" y="1026"/>
                  </a:lnTo>
                  <a:lnTo>
                    <a:pt x="3658" y="1036"/>
                  </a:lnTo>
                  <a:lnTo>
                    <a:pt x="3650" y="1045"/>
                  </a:lnTo>
                  <a:lnTo>
                    <a:pt x="3650" y="1042"/>
                  </a:lnTo>
                  <a:lnTo>
                    <a:pt x="3651" y="1040"/>
                  </a:lnTo>
                  <a:lnTo>
                    <a:pt x="3651" y="1036"/>
                  </a:lnTo>
                  <a:lnTo>
                    <a:pt x="3651" y="1034"/>
                  </a:lnTo>
                  <a:lnTo>
                    <a:pt x="3651" y="1031"/>
                  </a:lnTo>
                  <a:lnTo>
                    <a:pt x="3651" y="1028"/>
                  </a:lnTo>
                  <a:lnTo>
                    <a:pt x="3651" y="1025"/>
                  </a:lnTo>
                  <a:lnTo>
                    <a:pt x="3651" y="1022"/>
                  </a:lnTo>
                  <a:lnTo>
                    <a:pt x="3651" y="1015"/>
                  </a:lnTo>
                  <a:lnTo>
                    <a:pt x="3651" y="1008"/>
                  </a:lnTo>
                  <a:lnTo>
                    <a:pt x="3651" y="1001"/>
                  </a:lnTo>
                  <a:lnTo>
                    <a:pt x="3651" y="994"/>
                  </a:lnTo>
                  <a:lnTo>
                    <a:pt x="3651" y="987"/>
                  </a:lnTo>
                  <a:lnTo>
                    <a:pt x="3652" y="980"/>
                  </a:lnTo>
                  <a:lnTo>
                    <a:pt x="3652" y="973"/>
                  </a:lnTo>
                  <a:lnTo>
                    <a:pt x="3652" y="965"/>
                  </a:lnTo>
                  <a:close/>
                  <a:moveTo>
                    <a:pt x="3879" y="965"/>
                  </a:moveTo>
                  <a:lnTo>
                    <a:pt x="3876" y="966"/>
                  </a:lnTo>
                  <a:lnTo>
                    <a:pt x="3874" y="966"/>
                  </a:lnTo>
                  <a:lnTo>
                    <a:pt x="3871" y="966"/>
                  </a:lnTo>
                  <a:lnTo>
                    <a:pt x="3869" y="967"/>
                  </a:lnTo>
                  <a:lnTo>
                    <a:pt x="3866" y="967"/>
                  </a:lnTo>
                  <a:lnTo>
                    <a:pt x="3863" y="967"/>
                  </a:lnTo>
                  <a:lnTo>
                    <a:pt x="3861" y="967"/>
                  </a:lnTo>
                  <a:lnTo>
                    <a:pt x="3858" y="967"/>
                  </a:lnTo>
                  <a:lnTo>
                    <a:pt x="3856" y="967"/>
                  </a:lnTo>
                  <a:lnTo>
                    <a:pt x="3853" y="967"/>
                  </a:lnTo>
                  <a:lnTo>
                    <a:pt x="3850" y="967"/>
                  </a:lnTo>
                  <a:lnTo>
                    <a:pt x="3848" y="967"/>
                  </a:lnTo>
                  <a:lnTo>
                    <a:pt x="3845" y="966"/>
                  </a:lnTo>
                  <a:lnTo>
                    <a:pt x="3843" y="966"/>
                  </a:lnTo>
                  <a:lnTo>
                    <a:pt x="3840" y="966"/>
                  </a:lnTo>
                  <a:lnTo>
                    <a:pt x="3837" y="966"/>
                  </a:lnTo>
                  <a:lnTo>
                    <a:pt x="3837" y="967"/>
                  </a:lnTo>
                  <a:lnTo>
                    <a:pt x="3837" y="968"/>
                  </a:lnTo>
                  <a:lnTo>
                    <a:pt x="3837" y="970"/>
                  </a:lnTo>
                  <a:lnTo>
                    <a:pt x="3837" y="971"/>
                  </a:lnTo>
                  <a:lnTo>
                    <a:pt x="3837" y="972"/>
                  </a:lnTo>
                  <a:lnTo>
                    <a:pt x="3838" y="974"/>
                  </a:lnTo>
                  <a:lnTo>
                    <a:pt x="3838" y="975"/>
                  </a:lnTo>
                  <a:lnTo>
                    <a:pt x="3838" y="976"/>
                  </a:lnTo>
                  <a:lnTo>
                    <a:pt x="3838" y="980"/>
                  </a:lnTo>
                  <a:lnTo>
                    <a:pt x="3838" y="984"/>
                  </a:lnTo>
                  <a:lnTo>
                    <a:pt x="3838" y="987"/>
                  </a:lnTo>
                  <a:lnTo>
                    <a:pt x="3838" y="991"/>
                  </a:lnTo>
                  <a:lnTo>
                    <a:pt x="3838" y="995"/>
                  </a:lnTo>
                  <a:lnTo>
                    <a:pt x="3838" y="998"/>
                  </a:lnTo>
                  <a:lnTo>
                    <a:pt x="3838" y="1002"/>
                  </a:lnTo>
                  <a:lnTo>
                    <a:pt x="3838" y="1005"/>
                  </a:lnTo>
                  <a:lnTo>
                    <a:pt x="3838" y="1009"/>
                  </a:lnTo>
                  <a:lnTo>
                    <a:pt x="3838" y="1013"/>
                  </a:lnTo>
                  <a:lnTo>
                    <a:pt x="3838" y="1017"/>
                  </a:lnTo>
                  <a:lnTo>
                    <a:pt x="3838" y="1021"/>
                  </a:lnTo>
                  <a:lnTo>
                    <a:pt x="3838" y="1025"/>
                  </a:lnTo>
                  <a:lnTo>
                    <a:pt x="3838" y="1029"/>
                  </a:lnTo>
                  <a:lnTo>
                    <a:pt x="3838" y="1033"/>
                  </a:lnTo>
                  <a:lnTo>
                    <a:pt x="3838" y="1037"/>
                  </a:lnTo>
                  <a:lnTo>
                    <a:pt x="3838" y="1041"/>
                  </a:lnTo>
                  <a:lnTo>
                    <a:pt x="3838" y="1045"/>
                  </a:lnTo>
                  <a:lnTo>
                    <a:pt x="3839" y="1049"/>
                  </a:lnTo>
                  <a:lnTo>
                    <a:pt x="3839" y="1053"/>
                  </a:lnTo>
                  <a:lnTo>
                    <a:pt x="3839" y="1057"/>
                  </a:lnTo>
                  <a:lnTo>
                    <a:pt x="3839" y="1060"/>
                  </a:lnTo>
                  <a:lnTo>
                    <a:pt x="3839" y="1064"/>
                  </a:lnTo>
                  <a:lnTo>
                    <a:pt x="3839" y="1068"/>
                  </a:lnTo>
                  <a:lnTo>
                    <a:pt x="3839" y="1070"/>
                  </a:lnTo>
                  <a:lnTo>
                    <a:pt x="3839" y="1072"/>
                  </a:lnTo>
                  <a:lnTo>
                    <a:pt x="3839" y="1075"/>
                  </a:lnTo>
                  <a:lnTo>
                    <a:pt x="3839" y="1077"/>
                  </a:lnTo>
                  <a:lnTo>
                    <a:pt x="3839" y="1079"/>
                  </a:lnTo>
                  <a:lnTo>
                    <a:pt x="3839" y="1081"/>
                  </a:lnTo>
                  <a:lnTo>
                    <a:pt x="3839" y="1083"/>
                  </a:lnTo>
                  <a:lnTo>
                    <a:pt x="3839" y="1085"/>
                  </a:lnTo>
                  <a:lnTo>
                    <a:pt x="3839" y="1087"/>
                  </a:lnTo>
                  <a:lnTo>
                    <a:pt x="3840" y="1089"/>
                  </a:lnTo>
                  <a:lnTo>
                    <a:pt x="3840" y="1090"/>
                  </a:lnTo>
                  <a:lnTo>
                    <a:pt x="3840" y="1092"/>
                  </a:lnTo>
                  <a:lnTo>
                    <a:pt x="3841" y="1094"/>
                  </a:lnTo>
                  <a:lnTo>
                    <a:pt x="3841" y="1096"/>
                  </a:lnTo>
                  <a:lnTo>
                    <a:pt x="3841" y="1098"/>
                  </a:lnTo>
                  <a:lnTo>
                    <a:pt x="3842" y="1099"/>
                  </a:lnTo>
                  <a:lnTo>
                    <a:pt x="3844" y="1105"/>
                  </a:lnTo>
                  <a:lnTo>
                    <a:pt x="3846" y="1111"/>
                  </a:lnTo>
                  <a:lnTo>
                    <a:pt x="3849" y="1115"/>
                  </a:lnTo>
                  <a:lnTo>
                    <a:pt x="3853" y="1120"/>
                  </a:lnTo>
                  <a:lnTo>
                    <a:pt x="3856" y="1124"/>
                  </a:lnTo>
                  <a:lnTo>
                    <a:pt x="3861" y="1127"/>
                  </a:lnTo>
                  <a:lnTo>
                    <a:pt x="3865" y="1130"/>
                  </a:lnTo>
                  <a:lnTo>
                    <a:pt x="3870" y="1133"/>
                  </a:lnTo>
                  <a:lnTo>
                    <a:pt x="3875" y="1135"/>
                  </a:lnTo>
                  <a:lnTo>
                    <a:pt x="3880" y="1137"/>
                  </a:lnTo>
                  <a:lnTo>
                    <a:pt x="3886" y="1138"/>
                  </a:lnTo>
                  <a:lnTo>
                    <a:pt x="3891" y="1139"/>
                  </a:lnTo>
                  <a:lnTo>
                    <a:pt x="3897" y="1141"/>
                  </a:lnTo>
                  <a:lnTo>
                    <a:pt x="3903" y="1141"/>
                  </a:lnTo>
                  <a:lnTo>
                    <a:pt x="3909" y="1141"/>
                  </a:lnTo>
                  <a:lnTo>
                    <a:pt x="3915" y="1142"/>
                  </a:lnTo>
                  <a:lnTo>
                    <a:pt x="3921" y="1141"/>
                  </a:lnTo>
                  <a:lnTo>
                    <a:pt x="3927" y="1141"/>
                  </a:lnTo>
                  <a:lnTo>
                    <a:pt x="3933" y="1140"/>
                  </a:lnTo>
                  <a:lnTo>
                    <a:pt x="3940" y="1139"/>
                  </a:lnTo>
                  <a:lnTo>
                    <a:pt x="3945" y="1137"/>
                  </a:lnTo>
                  <a:lnTo>
                    <a:pt x="3951" y="1135"/>
                  </a:lnTo>
                  <a:lnTo>
                    <a:pt x="3957" y="1131"/>
                  </a:lnTo>
                  <a:lnTo>
                    <a:pt x="3962" y="1128"/>
                  </a:lnTo>
                  <a:lnTo>
                    <a:pt x="3967" y="1125"/>
                  </a:lnTo>
                  <a:lnTo>
                    <a:pt x="3971" y="1121"/>
                  </a:lnTo>
                  <a:lnTo>
                    <a:pt x="3974" y="1117"/>
                  </a:lnTo>
                  <a:lnTo>
                    <a:pt x="3977" y="1113"/>
                  </a:lnTo>
                  <a:lnTo>
                    <a:pt x="3980" y="1109"/>
                  </a:lnTo>
                  <a:lnTo>
                    <a:pt x="3982" y="1105"/>
                  </a:lnTo>
                  <a:lnTo>
                    <a:pt x="3984" y="1100"/>
                  </a:lnTo>
                  <a:lnTo>
                    <a:pt x="3985" y="1096"/>
                  </a:lnTo>
                  <a:lnTo>
                    <a:pt x="3986" y="1091"/>
                  </a:lnTo>
                  <a:lnTo>
                    <a:pt x="3987" y="1086"/>
                  </a:lnTo>
                  <a:lnTo>
                    <a:pt x="3988" y="1081"/>
                  </a:lnTo>
                  <a:lnTo>
                    <a:pt x="3988" y="1076"/>
                  </a:lnTo>
                  <a:lnTo>
                    <a:pt x="3988" y="1066"/>
                  </a:lnTo>
                  <a:lnTo>
                    <a:pt x="3989" y="1055"/>
                  </a:lnTo>
                  <a:lnTo>
                    <a:pt x="3989" y="1052"/>
                  </a:lnTo>
                  <a:lnTo>
                    <a:pt x="3989" y="1048"/>
                  </a:lnTo>
                  <a:lnTo>
                    <a:pt x="3989" y="1045"/>
                  </a:lnTo>
                  <a:lnTo>
                    <a:pt x="3989" y="1041"/>
                  </a:lnTo>
                  <a:lnTo>
                    <a:pt x="3989" y="1038"/>
                  </a:lnTo>
                  <a:lnTo>
                    <a:pt x="3989" y="1034"/>
                  </a:lnTo>
                  <a:lnTo>
                    <a:pt x="3989" y="1031"/>
                  </a:lnTo>
                  <a:lnTo>
                    <a:pt x="3990" y="1027"/>
                  </a:lnTo>
                  <a:lnTo>
                    <a:pt x="3990" y="1024"/>
                  </a:lnTo>
                  <a:lnTo>
                    <a:pt x="3990" y="1021"/>
                  </a:lnTo>
                  <a:lnTo>
                    <a:pt x="3990" y="1018"/>
                  </a:lnTo>
                  <a:lnTo>
                    <a:pt x="3990" y="1015"/>
                  </a:lnTo>
                  <a:lnTo>
                    <a:pt x="3990" y="1012"/>
                  </a:lnTo>
                  <a:lnTo>
                    <a:pt x="3990" y="1008"/>
                  </a:lnTo>
                  <a:lnTo>
                    <a:pt x="3990" y="1006"/>
                  </a:lnTo>
                  <a:lnTo>
                    <a:pt x="3990" y="1003"/>
                  </a:lnTo>
                  <a:lnTo>
                    <a:pt x="3990" y="1003"/>
                  </a:lnTo>
                  <a:lnTo>
                    <a:pt x="3990" y="998"/>
                  </a:lnTo>
                  <a:lnTo>
                    <a:pt x="3990" y="993"/>
                  </a:lnTo>
                  <a:lnTo>
                    <a:pt x="3991" y="989"/>
                  </a:lnTo>
                  <a:lnTo>
                    <a:pt x="3991" y="984"/>
                  </a:lnTo>
                  <a:lnTo>
                    <a:pt x="3991" y="979"/>
                  </a:lnTo>
                  <a:lnTo>
                    <a:pt x="3991" y="975"/>
                  </a:lnTo>
                  <a:lnTo>
                    <a:pt x="3992" y="970"/>
                  </a:lnTo>
                  <a:lnTo>
                    <a:pt x="3992" y="966"/>
                  </a:lnTo>
                  <a:lnTo>
                    <a:pt x="3991" y="966"/>
                  </a:lnTo>
                  <a:lnTo>
                    <a:pt x="3989" y="966"/>
                  </a:lnTo>
                  <a:lnTo>
                    <a:pt x="3988" y="967"/>
                  </a:lnTo>
                  <a:lnTo>
                    <a:pt x="3986" y="967"/>
                  </a:lnTo>
                  <a:lnTo>
                    <a:pt x="3985" y="967"/>
                  </a:lnTo>
                  <a:lnTo>
                    <a:pt x="3983" y="967"/>
                  </a:lnTo>
                  <a:lnTo>
                    <a:pt x="3981" y="967"/>
                  </a:lnTo>
                  <a:lnTo>
                    <a:pt x="3979" y="967"/>
                  </a:lnTo>
                  <a:lnTo>
                    <a:pt x="3978" y="967"/>
                  </a:lnTo>
                  <a:lnTo>
                    <a:pt x="3976" y="967"/>
                  </a:lnTo>
                  <a:lnTo>
                    <a:pt x="3975" y="967"/>
                  </a:lnTo>
                  <a:lnTo>
                    <a:pt x="3973" y="967"/>
                  </a:lnTo>
                  <a:lnTo>
                    <a:pt x="3972" y="967"/>
                  </a:lnTo>
                  <a:lnTo>
                    <a:pt x="3970" y="966"/>
                  </a:lnTo>
                  <a:lnTo>
                    <a:pt x="3968" y="966"/>
                  </a:lnTo>
                  <a:lnTo>
                    <a:pt x="3967" y="966"/>
                  </a:lnTo>
                  <a:lnTo>
                    <a:pt x="3967" y="975"/>
                  </a:lnTo>
                  <a:lnTo>
                    <a:pt x="3968" y="985"/>
                  </a:lnTo>
                  <a:lnTo>
                    <a:pt x="3968" y="994"/>
                  </a:lnTo>
                  <a:lnTo>
                    <a:pt x="3968" y="1004"/>
                  </a:lnTo>
                  <a:lnTo>
                    <a:pt x="3969" y="1013"/>
                  </a:lnTo>
                  <a:lnTo>
                    <a:pt x="3969" y="1023"/>
                  </a:lnTo>
                  <a:lnTo>
                    <a:pt x="3969" y="1032"/>
                  </a:lnTo>
                  <a:lnTo>
                    <a:pt x="3969" y="1042"/>
                  </a:lnTo>
                  <a:lnTo>
                    <a:pt x="3969" y="1047"/>
                  </a:lnTo>
                  <a:lnTo>
                    <a:pt x="3969" y="1053"/>
                  </a:lnTo>
                  <a:lnTo>
                    <a:pt x="3968" y="1060"/>
                  </a:lnTo>
                  <a:lnTo>
                    <a:pt x="3968" y="1068"/>
                  </a:lnTo>
                  <a:lnTo>
                    <a:pt x="3968" y="1076"/>
                  </a:lnTo>
                  <a:lnTo>
                    <a:pt x="3967" y="1083"/>
                  </a:lnTo>
                  <a:lnTo>
                    <a:pt x="3966" y="1089"/>
                  </a:lnTo>
                  <a:lnTo>
                    <a:pt x="3964" y="1094"/>
                  </a:lnTo>
                  <a:lnTo>
                    <a:pt x="3962" y="1098"/>
                  </a:lnTo>
                  <a:lnTo>
                    <a:pt x="3961" y="1101"/>
                  </a:lnTo>
                  <a:lnTo>
                    <a:pt x="3959" y="1105"/>
                  </a:lnTo>
                  <a:lnTo>
                    <a:pt x="3957" y="1108"/>
                  </a:lnTo>
                  <a:lnTo>
                    <a:pt x="3955" y="1111"/>
                  </a:lnTo>
                  <a:lnTo>
                    <a:pt x="3952" y="1113"/>
                  </a:lnTo>
                  <a:lnTo>
                    <a:pt x="3950" y="1115"/>
                  </a:lnTo>
                  <a:lnTo>
                    <a:pt x="3947" y="1117"/>
                  </a:lnTo>
                  <a:lnTo>
                    <a:pt x="3944" y="1119"/>
                  </a:lnTo>
                  <a:lnTo>
                    <a:pt x="3942" y="1120"/>
                  </a:lnTo>
                  <a:lnTo>
                    <a:pt x="3938" y="1122"/>
                  </a:lnTo>
                  <a:lnTo>
                    <a:pt x="3935" y="1123"/>
                  </a:lnTo>
                  <a:lnTo>
                    <a:pt x="3931" y="1124"/>
                  </a:lnTo>
                  <a:lnTo>
                    <a:pt x="3928" y="1124"/>
                  </a:lnTo>
                  <a:lnTo>
                    <a:pt x="3923" y="1124"/>
                  </a:lnTo>
                  <a:lnTo>
                    <a:pt x="3919" y="1124"/>
                  </a:lnTo>
                  <a:lnTo>
                    <a:pt x="3915" y="1124"/>
                  </a:lnTo>
                  <a:lnTo>
                    <a:pt x="3911" y="1124"/>
                  </a:lnTo>
                  <a:lnTo>
                    <a:pt x="3908" y="1123"/>
                  </a:lnTo>
                  <a:lnTo>
                    <a:pt x="3904" y="1122"/>
                  </a:lnTo>
                  <a:lnTo>
                    <a:pt x="3900" y="1120"/>
                  </a:lnTo>
                  <a:lnTo>
                    <a:pt x="3897" y="1118"/>
                  </a:lnTo>
                  <a:lnTo>
                    <a:pt x="3893" y="1116"/>
                  </a:lnTo>
                  <a:lnTo>
                    <a:pt x="3891" y="1114"/>
                  </a:lnTo>
                  <a:lnTo>
                    <a:pt x="3888" y="1110"/>
                  </a:lnTo>
                  <a:lnTo>
                    <a:pt x="3885" y="1107"/>
                  </a:lnTo>
                  <a:lnTo>
                    <a:pt x="3883" y="1104"/>
                  </a:lnTo>
                  <a:lnTo>
                    <a:pt x="3881" y="1100"/>
                  </a:lnTo>
                  <a:lnTo>
                    <a:pt x="3880" y="1097"/>
                  </a:lnTo>
                  <a:lnTo>
                    <a:pt x="3879" y="1093"/>
                  </a:lnTo>
                  <a:lnTo>
                    <a:pt x="3878" y="1089"/>
                  </a:lnTo>
                  <a:lnTo>
                    <a:pt x="3877" y="1085"/>
                  </a:lnTo>
                  <a:lnTo>
                    <a:pt x="3876" y="1079"/>
                  </a:lnTo>
                  <a:lnTo>
                    <a:pt x="3876" y="1073"/>
                  </a:lnTo>
                  <a:lnTo>
                    <a:pt x="3876" y="1067"/>
                  </a:lnTo>
                  <a:lnTo>
                    <a:pt x="3875" y="1061"/>
                  </a:lnTo>
                  <a:lnTo>
                    <a:pt x="3875" y="1055"/>
                  </a:lnTo>
                  <a:lnTo>
                    <a:pt x="3875" y="1048"/>
                  </a:lnTo>
                  <a:lnTo>
                    <a:pt x="3875" y="1042"/>
                  </a:lnTo>
                  <a:lnTo>
                    <a:pt x="3875" y="1037"/>
                  </a:lnTo>
                  <a:lnTo>
                    <a:pt x="3875" y="1029"/>
                  </a:lnTo>
                  <a:lnTo>
                    <a:pt x="3876" y="1022"/>
                  </a:lnTo>
                  <a:lnTo>
                    <a:pt x="3876" y="1015"/>
                  </a:lnTo>
                  <a:lnTo>
                    <a:pt x="3876" y="1007"/>
                  </a:lnTo>
                  <a:lnTo>
                    <a:pt x="3876" y="1000"/>
                  </a:lnTo>
                  <a:lnTo>
                    <a:pt x="3876" y="993"/>
                  </a:lnTo>
                  <a:lnTo>
                    <a:pt x="3877" y="985"/>
                  </a:lnTo>
                  <a:lnTo>
                    <a:pt x="3877" y="978"/>
                  </a:lnTo>
                  <a:lnTo>
                    <a:pt x="3878" y="976"/>
                  </a:lnTo>
                  <a:lnTo>
                    <a:pt x="3878" y="975"/>
                  </a:lnTo>
                  <a:lnTo>
                    <a:pt x="3878" y="973"/>
                  </a:lnTo>
                  <a:lnTo>
                    <a:pt x="3878" y="972"/>
                  </a:lnTo>
                  <a:lnTo>
                    <a:pt x="3878" y="970"/>
                  </a:lnTo>
                  <a:lnTo>
                    <a:pt x="3878" y="969"/>
                  </a:lnTo>
                  <a:lnTo>
                    <a:pt x="3878" y="967"/>
                  </a:lnTo>
                  <a:lnTo>
                    <a:pt x="3879" y="965"/>
                  </a:lnTo>
                  <a:close/>
                  <a:moveTo>
                    <a:pt x="4576" y="965"/>
                  </a:moveTo>
                  <a:lnTo>
                    <a:pt x="4574" y="966"/>
                  </a:lnTo>
                  <a:lnTo>
                    <a:pt x="4571" y="966"/>
                  </a:lnTo>
                  <a:lnTo>
                    <a:pt x="4568" y="966"/>
                  </a:lnTo>
                  <a:lnTo>
                    <a:pt x="4566" y="967"/>
                  </a:lnTo>
                  <a:lnTo>
                    <a:pt x="4563" y="967"/>
                  </a:lnTo>
                  <a:lnTo>
                    <a:pt x="4561" y="967"/>
                  </a:lnTo>
                  <a:lnTo>
                    <a:pt x="4558" y="967"/>
                  </a:lnTo>
                  <a:lnTo>
                    <a:pt x="4555" y="967"/>
                  </a:lnTo>
                  <a:lnTo>
                    <a:pt x="4553" y="967"/>
                  </a:lnTo>
                  <a:lnTo>
                    <a:pt x="4550" y="967"/>
                  </a:lnTo>
                  <a:lnTo>
                    <a:pt x="4548" y="967"/>
                  </a:lnTo>
                  <a:lnTo>
                    <a:pt x="4545" y="967"/>
                  </a:lnTo>
                  <a:lnTo>
                    <a:pt x="4542" y="966"/>
                  </a:lnTo>
                  <a:lnTo>
                    <a:pt x="4540" y="966"/>
                  </a:lnTo>
                  <a:lnTo>
                    <a:pt x="4537" y="966"/>
                  </a:lnTo>
                  <a:lnTo>
                    <a:pt x="4535" y="966"/>
                  </a:lnTo>
                  <a:lnTo>
                    <a:pt x="4535" y="970"/>
                  </a:lnTo>
                  <a:lnTo>
                    <a:pt x="4535" y="973"/>
                  </a:lnTo>
                  <a:lnTo>
                    <a:pt x="4535" y="977"/>
                  </a:lnTo>
                  <a:lnTo>
                    <a:pt x="4535" y="981"/>
                  </a:lnTo>
                  <a:lnTo>
                    <a:pt x="4535" y="985"/>
                  </a:lnTo>
                  <a:lnTo>
                    <a:pt x="4535" y="989"/>
                  </a:lnTo>
                  <a:lnTo>
                    <a:pt x="4536" y="993"/>
                  </a:lnTo>
                  <a:lnTo>
                    <a:pt x="4536" y="997"/>
                  </a:lnTo>
                  <a:lnTo>
                    <a:pt x="4536" y="1000"/>
                  </a:lnTo>
                  <a:lnTo>
                    <a:pt x="4536" y="1003"/>
                  </a:lnTo>
                  <a:lnTo>
                    <a:pt x="4536" y="1006"/>
                  </a:lnTo>
                  <a:lnTo>
                    <a:pt x="4536" y="1009"/>
                  </a:lnTo>
                  <a:lnTo>
                    <a:pt x="4536" y="1012"/>
                  </a:lnTo>
                  <a:lnTo>
                    <a:pt x="4536" y="1016"/>
                  </a:lnTo>
                  <a:lnTo>
                    <a:pt x="4536" y="1019"/>
                  </a:lnTo>
                  <a:lnTo>
                    <a:pt x="4536" y="1022"/>
                  </a:lnTo>
                  <a:lnTo>
                    <a:pt x="4536" y="1026"/>
                  </a:lnTo>
                  <a:lnTo>
                    <a:pt x="4536" y="1031"/>
                  </a:lnTo>
                  <a:lnTo>
                    <a:pt x="4536" y="1035"/>
                  </a:lnTo>
                  <a:lnTo>
                    <a:pt x="4536" y="1039"/>
                  </a:lnTo>
                  <a:lnTo>
                    <a:pt x="4536" y="1043"/>
                  </a:lnTo>
                  <a:lnTo>
                    <a:pt x="4536" y="1047"/>
                  </a:lnTo>
                  <a:lnTo>
                    <a:pt x="4536" y="1052"/>
                  </a:lnTo>
                  <a:lnTo>
                    <a:pt x="4536" y="1056"/>
                  </a:lnTo>
                  <a:lnTo>
                    <a:pt x="4536" y="1062"/>
                  </a:lnTo>
                  <a:lnTo>
                    <a:pt x="4536" y="1067"/>
                  </a:lnTo>
                  <a:lnTo>
                    <a:pt x="4536" y="1073"/>
                  </a:lnTo>
                  <a:lnTo>
                    <a:pt x="4536" y="1079"/>
                  </a:lnTo>
                  <a:lnTo>
                    <a:pt x="4536" y="1084"/>
                  </a:lnTo>
                  <a:lnTo>
                    <a:pt x="4535" y="1090"/>
                  </a:lnTo>
                  <a:lnTo>
                    <a:pt x="4535" y="1095"/>
                  </a:lnTo>
                  <a:lnTo>
                    <a:pt x="4535" y="1101"/>
                  </a:lnTo>
                  <a:lnTo>
                    <a:pt x="4535" y="1106"/>
                  </a:lnTo>
                  <a:lnTo>
                    <a:pt x="4535" y="1111"/>
                  </a:lnTo>
                  <a:lnTo>
                    <a:pt x="4535" y="1117"/>
                  </a:lnTo>
                  <a:lnTo>
                    <a:pt x="4535" y="1122"/>
                  </a:lnTo>
                  <a:lnTo>
                    <a:pt x="4535" y="1128"/>
                  </a:lnTo>
                  <a:lnTo>
                    <a:pt x="4535" y="1133"/>
                  </a:lnTo>
                  <a:lnTo>
                    <a:pt x="4534" y="1138"/>
                  </a:lnTo>
                  <a:lnTo>
                    <a:pt x="4534" y="1143"/>
                  </a:lnTo>
                  <a:lnTo>
                    <a:pt x="4533" y="1148"/>
                  </a:lnTo>
                  <a:lnTo>
                    <a:pt x="4532" y="1152"/>
                  </a:lnTo>
                  <a:lnTo>
                    <a:pt x="4531" y="1156"/>
                  </a:lnTo>
                  <a:lnTo>
                    <a:pt x="4529" y="1159"/>
                  </a:lnTo>
                  <a:lnTo>
                    <a:pt x="4526" y="1161"/>
                  </a:lnTo>
                  <a:lnTo>
                    <a:pt x="4523" y="1163"/>
                  </a:lnTo>
                  <a:lnTo>
                    <a:pt x="4519" y="1165"/>
                  </a:lnTo>
                  <a:lnTo>
                    <a:pt x="4514" y="1167"/>
                  </a:lnTo>
                  <a:lnTo>
                    <a:pt x="4518" y="1178"/>
                  </a:lnTo>
                  <a:lnTo>
                    <a:pt x="4526" y="1177"/>
                  </a:lnTo>
                  <a:lnTo>
                    <a:pt x="4533" y="1175"/>
                  </a:lnTo>
                  <a:lnTo>
                    <a:pt x="4537" y="1174"/>
                  </a:lnTo>
                  <a:lnTo>
                    <a:pt x="4540" y="1173"/>
                  </a:lnTo>
                  <a:lnTo>
                    <a:pt x="4543" y="1172"/>
                  </a:lnTo>
                  <a:lnTo>
                    <a:pt x="4546" y="1170"/>
                  </a:lnTo>
                  <a:lnTo>
                    <a:pt x="4549" y="1168"/>
                  </a:lnTo>
                  <a:lnTo>
                    <a:pt x="4552" y="1166"/>
                  </a:lnTo>
                  <a:lnTo>
                    <a:pt x="4555" y="1164"/>
                  </a:lnTo>
                  <a:lnTo>
                    <a:pt x="4557" y="1161"/>
                  </a:lnTo>
                  <a:lnTo>
                    <a:pt x="4560" y="1159"/>
                  </a:lnTo>
                  <a:lnTo>
                    <a:pt x="4562" y="1156"/>
                  </a:lnTo>
                  <a:lnTo>
                    <a:pt x="4565" y="1153"/>
                  </a:lnTo>
                  <a:lnTo>
                    <a:pt x="4566" y="1150"/>
                  </a:lnTo>
                  <a:lnTo>
                    <a:pt x="4568" y="1146"/>
                  </a:lnTo>
                  <a:lnTo>
                    <a:pt x="4570" y="1144"/>
                  </a:lnTo>
                  <a:lnTo>
                    <a:pt x="4571" y="1140"/>
                  </a:lnTo>
                  <a:lnTo>
                    <a:pt x="4572" y="1137"/>
                  </a:lnTo>
                  <a:lnTo>
                    <a:pt x="4573" y="1130"/>
                  </a:lnTo>
                  <a:lnTo>
                    <a:pt x="4574" y="1124"/>
                  </a:lnTo>
                  <a:lnTo>
                    <a:pt x="4574" y="1117"/>
                  </a:lnTo>
                  <a:lnTo>
                    <a:pt x="4574" y="1110"/>
                  </a:lnTo>
                  <a:lnTo>
                    <a:pt x="4574" y="1103"/>
                  </a:lnTo>
                  <a:lnTo>
                    <a:pt x="4574" y="1096"/>
                  </a:lnTo>
                  <a:lnTo>
                    <a:pt x="4574" y="1089"/>
                  </a:lnTo>
                  <a:lnTo>
                    <a:pt x="4574" y="1082"/>
                  </a:lnTo>
                  <a:lnTo>
                    <a:pt x="4574" y="1075"/>
                  </a:lnTo>
                  <a:lnTo>
                    <a:pt x="4574" y="1067"/>
                  </a:lnTo>
                  <a:lnTo>
                    <a:pt x="4574" y="1060"/>
                  </a:lnTo>
                  <a:lnTo>
                    <a:pt x="4574" y="1053"/>
                  </a:lnTo>
                  <a:lnTo>
                    <a:pt x="4574" y="1045"/>
                  </a:lnTo>
                  <a:lnTo>
                    <a:pt x="4574" y="1038"/>
                  </a:lnTo>
                  <a:lnTo>
                    <a:pt x="4574" y="1037"/>
                  </a:lnTo>
                  <a:lnTo>
                    <a:pt x="4574" y="1036"/>
                  </a:lnTo>
                  <a:lnTo>
                    <a:pt x="4574" y="1035"/>
                  </a:lnTo>
                  <a:lnTo>
                    <a:pt x="4574" y="1034"/>
                  </a:lnTo>
                  <a:lnTo>
                    <a:pt x="4574" y="1032"/>
                  </a:lnTo>
                  <a:lnTo>
                    <a:pt x="4574" y="1031"/>
                  </a:lnTo>
                  <a:lnTo>
                    <a:pt x="4574" y="1030"/>
                  </a:lnTo>
                  <a:lnTo>
                    <a:pt x="4574" y="1029"/>
                  </a:lnTo>
                  <a:lnTo>
                    <a:pt x="4574" y="1025"/>
                  </a:lnTo>
                  <a:lnTo>
                    <a:pt x="4574" y="1021"/>
                  </a:lnTo>
                  <a:lnTo>
                    <a:pt x="4574" y="1017"/>
                  </a:lnTo>
                  <a:lnTo>
                    <a:pt x="4574" y="1014"/>
                  </a:lnTo>
                  <a:lnTo>
                    <a:pt x="4574" y="1010"/>
                  </a:lnTo>
                  <a:lnTo>
                    <a:pt x="4574" y="1006"/>
                  </a:lnTo>
                  <a:lnTo>
                    <a:pt x="4574" y="1002"/>
                  </a:lnTo>
                  <a:lnTo>
                    <a:pt x="4574" y="998"/>
                  </a:lnTo>
                  <a:lnTo>
                    <a:pt x="4574" y="994"/>
                  </a:lnTo>
                  <a:lnTo>
                    <a:pt x="4575" y="990"/>
                  </a:lnTo>
                  <a:lnTo>
                    <a:pt x="4575" y="986"/>
                  </a:lnTo>
                  <a:lnTo>
                    <a:pt x="4575" y="982"/>
                  </a:lnTo>
                  <a:lnTo>
                    <a:pt x="4575" y="978"/>
                  </a:lnTo>
                  <a:lnTo>
                    <a:pt x="4576" y="974"/>
                  </a:lnTo>
                  <a:lnTo>
                    <a:pt x="4576" y="969"/>
                  </a:lnTo>
                  <a:lnTo>
                    <a:pt x="4576" y="965"/>
                  </a:lnTo>
                  <a:close/>
                  <a:moveTo>
                    <a:pt x="5015" y="965"/>
                  </a:moveTo>
                  <a:lnTo>
                    <a:pt x="5016" y="968"/>
                  </a:lnTo>
                  <a:lnTo>
                    <a:pt x="5016" y="971"/>
                  </a:lnTo>
                  <a:lnTo>
                    <a:pt x="5016" y="974"/>
                  </a:lnTo>
                  <a:lnTo>
                    <a:pt x="5016" y="976"/>
                  </a:lnTo>
                  <a:lnTo>
                    <a:pt x="5016" y="979"/>
                  </a:lnTo>
                  <a:lnTo>
                    <a:pt x="5016" y="982"/>
                  </a:lnTo>
                  <a:lnTo>
                    <a:pt x="5016" y="985"/>
                  </a:lnTo>
                  <a:lnTo>
                    <a:pt x="5016" y="988"/>
                  </a:lnTo>
                  <a:lnTo>
                    <a:pt x="5016" y="992"/>
                  </a:lnTo>
                  <a:lnTo>
                    <a:pt x="5017" y="997"/>
                  </a:lnTo>
                  <a:lnTo>
                    <a:pt x="5017" y="1001"/>
                  </a:lnTo>
                  <a:lnTo>
                    <a:pt x="5017" y="1006"/>
                  </a:lnTo>
                  <a:lnTo>
                    <a:pt x="5017" y="1011"/>
                  </a:lnTo>
                  <a:lnTo>
                    <a:pt x="5018" y="1015"/>
                  </a:lnTo>
                  <a:lnTo>
                    <a:pt x="5018" y="1020"/>
                  </a:lnTo>
                  <a:lnTo>
                    <a:pt x="5018" y="1025"/>
                  </a:lnTo>
                  <a:lnTo>
                    <a:pt x="5018" y="1028"/>
                  </a:lnTo>
                  <a:lnTo>
                    <a:pt x="5018" y="1031"/>
                  </a:lnTo>
                  <a:lnTo>
                    <a:pt x="5018" y="1034"/>
                  </a:lnTo>
                  <a:lnTo>
                    <a:pt x="5018" y="1037"/>
                  </a:lnTo>
                  <a:lnTo>
                    <a:pt x="5018" y="1040"/>
                  </a:lnTo>
                  <a:lnTo>
                    <a:pt x="5018" y="1044"/>
                  </a:lnTo>
                  <a:lnTo>
                    <a:pt x="5018" y="1047"/>
                  </a:lnTo>
                  <a:lnTo>
                    <a:pt x="5018" y="1050"/>
                  </a:lnTo>
                  <a:lnTo>
                    <a:pt x="5018" y="1061"/>
                  </a:lnTo>
                  <a:lnTo>
                    <a:pt x="5018" y="1072"/>
                  </a:lnTo>
                  <a:lnTo>
                    <a:pt x="5017" y="1083"/>
                  </a:lnTo>
                  <a:lnTo>
                    <a:pt x="5017" y="1094"/>
                  </a:lnTo>
                  <a:lnTo>
                    <a:pt x="5017" y="1105"/>
                  </a:lnTo>
                  <a:lnTo>
                    <a:pt x="5016" y="1116"/>
                  </a:lnTo>
                  <a:lnTo>
                    <a:pt x="5016" y="1127"/>
                  </a:lnTo>
                  <a:lnTo>
                    <a:pt x="5015" y="1138"/>
                  </a:lnTo>
                  <a:lnTo>
                    <a:pt x="5018" y="1138"/>
                  </a:lnTo>
                  <a:lnTo>
                    <a:pt x="5021" y="1138"/>
                  </a:lnTo>
                  <a:lnTo>
                    <a:pt x="5023" y="1138"/>
                  </a:lnTo>
                  <a:lnTo>
                    <a:pt x="5026" y="1138"/>
                  </a:lnTo>
                  <a:lnTo>
                    <a:pt x="5029" y="1138"/>
                  </a:lnTo>
                  <a:lnTo>
                    <a:pt x="5032" y="1138"/>
                  </a:lnTo>
                  <a:lnTo>
                    <a:pt x="5035" y="1137"/>
                  </a:lnTo>
                  <a:lnTo>
                    <a:pt x="5037" y="1137"/>
                  </a:lnTo>
                  <a:lnTo>
                    <a:pt x="5038" y="1137"/>
                  </a:lnTo>
                  <a:lnTo>
                    <a:pt x="5039" y="1137"/>
                  </a:lnTo>
                  <a:lnTo>
                    <a:pt x="5040" y="1137"/>
                  </a:lnTo>
                  <a:lnTo>
                    <a:pt x="5040" y="1137"/>
                  </a:lnTo>
                  <a:lnTo>
                    <a:pt x="5041" y="1137"/>
                  </a:lnTo>
                  <a:lnTo>
                    <a:pt x="5042" y="1137"/>
                  </a:lnTo>
                  <a:lnTo>
                    <a:pt x="5043" y="1138"/>
                  </a:lnTo>
                  <a:lnTo>
                    <a:pt x="5044" y="1138"/>
                  </a:lnTo>
                  <a:lnTo>
                    <a:pt x="5049" y="1138"/>
                  </a:lnTo>
                  <a:lnTo>
                    <a:pt x="5054" y="1138"/>
                  </a:lnTo>
                  <a:lnTo>
                    <a:pt x="5059" y="1138"/>
                  </a:lnTo>
                  <a:lnTo>
                    <a:pt x="5064" y="1138"/>
                  </a:lnTo>
                  <a:lnTo>
                    <a:pt x="5069" y="1138"/>
                  </a:lnTo>
                  <a:lnTo>
                    <a:pt x="5074" y="1138"/>
                  </a:lnTo>
                  <a:lnTo>
                    <a:pt x="5079" y="1138"/>
                  </a:lnTo>
                  <a:lnTo>
                    <a:pt x="5085" y="1138"/>
                  </a:lnTo>
                  <a:lnTo>
                    <a:pt x="5094" y="1138"/>
                  </a:lnTo>
                  <a:lnTo>
                    <a:pt x="5103" y="1137"/>
                  </a:lnTo>
                  <a:lnTo>
                    <a:pt x="5111" y="1136"/>
                  </a:lnTo>
                  <a:lnTo>
                    <a:pt x="5119" y="1134"/>
                  </a:lnTo>
                  <a:lnTo>
                    <a:pt x="5123" y="1133"/>
                  </a:lnTo>
                  <a:lnTo>
                    <a:pt x="5127" y="1131"/>
                  </a:lnTo>
                  <a:lnTo>
                    <a:pt x="5131" y="1130"/>
                  </a:lnTo>
                  <a:lnTo>
                    <a:pt x="5135" y="1127"/>
                  </a:lnTo>
                  <a:lnTo>
                    <a:pt x="5138" y="1125"/>
                  </a:lnTo>
                  <a:lnTo>
                    <a:pt x="5142" y="1122"/>
                  </a:lnTo>
                  <a:lnTo>
                    <a:pt x="5146" y="1120"/>
                  </a:lnTo>
                  <a:lnTo>
                    <a:pt x="5149" y="1116"/>
                  </a:lnTo>
                  <a:lnTo>
                    <a:pt x="5153" y="1113"/>
                  </a:lnTo>
                  <a:lnTo>
                    <a:pt x="5157" y="1109"/>
                  </a:lnTo>
                  <a:lnTo>
                    <a:pt x="5160" y="1105"/>
                  </a:lnTo>
                  <a:lnTo>
                    <a:pt x="5163" y="1102"/>
                  </a:lnTo>
                  <a:lnTo>
                    <a:pt x="5166" y="1098"/>
                  </a:lnTo>
                  <a:lnTo>
                    <a:pt x="5168" y="1094"/>
                  </a:lnTo>
                  <a:lnTo>
                    <a:pt x="5170" y="1090"/>
                  </a:lnTo>
                  <a:lnTo>
                    <a:pt x="5172" y="1085"/>
                  </a:lnTo>
                  <a:lnTo>
                    <a:pt x="5174" y="1081"/>
                  </a:lnTo>
                  <a:lnTo>
                    <a:pt x="5175" y="1077"/>
                  </a:lnTo>
                  <a:lnTo>
                    <a:pt x="5176" y="1072"/>
                  </a:lnTo>
                  <a:lnTo>
                    <a:pt x="5178" y="1068"/>
                  </a:lnTo>
                  <a:lnTo>
                    <a:pt x="5178" y="1063"/>
                  </a:lnTo>
                  <a:lnTo>
                    <a:pt x="5179" y="1058"/>
                  </a:lnTo>
                  <a:lnTo>
                    <a:pt x="5179" y="1053"/>
                  </a:lnTo>
                  <a:lnTo>
                    <a:pt x="5179" y="1047"/>
                  </a:lnTo>
                  <a:lnTo>
                    <a:pt x="5179" y="1040"/>
                  </a:lnTo>
                  <a:lnTo>
                    <a:pt x="5178" y="1032"/>
                  </a:lnTo>
                  <a:lnTo>
                    <a:pt x="5176" y="1024"/>
                  </a:lnTo>
                  <a:lnTo>
                    <a:pt x="5174" y="1017"/>
                  </a:lnTo>
                  <a:lnTo>
                    <a:pt x="5172" y="1010"/>
                  </a:lnTo>
                  <a:lnTo>
                    <a:pt x="5168" y="1003"/>
                  </a:lnTo>
                  <a:lnTo>
                    <a:pt x="5164" y="996"/>
                  </a:lnTo>
                  <a:lnTo>
                    <a:pt x="5159" y="990"/>
                  </a:lnTo>
                  <a:lnTo>
                    <a:pt x="5156" y="987"/>
                  </a:lnTo>
                  <a:lnTo>
                    <a:pt x="5154" y="984"/>
                  </a:lnTo>
                  <a:lnTo>
                    <a:pt x="5151" y="982"/>
                  </a:lnTo>
                  <a:lnTo>
                    <a:pt x="5148" y="980"/>
                  </a:lnTo>
                  <a:lnTo>
                    <a:pt x="5145" y="978"/>
                  </a:lnTo>
                  <a:lnTo>
                    <a:pt x="5143" y="976"/>
                  </a:lnTo>
                  <a:lnTo>
                    <a:pt x="5139" y="975"/>
                  </a:lnTo>
                  <a:lnTo>
                    <a:pt x="5135" y="973"/>
                  </a:lnTo>
                  <a:lnTo>
                    <a:pt x="5130" y="971"/>
                  </a:lnTo>
                  <a:lnTo>
                    <a:pt x="5126" y="970"/>
                  </a:lnTo>
                  <a:lnTo>
                    <a:pt x="5122" y="969"/>
                  </a:lnTo>
                  <a:lnTo>
                    <a:pt x="5118" y="968"/>
                  </a:lnTo>
                  <a:lnTo>
                    <a:pt x="5114" y="967"/>
                  </a:lnTo>
                  <a:lnTo>
                    <a:pt x="5110" y="967"/>
                  </a:lnTo>
                  <a:lnTo>
                    <a:pt x="5105" y="967"/>
                  </a:lnTo>
                  <a:lnTo>
                    <a:pt x="5100" y="966"/>
                  </a:lnTo>
                  <a:lnTo>
                    <a:pt x="5096" y="966"/>
                  </a:lnTo>
                  <a:lnTo>
                    <a:pt x="5093" y="966"/>
                  </a:lnTo>
                  <a:lnTo>
                    <a:pt x="5090" y="966"/>
                  </a:lnTo>
                  <a:lnTo>
                    <a:pt x="5086" y="966"/>
                  </a:lnTo>
                  <a:lnTo>
                    <a:pt x="5083" y="966"/>
                  </a:lnTo>
                  <a:lnTo>
                    <a:pt x="5079" y="966"/>
                  </a:lnTo>
                  <a:lnTo>
                    <a:pt x="5076" y="966"/>
                  </a:lnTo>
                  <a:lnTo>
                    <a:pt x="5073" y="966"/>
                  </a:lnTo>
                  <a:lnTo>
                    <a:pt x="5069" y="966"/>
                  </a:lnTo>
                  <a:lnTo>
                    <a:pt x="5066" y="966"/>
                  </a:lnTo>
                  <a:lnTo>
                    <a:pt x="5063" y="966"/>
                  </a:lnTo>
                  <a:lnTo>
                    <a:pt x="5059" y="966"/>
                  </a:lnTo>
                  <a:lnTo>
                    <a:pt x="5056" y="966"/>
                  </a:lnTo>
                  <a:lnTo>
                    <a:pt x="5053" y="966"/>
                  </a:lnTo>
                  <a:lnTo>
                    <a:pt x="5049" y="966"/>
                  </a:lnTo>
                  <a:lnTo>
                    <a:pt x="5046" y="966"/>
                  </a:lnTo>
                  <a:lnTo>
                    <a:pt x="5042" y="966"/>
                  </a:lnTo>
                  <a:lnTo>
                    <a:pt x="5038" y="966"/>
                  </a:lnTo>
                  <a:lnTo>
                    <a:pt x="5035" y="966"/>
                  </a:lnTo>
                  <a:lnTo>
                    <a:pt x="5031" y="966"/>
                  </a:lnTo>
                  <a:lnTo>
                    <a:pt x="5027" y="966"/>
                  </a:lnTo>
                  <a:lnTo>
                    <a:pt x="5023" y="966"/>
                  </a:lnTo>
                  <a:lnTo>
                    <a:pt x="5019" y="966"/>
                  </a:lnTo>
                  <a:lnTo>
                    <a:pt x="5015" y="965"/>
                  </a:lnTo>
                  <a:close/>
                  <a:moveTo>
                    <a:pt x="26" y="966"/>
                  </a:moveTo>
                  <a:lnTo>
                    <a:pt x="16" y="1042"/>
                  </a:lnTo>
                  <a:lnTo>
                    <a:pt x="15" y="1047"/>
                  </a:lnTo>
                  <a:lnTo>
                    <a:pt x="14" y="1054"/>
                  </a:lnTo>
                  <a:lnTo>
                    <a:pt x="13" y="1060"/>
                  </a:lnTo>
                  <a:lnTo>
                    <a:pt x="12" y="1066"/>
                  </a:lnTo>
                  <a:lnTo>
                    <a:pt x="11" y="1072"/>
                  </a:lnTo>
                  <a:lnTo>
                    <a:pt x="11" y="1078"/>
                  </a:lnTo>
                  <a:lnTo>
                    <a:pt x="9" y="1085"/>
                  </a:lnTo>
                  <a:lnTo>
                    <a:pt x="9" y="1090"/>
                  </a:lnTo>
                  <a:lnTo>
                    <a:pt x="8" y="1095"/>
                  </a:lnTo>
                  <a:lnTo>
                    <a:pt x="7" y="1100"/>
                  </a:lnTo>
                  <a:lnTo>
                    <a:pt x="6" y="1105"/>
                  </a:lnTo>
                  <a:lnTo>
                    <a:pt x="6" y="1110"/>
                  </a:lnTo>
                  <a:lnTo>
                    <a:pt x="5" y="1115"/>
                  </a:lnTo>
                  <a:lnTo>
                    <a:pt x="4" y="1120"/>
                  </a:lnTo>
                  <a:lnTo>
                    <a:pt x="3" y="1124"/>
                  </a:lnTo>
                  <a:lnTo>
                    <a:pt x="2" y="1129"/>
                  </a:lnTo>
                  <a:lnTo>
                    <a:pt x="2" y="1130"/>
                  </a:lnTo>
                  <a:lnTo>
                    <a:pt x="1" y="1131"/>
                  </a:lnTo>
                  <a:lnTo>
                    <a:pt x="1" y="1132"/>
                  </a:lnTo>
                  <a:lnTo>
                    <a:pt x="1" y="1133"/>
                  </a:lnTo>
                  <a:lnTo>
                    <a:pt x="0" y="1135"/>
                  </a:lnTo>
                  <a:lnTo>
                    <a:pt x="0" y="1136"/>
                  </a:lnTo>
                  <a:lnTo>
                    <a:pt x="0" y="1137"/>
                  </a:lnTo>
                  <a:lnTo>
                    <a:pt x="0" y="1138"/>
                  </a:lnTo>
                  <a:lnTo>
                    <a:pt x="2" y="1138"/>
                  </a:lnTo>
                  <a:lnTo>
                    <a:pt x="3" y="1138"/>
                  </a:lnTo>
                  <a:lnTo>
                    <a:pt x="4" y="1137"/>
                  </a:lnTo>
                  <a:lnTo>
                    <a:pt x="6" y="1137"/>
                  </a:lnTo>
                  <a:lnTo>
                    <a:pt x="7" y="1137"/>
                  </a:lnTo>
                  <a:lnTo>
                    <a:pt x="9" y="1137"/>
                  </a:lnTo>
                  <a:lnTo>
                    <a:pt x="10" y="1137"/>
                  </a:lnTo>
                  <a:lnTo>
                    <a:pt x="11" y="1137"/>
                  </a:lnTo>
                  <a:lnTo>
                    <a:pt x="13" y="1137"/>
                  </a:lnTo>
                  <a:lnTo>
                    <a:pt x="15" y="1137"/>
                  </a:lnTo>
                  <a:lnTo>
                    <a:pt x="16" y="1137"/>
                  </a:lnTo>
                  <a:lnTo>
                    <a:pt x="18" y="1137"/>
                  </a:lnTo>
                  <a:lnTo>
                    <a:pt x="19" y="1137"/>
                  </a:lnTo>
                  <a:lnTo>
                    <a:pt x="20" y="1138"/>
                  </a:lnTo>
                  <a:lnTo>
                    <a:pt x="22" y="1138"/>
                  </a:lnTo>
                  <a:lnTo>
                    <a:pt x="24" y="1138"/>
                  </a:lnTo>
                  <a:lnTo>
                    <a:pt x="24" y="1136"/>
                  </a:lnTo>
                  <a:lnTo>
                    <a:pt x="24" y="1134"/>
                  </a:lnTo>
                  <a:lnTo>
                    <a:pt x="24" y="1132"/>
                  </a:lnTo>
                  <a:lnTo>
                    <a:pt x="24" y="1130"/>
                  </a:lnTo>
                  <a:lnTo>
                    <a:pt x="24" y="1128"/>
                  </a:lnTo>
                  <a:lnTo>
                    <a:pt x="24" y="1127"/>
                  </a:lnTo>
                  <a:lnTo>
                    <a:pt x="24" y="1125"/>
                  </a:lnTo>
                  <a:lnTo>
                    <a:pt x="24" y="1123"/>
                  </a:lnTo>
                  <a:lnTo>
                    <a:pt x="25" y="1120"/>
                  </a:lnTo>
                  <a:lnTo>
                    <a:pt x="25" y="1116"/>
                  </a:lnTo>
                  <a:lnTo>
                    <a:pt x="25" y="1113"/>
                  </a:lnTo>
                  <a:lnTo>
                    <a:pt x="25" y="1110"/>
                  </a:lnTo>
                  <a:lnTo>
                    <a:pt x="26" y="1107"/>
                  </a:lnTo>
                  <a:lnTo>
                    <a:pt x="26" y="1104"/>
                  </a:lnTo>
                  <a:lnTo>
                    <a:pt x="26" y="1101"/>
                  </a:lnTo>
                  <a:lnTo>
                    <a:pt x="26" y="1098"/>
                  </a:lnTo>
                  <a:lnTo>
                    <a:pt x="26" y="1094"/>
                  </a:lnTo>
                  <a:lnTo>
                    <a:pt x="27" y="1091"/>
                  </a:lnTo>
                  <a:lnTo>
                    <a:pt x="27" y="1087"/>
                  </a:lnTo>
                  <a:lnTo>
                    <a:pt x="28" y="1084"/>
                  </a:lnTo>
                  <a:lnTo>
                    <a:pt x="28" y="1080"/>
                  </a:lnTo>
                  <a:lnTo>
                    <a:pt x="28" y="1077"/>
                  </a:lnTo>
                  <a:lnTo>
                    <a:pt x="28" y="1073"/>
                  </a:lnTo>
                  <a:lnTo>
                    <a:pt x="29" y="1069"/>
                  </a:lnTo>
                  <a:lnTo>
                    <a:pt x="29" y="1064"/>
                  </a:lnTo>
                  <a:lnTo>
                    <a:pt x="30" y="1058"/>
                  </a:lnTo>
                  <a:lnTo>
                    <a:pt x="31" y="1053"/>
                  </a:lnTo>
                  <a:lnTo>
                    <a:pt x="31" y="1047"/>
                  </a:lnTo>
                  <a:lnTo>
                    <a:pt x="32" y="1042"/>
                  </a:lnTo>
                  <a:lnTo>
                    <a:pt x="33" y="1036"/>
                  </a:lnTo>
                  <a:lnTo>
                    <a:pt x="34" y="1031"/>
                  </a:lnTo>
                  <a:lnTo>
                    <a:pt x="34" y="1025"/>
                  </a:lnTo>
                  <a:lnTo>
                    <a:pt x="39" y="1034"/>
                  </a:lnTo>
                  <a:lnTo>
                    <a:pt x="43" y="1043"/>
                  </a:lnTo>
                  <a:lnTo>
                    <a:pt x="48" y="1052"/>
                  </a:lnTo>
                  <a:lnTo>
                    <a:pt x="52" y="1061"/>
                  </a:lnTo>
                  <a:lnTo>
                    <a:pt x="56" y="1070"/>
                  </a:lnTo>
                  <a:lnTo>
                    <a:pt x="61" y="1079"/>
                  </a:lnTo>
                  <a:lnTo>
                    <a:pt x="65" y="1089"/>
                  </a:lnTo>
                  <a:lnTo>
                    <a:pt x="70" y="1098"/>
                  </a:lnTo>
                  <a:lnTo>
                    <a:pt x="89" y="1138"/>
                  </a:lnTo>
                  <a:lnTo>
                    <a:pt x="91" y="1138"/>
                  </a:lnTo>
                  <a:lnTo>
                    <a:pt x="92" y="1138"/>
                  </a:lnTo>
                  <a:lnTo>
                    <a:pt x="93" y="1138"/>
                  </a:lnTo>
                  <a:lnTo>
                    <a:pt x="94" y="1138"/>
                  </a:lnTo>
                  <a:lnTo>
                    <a:pt x="95" y="1138"/>
                  </a:lnTo>
                  <a:lnTo>
                    <a:pt x="97" y="1138"/>
                  </a:lnTo>
                  <a:lnTo>
                    <a:pt x="98" y="1138"/>
                  </a:lnTo>
                  <a:lnTo>
                    <a:pt x="99" y="1138"/>
                  </a:lnTo>
                  <a:lnTo>
                    <a:pt x="106" y="1124"/>
                  </a:lnTo>
                  <a:lnTo>
                    <a:pt x="112" y="1109"/>
                  </a:lnTo>
                  <a:lnTo>
                    <a:pt x="119" y="1094"/>
                  </a:lnTo>
                  <a:lnTo>
                    <a:pt x="127" y="1080"/>
                  </a:lnTo>
                  <a:lnTo>
                    <a:pt x="133" y="1065"/>
                  </a:lnTo>
                  <a:lnTo>
                    <a:pt x="140" y="1051"/>
                  </a:lnTo>
                  <a:lnTo>
                    <a:pt x="148" y="1036"/>
                  </a:lnTo>
                  <a:lnTo>
                    <a:pt x="155" y="1022"/>
                  </a:lnTo>
                  <a:lnTo>
                    <a:pt x="156" y="1036"/>
                  </a:lnTo>
                  <a:lnTo>
                    <a:pt x="158" y="1051"/>
                  </a:lnTo>
                  <a:lnTo>
                    <a:pt x="159" y="1066"/>
                  </a:lnTo>
                  <a:lnTo>
                    <a:pt x="161" y="1080"/>
                  </a:lnTo>
                  <a:lnTo>
                    <a:pt x="162" y="1095"/>
                  </a:lnTo>
                  <a:lnTo>
                    <a:pt x="164" y="1109"/>
                  </a:lnTo>
                  <a:lnTo>
                    <a:pt x="165" y="1124"/>
                  </a:lnTo>
                  <a:lnTo>
                    <a:pt x="166" y="1138"/>
                  </a:lnTo>
                  <a:lnTo>
                    <a:pt x="168" y="1138"/>
                  </a:lnTo>
                  <a:lnTo>
                    <a:pt x="171" y="1138"/>
                  </a:lnTo>
                  <a:lnTo>
                    <a:pt x="173" y="1138"/>
                  </a:lnTo>
                  <a:lnTo>
                    <a:pt x="176" y="1137"/>
                  </a:lnTo>
                  <a:lnTo>
                    <a:pt x="178" y="1137"/>
                  </a:lnTo>
                  <a:lnTo>
                    <a:pt x="181" y="1137"/>
                  </a:lnTo>
                  <a:lnTo>
                    <a:pt x="183" y="1137"/>
                  </a:lnTo>
                  <a:lnTo>
                    <a:pt x="186" y="1137"/>
                  </a:lnTo>
                  <a:lnTo>
                    <a:pt x="188" y="1137"/>
                  </a:lnTo>
                  <a:lnTo>
                    <a:pt x="191" y="1137"/>
                  </a:lnTo>
                  <a:lnTo>
                    <a:pt x="194" y="1137"/>
                  </a:lnTo>
                  <a:lnTo>
                    <a:pt x="196" y="1137"/>
                  </a:lnTo>
                  <a:lnTo>
                    <a:pt x="199" y="1138"/>
                  </a:lnTo>
                  <a:lnTo>
                    <a:pt x="201" y="1138"/>
                  </a:lnTo>
                  <a:lnTo>
                    <a:pt x="204" y="1138"/>
                  </a:lnTo>
                  <a:lnTo>
                    <a:pt x="207" y="1138"/>
                  </a:lnTo>
                  <a:lnTo>
                    <a:pt x="207" y="1137"/>
                  </a:lnTo>
                  <a:lnTo>
                    <a:pt x="206" y="1135"/>
                  </a:lnTo>
                  <a:lnTo>
                    <a:pt x="206" y="1134"/>
                  </a:lnTo>
                  <a:lnTo>
                    <a:pt x="206" y="1133"/>
                  </a:lnTo>
                  <a:lnTo>
                    <a:pt x="205" y="1131"/>
                  </a:lnTo>
                  <a:lnTo>
                    <a:pt x="205" y="1130"/>
                  </a:lnTo>
                  <a:lnTo>
                    <a:pt x="205" y="1129"/>
                  </a:lnTo>
                  <a:lnTo>
                    <a:pt x="205" y="1128"/>
                  </a:lnTo>
                  <a:lnTo>
                    <a:pt x="204" y="1122"/>
                  </a:lnTo>
                  <a:lnTo>
                    <a:pt x="203" y="1117"/>
                  </a:lnTo>
                  <a:lnTo>
                    <a:pt x="202" y="1111"/>
                  </a:lnTo>
                  <a:lnTo>
                    <a:pt x="202" y="1106"/>
                  </a:lnTo>
                  <a:lnTo>
                    <a:pt x="201" y="1100"/>
                  </a:lnTo>
                  <a:lnTo>
                    <a:pt x="200" y="1095"/>
                  </a:lnTo>
                  <a:lnTo>
                    <a:pt x="200" y="1089"/>
                  </a:lnTo>
                  <a:lnTo>
                    <a:pt x="199" y="1084"/>
                  </a:lnTo>
                  <a:lnTo>
                    <a:pt x="197" y="1069"/>
                  </a:lnTo>
                  <a:lnTo>
                    <a:pt x="195" y="1054"/>
                  </a:lnTo>
                  <a:lnTo>
                    <a:pt x="193" y="1040"/>
                  </a:lnTo>
                  <a:lnTo>
                    <a:pt x="192" y="1025"/>
                  </a:lnTo>
                  <a:lnTo>
                    <a:pt x="190" y="1010"/>
                  </a:lnTo>
                  <a:lnTo>
                    <a:pt x="188" y="995"/>
                  </a:lnTo>
                  <a:lnTo>
                    <a:pt x="186" y="980"/>
                  </a:lnTo>
                  <a:lnTo>
                    <a:pt x="185" y="966"/>
                  </a:lnTo>
                  <a:lnTo>
                    <a:pt x="183" y="966"/>
                  </a:lnTo>
                  <a:lnTo>
                    <a:pt x="180" y="967"/>
                  </a:lnTo>
                  <a:lnTo>
                    <a:pt x="178" y="967"/>
                  </a:lnTo>
                  <a:lnTo>
                    <a:pt x="175" y="967"/>
                  </a:lnTo>
                  <a:lnTo>
                    <a:pt x="173" y="967"/>
                  </a:lnTo>
                  <a:lnTo>
                    <a:pt x="171" y="967"/>
                  </a:lnTo>
                  <a:lnTo>
                    <a:pt x="169" y="967"/>
                  </a:lnTo>
                  <a:lnTo>
                    <a:pt x="166" y="966"/>
                  </a:lnTo>
                  <a:lnTo>
                    <a:pt x="166" y="966"/>
                  </a:lnTo>
                  <a:lnTo>
                    <a:pt x="166" y="966"/>
                  </a:lnTo>
                  <a:lnTo>
                    <a:pt x="165" y="966"/>
                  </a:lnTo>
                  <a:lnTo>
                    <a:pt x="165" y="966"/>
                  </a:lnTo>
                  <a:lnTo>
                    <a:pt x="164" y="966"/>
                  </a:lnTo>
                  <a:lnTo>
                    <a:pt x="164" y="966"/>
                  </a:lnTo>
                  <a:lnTo>
                    <a:pt x="164" y="966"/>
                  </a:lnTo>
                  <a:lnTo>
                    <a:pt x="163" y="966"/>
                  </a:lnTo>
                  <a:lnTo>
                    <a:pt x="158" y="977"/>
                  </a:lnTo>
                  <a:lnTo>
                    <a:pt x="153" y="989"/>
                  </a:lnTo>
                  <a:lnTo>
                    <a:pt x="147" y="1000"/>
                  </a:lnTo>
                  <a:lnTo>
                    <a:pt x="142" y="1011"/>
                  </a:lnTo>
                  <a:lnTo>
                    <a:pt x="136" y="1022"/>
                  </a:lnTo>
                  <a:lnTo>
                    <a:pt x="131" y="1034"/>
                  </a:lnTo>
                  <a:lnTo>
                    <a:pt x="125" y="1045"/>
                  </a:lnTo>
                  <a:lnTo>
                    <a:pt x="119" y="1056"/>
                  </a:lnTo>
                  <a:lnTo>
                    <a:pt x="104" y="1085"/>
                  </a:lnTo>
                  <a:lnTo>
                    <a:pt x="97" y="1070"/>
                  </a:lnTo>
                  <a:lnTo>
                    <a:pt x="90" y="1055"/>
                  </a:lnTo>
                  <a:lnTo>
                    <a:pt x="82" y="1040"/>
                  </a:lnTo>
                  <a:lnTo>
                    <a:pt x="75" y="1026"/>
                  </a:lnTo>
                  <a:lnTo>
                    <a:pt x="68" y="1011"/>
                  </a:lnTo>
                  <a:lnTo>
                    <a:pt x="60" y="996"/>
                  </a:lnTo>
                  <a:lnTo>
                    <a:pt x="53" y="981"/>
                  </a:lnTo>
                  <a:lnTo>
                    <a:pt x="47" y="966"/>
                  </a:lnTo>
                  <a:lnTo>
                    <a:pt x="45" y="966"/>
                  </a:lnTo>
                  <a:lnTo>
                    <a:pt x="44" y="966"/>
                  </a:lnTo>
                  <a:lnTo>
                    <a:pt x="43" y="966"/>
                  </a:lnTo>
                  <a:lnTo>
                    <a:pt x="41" y="967"/>
                  </a:lnTo>
                  <a:lnTo>
                    <a:pt x="40" y="967"/>
                  </a:lnTo>
                  <a:lnTo>
                    <a:pt x="39" y="967"/>
                  </a:lnTo>
                  <a:lnTo>
                    <a:pt x="37" y="967"/>
                  </a:lnTo>
                  <a:lnTo>
                    <a:pt x="36" y="967"/>
                  </a:lnTo>
                  <a:lnTo>
                    <a:pt x="35" y="967"/>
                  </a:lnTo>
                  <a:lnTo>
                    <a:pt x="34" y="967"/>
                  </a:lnTo>
                  <a:lnTo>
                    <a:pt x="32" y="967"/>
                  </a:lnTo>
                  <a:lnTo>
                    <a:pt x="31" y="967"/>
                  </a:lnTo>
                  <a:lnTo>
                    <a:pt x="30" y="966"/>
                  </a:lnTo>
                  <a:lnTo>
                    <a:pt x="28" y="966"/>
                  </a:lnTo>
                  <a:lnTo>
                    <a:pt x="27" y="966"/>
                  </a:lnTo>
                  <a:lnTo>
                    <a:pt x="26" y="966"/>
                  </a:lnTo>
                  <a:close/>
                  <a:moveTo>
                    <a:pt x="983" y="966"/>
                  </a:moveTo>
                  <a:lnTo>
                    <a:pt x="983" y="969"/>
                  </a:lnTo>
                  <a:lnTo>
                    <a:pt x="983" y="974"/>
                  </a:lnTo>
                  <a:lnTo>
                    <a:pt x="983" y="979"/>
                  </a:lnTo>
                  <a:lnTo>
                    <a:pt x="984" y="984"/>
                  </a:lnTo>
                  <a:lnTo>
                    <a:pt x="984" y="989"/>
                  </a:lnTo>
                  <a:lnTo>
                    <a:pt x="984" y="994"/>
                  </a:lnTo>
                  <a:lnTo>
                    <a:pt x="985" y="999"/>
                  </a:lnTo>
                  <a:lnTo>
                    <a:pt x="985" y="1004"/>
                  </a:lnTo>
                  <a:lnTo>
                    <a:pt x="985" y="1009"/>
                  </a:lnTo>
                  <a:lnTo>
                    <a:pt x="985" y="1012"/>
                  </a:lnTo>
                  <a:lnTo>
                    <a:pt x="985" y="1016"/>
                  </a:lnTo>
                  <a:lnTo>
                    <a:pt x="985" y="1020"/>
                  </a:lnTo>
                  <a:lnTo>
                    <a:pt x="985" y="1023"/>
                  </a:lnTo>
                  <a:lnTo>
                    <a:pt x="985" y="1027"/>
                  </a:lnTo>
                  <a:lnTo>
                    <a:pt x="985" y="1031"/>
                  </a:lnTo>
                  <a:lnTo>
                    <a:pt x="985" y="1035"/>
                  </a:lnTo>
                  <a:lnTo>
                    <a:pt x="985" y="1038"/>
                  </a:lnTo>
                  <a:lnTo>
                    <a:pt x="985" y="1043"/>
                  </a:lnTo>
                  <a:lnTo>
                    <a:pt x="985" y="1048"/>
                  </a:lnTo>
                  <a:lnTo>
                    <a:pt x="985" y="1053"/>
                  </a:lnTo>
                  <a:lnTo>
                    <a:pt x="985" y="1058"/>
                  </a:lnTo>
                  <a:lnTo>
                    <a:pt x="985" y="1062"/>
                  </a:lnTo>
                  <a:lnTo>
                    <a:pt x="985" y="1067"/>
                  </a:lnTo>
                  <a:lnTo>
                    <a:pt x="985" y="1072"/>
                  </a:lnTo>
                  <a:lnTo>
                    <a:pt x="985" y="1077"/>
                  </a:lnTo>
                  <a:lnTo>
                    <a:pt x="984" y="1083"/>
                  </a:lnTo>
                  <a:lnTo>
                    <a:pt x="984" y="1088"/>
                  </a:lnTo>
                  <a:lnTo>
                    <a:pt x="984" y="1094"/>
                  </a:lnTo>
                  <a:lnTo>
                    <a:pt x="984" y="1100"/>
                  </a:lnTo>
                  <a:lnTo>
                    <a:pt x="984" y="1106"/>
                  </a:lnTo>
                  <a:lnTo>
                    <a:pt x="983" y="1112"/>
                  </a:lnTo>
                  <a:lnTo>
                    <a:pt x="983" y="1118"/>
                  </a:lnTo>
                  <a:lnTo>
                    <a:pt x="983" y="1124"/>
                  </a:lnTo>
                  <a:lnTo>
                    <a:pt x="983" y="1126"/>
                  </a:lnTo>
                  <a:lnTo>
                    <a:pt x="983" y="1128"/>
                  </a:lnTo>
                  <a:lnTo>
                    <a:pt x="983" y="1129"/>
                  </a:lnTo>
                  <a:lnTo>
                    <a:pt x="983" y="1131"/>
                  </a:lnTo>
                  <a:lnTo>
                    <a:pt x="983" y="1133"/>
                  </a:lnTo>
                  <a:lnTo>
                    <a:pt x="983" y="1135"/>
                  </a:lnTo>
                  <a:lnTo>
                    <a:pt x="983" y="1137"/>
                  </a:lnTo>
                  <a:lnTo>
                    <a:pt x="982" y="1138"/>
                  </a:lnTo>
                  <a:lnTo>
                    <a:pt x="985" y="1138"/>
                  </a:lnTo>
                  <a:lnTo>
                    <a:pt x="988" y="1138"/>
                  </a:lnTo>
                  <a:lnTo>
                    <a:pt x="991" y="1138"/>
                  </a:lnTo>
                  <a:lnTo>
                    <a:pt x="994" y="1138"/>
                  </a:lnTo>
                  <a:lnTo>
                    <a:pt x="996" y="1137"/>
                  </a:lnTo>
                  <a:lnTo>
                    <a:pt x="999" y="1137"/>
                  </a:lnTo>
                  <a:lnTo>
                    <a:pt x="1002" y="1137"/>
                  </a:lnTo>
                  <a:lnTo>
                    <a:pt x="1005" y="1137"/>
                  </a:lnTo>
                  <a:lnTo>
                    <a:pt x="1009" y="1137"/>
                  </a:lnTo>
                  <a:lnTo>
                    <a:pt x="1012" y="1137"/>
                  </a:lnTo>
                  <a:lnTo>
                    <a:pt x="1016" y="1137"/>
                  </a:lnTo>
                  <a:lnTo>
                    <a:pt x="1020" y="1137"/>
                  </a:lnTo>
                  <a:lnTo>
                    <a:pt x="1024" y="1137"/>
                  </a:lnTo>
                  <a:lnTo>
                    <a:pt x="1027" y="1137"/>
                  </a:lnTo>
                  <a:lnTo>
                    <a:pt x="1031" y="1137"/>
                  </a:lnTo>
                  <a:lnTo>
                    <a:pt x="1035" y="1137"/>
                  </a:lnTo>
                  <a:lnTo>
                    <a:pt x="1040" y="1137"/>
                  </a:lnTo>
                  <a:lnTo>
                    <a:pt x="1046" y="1137"/>
                  </a:lnTo>
                  <a:lnTo>
                    <a:pt x="1052" y="1137"/>
                  </a:lnTo>
                  <a:lnTo>
                    <a:pt x="1057" y="1137"/>
                  </a:lnTo>
                  <a:lnTo>
                    <a:pt x="1063" y="1138"/>
                  </a:lnTo>
                  <a:lnTo>
                    <a:pt x="1069" y="1138"/>
                  </a:lnTo>
                  <a:lnTo>
                    <a:pt x="1074" y="1138"/>
                  </a:lnTo>
                  <a:lnTo>
                    <a:pt x="1080" y="1138"/>
                  </a:lnTo>
                  <a:lnTo>
                    <a:pt x="1080" y="1138"/>
                  </a:lnTo>
                  <a:lnTo>
                    <a:pt x="1080" y="1137"/>
                  </a:lnTo>
                  <a:lnTo>
                    <a:pt x="1080" y="1137"/>
                  </a:lnTo>
                  <a:lnTo>
                    <a:pt x="1080" y="1137"/>
                  </a:lnTo>
                  <a:lnTo>
                    <a:pt x="1080" y="1136"/>
                  </a:lnTo>
                  <a:lnTo>
                    <a:pt x="1080" y="1136"/>
                  </a:lnTo>
                  <a:lnTo>
                    <a:pt x="1080" y="1135"/>
                  </a:lnTo>
                  <a:lnTo>
                    <a:pt x="1080" y="1135"/>
                  </a:lnTo>
                  <a:lnTo>
                    <a:pt x="1080" y="1133"/>
                  </a:lnTo>
                  <a:lnTo>
                    <a:pt x="1079" y="1131"/>
                  </a:lnTo>
                  <a:lnTo>
                    <a:pt x="1079" y="1128"/>
                  </a:lnTo>
                  <a:lnTo>
                    <a:pt x="1079" y="1126"/>
                  </a:lnTo>
                  <a:lnTo>
                    <a:pt x="1079" y="1124"/>
                  </a:lnTo>
                  <a:lnTo>
                    <a:pt x="1080" y="1121"/>
                  </a:lnTo>
                  <a:lnTo>
                    <a:pt x="1080" y="1119"/>
                  </a:lnTo>
                  <a:lnTo>
                    <a:pt x="1080" y="1116"/>
                  </a:lnTo>
                  <a:lnTo>
                    <a:pt x="1073" y="1117"/>
                  </a:lnTo>
                  <a:lnTo>
                    <a:pt x="1066" y="1118"/>
                  </a:lnTo>
                  <a:lnTo>
                    <a:pt x="1058" y="1118"/>
                  </a:lnTo>
                  <a:lnTo>
                    <a:pt x="1051" y="1119"/>
                  </a:lnTo>
                  <a:lnTo>
                    <a:pt x="1044" y="1119"/>
                  </a:lnTo>
                  <a:lnTo>
                    <a:pt x="1037" y="1120"/>
                  </a:lnTo>
                  <a:lnTo>
                    <a:pt x="1029" y="1120"/>
                  </a:lnTo>
                  <a:lnTo>
                    <a:pt x="1022" y="1120"/>
                  </a:lnTo>
                  <a:lnTo>
                    <a:pt x="1022" y="1116"/>
                  </a:lnTo>
                  <a:lnTo>
                    <a:pt x="1022" y="1112"/>
                  </a:lnTo>
                  <a:lnTo>
                    <a:pt x="1022" y="1108"/>
                  </a:lnTo>
                  <a:lnTo>
                    <a:pt x="1022" y="1104"/>
                  </a:lnTo>
                  <a:lnTo>
                    <a:pt x="1022" y="1100"/>
                  </a:lnTo>
                  <a:lnTo>
                    <a:pt x="1022" y="1096"/>
                  </a:lnTo>
                  <a:lnTo>
                    <a:pt x="1022" y="1092"/>
                  </a:lnTo>
                  <a:lnTo>
                    <a:pt x="1022" y="1088"/>
                  </a:lnTo>
                  <a:lnTo>
                    <a:pt x="1022" y="1084"/>
                  </a:lnTo>
                  <a:lnTo>
                    <a:pt x="1022" y="1080"/>
                  </a:lnTo>
                  <a:lnTo>
                    <a:pt x="1022" y="1076"/>
                  </a:lnTo>
                  <a:lnTo>
                    <a:pt x="1022" y="1072"/>
                  </a:lnTo>
                  <a:lnTo>
                    <a:pt x="1022" y="1068"/>
                  </a:lnTo>
                  <a:lnTo>
                    <a:pt x="1022" y="1064"/>
                  </a:lnTo>
                  <a:lnTo>
                    <a:pt x="1022" y="1060"/>
                  </a:lnTo>
                  <a:lnTo>
                    <a:pt x="1022" y="1056"/>
                  </a:lnTo>
                  <a:lnTo>
                    <a:pt x="1024" y="1056"/>
                  </a:lnTo>
                  <a:lnTo>
                    <a:pt x="1025" y="1056"/>
                  </a:lnTo>
                  <a:lnTo>
                    <a:pt x="1027" y="1056"/>
                  </a:lnTo>
                  <a:lnTo>
                    <a:pt x="1028" y="1056"/>
                  </a:lnTo>
                  <a:lnTo>
                    <a:pt x="1029" y="1056"/>
                  </a:lnTo>
                  <a:lnTo>
                    <a:pt x="1031" y="1056"/>
                  </a:lnTo>
                  <a:lnTo>
                    <a:pt x="1033" y="1056"/>
                  </a:lnTo>
                  <a:lnTo>
                    <a:pt x="1034" y="1056"/>
                  </a:lnTo>
                  <a:lnTo>
                    <a:pt x="1040" y="1057"/>
                  </a:lnTo>
                  <a:lnTo>
                    <a:pt x="1046" y="1057"/>
                  </a:lnTo>
                  <a:lnTo>
                    <a:pt x="1051" y="1057"/>
                  </a:lnTo>
                  <a:lnTo>
                    <a:pt x="1057" y="1057"/>
                  </a:lnTo>
                  <a:lnTo>
                    <a:pt x="1062" y="1057"/>
                  </a:lnTo>
                  <a:lnTo>
                    <a:pt x="1068" y="1058"/>
                  </a:lnTo>
                  <a:lnTo>
                    <a:pt x="1074" y="1058"/>
                  </a:lnTo>
                  <a:lnTo>
                    <a:pt x="1079" y="1058"/>
                  </a:lnTo>
                  <a:lnTo>
                    <a:pt x="1079" y="1057"/>
                  </a:lnTo>
                  <a:lnTo>
                    <a:pt x="1079" y="1056"/>
                  </a:lnTo>
                  <a:lnTo>
                    <a:pt x="1078" y="1055"/>
                  </a:lnTo>
                  <a:lnTo>
                    <a:pt x="1078" y="1053"/>
                  </a:lnTo>
                  <a:lnTo>
                    <a:pt x="1078" y="1052"/>
                  </a:lnTo>
                  <a:lnTo>
                    <a:pt x="1078" y="1051"/>
                  </a:lnTo>
                  <a:lnTo>
                    <a:pt x="1078" y="1050"/>
                  </a:lnTo>
                  <a:lnTo>
                    <a:pt x="1078" y="1049"/>
                  </a:lnTo>
                  <a:lnTo>
                    <a:pt x="1078" y="1047"/>
                  </a:lnTo>
                  <a:lnTo>
                    <a:pt x="1078" y="1046"/>
                  </a:lnTo>
                  <a:lnTo>
                    <a:pt x="1078" y="1044"/>
                  </a:lnTo>
                  <a:lnTo>
                    <a:pt x="1078" y="1043"/>
                  </a:lnTo>
                  <a:lnTo>
                    <a:pt x="1078" y="1041"/>
                  </a:lnTo>
                  <a:lnTo>
                    <a:pt x="1079" y="1040"/>
                  </a:lnTo>
                  <a:lnTo>
                    <a:pt x="1079" y="1038"/>
                  </a:lnTo>
                  <a:lnTo>
                    <a:pt x="1079" y="1037"/>
                  </a:lnTo>
                  <a:lnTo>
                    <a:pt x="1022" y="1039"/>
                  </a:lnTo>
                  <a:lnTo>
                    <a:pt x="1022" y="1035"/>
                  </a:lnTo>
                  <a:lnTo>
                    <a:pt x="1022" y="1032"/>
                  </a:lnTo>
                  <a:lnTo>
                    <a:pt x="1022" y="1029"/>
                  </a:lnTo>
                  <a:lnTo>
                    <a:pt x="1022" y="1025"/>
                  </a:lnTo>
                  <a:lnTo>
                    <a:pt x="1022" y="1021"/>
                  </a:lnTo>
                  <a:lnTo>
                    <a:pt x="1022" y="1018"/>
                  </a:lnTo>
                  <a:lnTo>
                    <a:pt x="1022" y="1014"/>
                  </a:lnTo>
                  <a:lnTo>
                    <a:pt x="1022" y="1011"/>
                  </a:lnTo>
                  <a:lnTo>
                    <a:pt x="1022" y="1008"/>
                  </a:lnTo>
                  <a:lnTo>
                    <a:pt x="1022" y="1004"/>
                  </a:lnTo>
                  <a:lnTo>
                    <a:pt x="1022" y="1001"/>
                  </a:lnTo>
                  <a:lnTo>
                    <a:pt x="1022" y="998"/>
                  </a:lnTo>
                  <a:lnTo>
                    <a:pt x="1022" y="995"/>
                  </a:lnTo>
                  <a:lnTo>
                    <a:pt x="1022" y="991"/>
                  </a:lnTo>
                  <a:lnTo>
                    <a:pt x="1022" y="988"/>
                  </a:lnTo>
                  <a:lnTo>
                    <a:pt x="1023" y="985"/>
                  </a:lnTo>
                  <a:lnTo>
                    <a:pt x="1030" y="985"/>
                  </a:lnTo>
                  <a:lnTo>
                    <a:pt x="1037" y="985"/>
                  </a:lnTo>
                  <a:lnTo>
                    <a:pt x="1044" y="985"/>
                  </a:lnTo>
                  <a:lnTo>
                    <a:pt x="1052" y="986"/>
                  </a:lnTo>
                  <a:lnTo>
                    <a:pt x="1059" y="986"/>
                  </a:lnTo>
                  <a:lnTo>
                    <a:pt x="1066" y="986"/>
                  </a:lnTo>
                  <a:lnTo>
                    <a:pt x="1073" y="987"/>
                  </a:lnTo>
                  <a:lnTo>
                    <a:pt x="1080" y="988"/>
                  </a:lnTo>
                  <a:lnTo>
                    <a:pt x="1080" y="987"/>
                  </a:lnTo>
                  <a:lnTo>
                    <a:pt x="1080" y="987"/>
                  </a:lnTo>
                  <a:lnTo>
                    <a:pt x="1080" y="986"/>
                  </a:lnTo>
                  <a:lnTo>
                    <a:pt x="1080" y="986"/>
                  </a:lnTo>
                  <a:lnTo>
                    <a:pt x="1080" y="986"/>
                  </a:lnTo>
                  <a:lnTo>
                    <a:pt x="1080" y="985"/>
                  </a:lnTo>
                  <a:lnTo>
                    <a:pt x="1080" y="985"/>
                  </a:lnTo>
                  <a:lnTo>
                    <a:pt x="1080" y="982"/>
                  </a:lnTo>
                  <a:lnTo>
                    <a:pt x="1079" y="980"/>
                  </a:lnTo>
                  <a:lnTo>
                    <a:pt x="1079" y="978"/>
                  </a:lnTo>
                  <a:lnTo>
                    <a:pt x="1079" y="975"/>
                  </a:lnTo>
                  <a:lnTo>
                    <a:pt x="1079" y="973"/>
                  </a:lnTo>
                  <a:lnTo>
                    <a:pt x="1080" y="971"/>
                  </a:lnTo>
                  <a:lnTo>
                    <a:pt x="1080" y="968"/>
                  </a:lnTo>
                  <a:lnTo>
                    <a:pt x="1080" y="966"/>
                  </a:lnTo>
                  <a:lnTo>
                    <a:pt x="1073" y="966"/>
                  </a:lnTo>
                  <a:lnTo>
                    <a:pt x="1066" y="966"/>
                  </a:lnTo>
                  <a:lnTo>
                    <a:pt x="1059" y="967"/>
                  </a:lnTo>
                  <a:lnTo>
                    <a:pt x="1052" y="967"/>
                  </a:lnTo>
                  <a:lnTo>
                    <a:pt x="1044" y="967"/>
                  </a:lnTo>
                  <a:lnTo>
                    <a:pt x="1037" y="967"/>
                  </a:lnTo>
                  <a:lnTo>
                    <a:pt x="1030" y="967"/>
                  </a:lnTo>
                  <a:lnTo>
                    <a:pt x="1023" y="967"/>
                  </a:lnTo>
                  <a:lnTo>
                    <a:pt x="1018" y="967"/>
                  </a:lnTo>
                  <a:lnTo>
                    <a:pt x="1013" y="967"/>
                  </a:lnTo>
                  <a:lnTo>
                    <a:pt x="1008" y="967"/>
                  </a:lnTo>
                  <a:lnTo>
                    <a:pt x="1003" y="967"/>
                  </a:lnTo>
                  <a:lnTo>
                    <a:pt x="998" y="966"/>
                  </a:lnTo>
                  <a:lnTo>
                    <a:pt x="993" y="966"/>
                  </a:lnTo>
                  <a:lnTo>
                    <a:pt x="988" y="966"/>
                  </a:lnTo>
                  <a:lnTo>
                    <a:pt x="983" y="966"/>
                  </a:lnTo>
                  <a:close/>
                  <a:moveTo>
                    <a:pt x="1163" y="966"/>
                  </a:moveTo>
                  <a:lnTo>
                    <a:pt x="1163" y="966"/>
                  </a:lnTo>
                  <a:lnTo>
                    <a:pt x="1163" y="967"/>
                  </a:lnTo>
                  <a:lnTo>
                    <a:pt x="1164" y="967"/>
                  </a:lnTo>
                  <a:lnTo>
                    <a:pt x="1164" y="967"/>
                  </a:lnTo>
                  <a:lnTo>
                    <a:pt x="1164" y="968"/>
                  </a:lnTo>
                  <a:lnTo>
                    <a:pt x="1164" y="968"/>
                  </a:lnTo>
                  <a:lnTo>
                    <a:pt x="1164" y="969"/>
                  </a:lnTo>
                  <a:lnTo>
                    <a:pt x="1164" y="971"/>
                  </a:lnTo>
                  <a:lnTo>
                    <a:pt x="1164" y="973"/>
                  </a:lnTo>
                  <a:lnTo>
                    <a:pt x="1164" y="976"/>
                  </a:lnTo>
                  <a:lnTo>
                    <a:pt x="1164" y="978"/>
                  </a:lnTo>
                  <a:lnTo>
                    <a:pt x="1164" y="981"/>
                  </a:lnTo>
                  <a:lnTo>
                    <a:pt x="1164" y="983"/>
                  </a:lnTo>
                  <a:lnTo>
                    <a:pt x="1164" y="986"/>
                  </a:lnTo>
                  <a:lnTo>
                    <a:pt x="1163" y="988"/>
                  </a:lnTo>
                  <a:lnTo>
                    <a:pt x="1166" y="988"/>
                  </a:lnTo>
                  <a:lnTo>
                    <a:pt x="1169" y="987"/>
                  </a:lnTo>
                  <a:lnTo>
                    <a:pt x="1172" y="987"/>
                  </a:lnTo>
                  <a:lnTo>
                    <a:pt x="1175" y="987"/>
                  </a:lnTo>
                  <a:lnTo>
                    <a:pt x="1178" y="986"/>
                  </a:lnTo>
                  <a:lnTo>
                    <a:pt x="1181" y="986"/>
                  </a:lnTo>
                  <a:lnTo>
                    <a:pt x="1184" y="986"/>
                  </a:lnTo>
                  <a:lnTo>
                    <a:pt x="1188" y="986"/>
                  </a:lnTo>
                  <a:lnTo>
                    <a:pt x="1190" y="985"/>
                  </a:lnTo>
                  <a:lnTo>
                    <a:pt x="1193" y="985"/>
                  </a:lnTo>
                  <a:lnTo>
                    <a:pt x="1195" y="985"/>
                  </a:lnTo>
                  <a:lnTo>
                    <a:pt x="1198" y="985"/>
                  </a:lnTo>
                  <a:lnTo>
                    <a:pt x="1201" y="985"/>
                  </a:lnTo>
                  <a:lnTo>
                    <a:pt x="1204" y="984"/>
                  </a:lnTo>
                  <a:lnTo>
                    <a:pt x="1206" y="984"/>
                  </a:lnTo>
                  <a:lnTo>
                    <a:pt x="1209" y="984"/>
                  </a:lnTo>
                  <a:lnTo>
                    <a:pt x="1209" y="988"/>
                  </a:lnTo>
                  <a:lnTo>
                    <a:pt x="1210" y="993"/>
                  </a:lnTo>
                  <a:lnTo>
                    <a:pt x="1210" y="997"/>
                  </a:lnTo>
                  <a:lnTo>
                    <a:pt x="1210" y="1001"/>
                  </a:lnTo>
                  <a:lnTo>
                    <a:pt x="1210" y="1005"/>
                  </a:lnTo>
                  <a:lnTo>
                    <a:pt x="1210" y="1009"/>
                  </a:lnTo>
                  <a:lnTo>
                    <a:pt x="1210" y="1013"/>
                  </a:lnTo>
                  <a:lnTo>
                    <a:pt x="1210" y="1017"/>
                  </a:lnTo>
                  <a:lnTo>
                    <a:pt x="1210" y="1028"/>
                  </a:lnTo>
                  <a:lnTo>
                    <a:pt x="1210" y="1038"/>
                  </a:lnTo>
                  <a:lnTo>
                    <a:pt x="1210" y="1049"/>
                  </a:lnTo>
                  <a:lnTo>
                    <a:pt x="1210" y="1060"/>
                  </a:lnTo>
                  <a:lnTo>
                    <a:pt x="1210" y="1070"/>
                  </a:lnTo>
                  <a:lnTo>
                    <a:pt x="1209" y="1081"/>
                  </a:lnTo>
                  <a:lnTo>
                    <a:pt x="1209" y="1092"/>
                  </a:lnTo>
                  <a:lnTo>
                    <a:pt x="1209" y="1102"/>
                  </a:lnTo>
                  <a:lnTo>
                    <a:pt x="1208" y="1107"/>
                  </a:lnTo>
                  <a:lnTo>
                    <a:pt x="1208" y="1111"/>
                  </a:lnTo>
                  <a:lnTo>
                    <a:pt x="1208" y="1116"/>
                  </a:lnTo>
                  <a:lnTo>
                    <a:pt x="1208" y="1120"/>
                  </a:lnTo>
                  <a:lnTo>
                    <a:pt x="1208" y="1125"/>
                  </a:lnTo>
                  <a:lnTo>
                    <a:pt x="1207" y="1130"/>
                  </a:lnTo>
                  <a:lnTo>
                    <a:pt x="1207" y="1134"/>
                  </a:lnTo>
                  <a:lnTo>
                    <a:pt x="1207" y="1138"/>
                  </a:lnTo>
                  <a:lnTo>
                    <a:pt x="1210" y="1138"/>
                  </a:lnTo>
                  <a:lnTo>
                    <a:pt x="1212" y="1138"/>
                  </a:lnTo>
                  <a:lnTo>
                    <a:pt x="1215" y="1138"/>
                  </a:lnTo>
                  <a:lnTo>
                    <a:pt x="1218" y="1137"/>
                  </a:lnTo>
                  <a:lnTo>
                    <a:pt x="1220" y="1137"/>
                  </a:lnTo>
                  <a:lnTo>
                    <a:pt x="1223" y="1137"/>
                  </a:lnTo>
                  <a:lnTo>
                    <a:pt x="1225" y="1137"/>
                  </a:lnTo>
                  <a:lnTo>
                    <a:pt x="1228" y="1137"/>
                  </a:lnTo>
                  <a:lnTo>
                    <a:pt x="1230" y="1137"/>
                  </a:lnTo>
                  <a:lnTo>
                    <a:pt x="1233" y="1137"/>
                  </a:lnTo>
                  <a:lnTo>
                    <a:pt x="1235" y="1137"/>
                  </a:lnTo>
                  <a:lnTo>
                    <a:pt x="1238" y="1137"/>
                  </a:lnTo>
                  <a:lnTo>
                    <a:pt x="1241" y="1138"/>
                  </a:lnTo>
                  <a:lnTo>
                    <a:pt x="1243" y="1138"/>
                  </a:lnTo>
                  <a:lnTo>
                    <a:pt x="1246" y="1138"/>
                  </a:lnTo>
                  <a:lnTo>
                    <a:pt x="1248" y="1138"/>
                  </a:lnTo>
                  <a:lnTo>
                    <a:pt x="1248" y="1133"/>
                  </a:lnTo>
                  <a:lnTo>
                    <a:pt x="1248" y="1128"/>
                  </a:lnTo>
                  <a:lnTo>
                    <a:pt x="1248" y="1123"/>
                  </a:lnTo>
                  <a:lnTo>
                    <a:pt x="1247" y="1118"/>
                  </a:lnTo>
                  <a:lnTo>
                    <a:pt x="1247" y="1113"/>
                  </a:lnTo>
                  <a:lnTo>
                    <a:pt x="1247" y="1108"/>
                  </a:lnTo>
                  <a:lnTo>
                    <a:pt x="1247" y="1103"/>
                  </a:lnTo>
                  <a:lnTo>
                    <a:pt x="1247" y="1098"/>
                  </a:lnTo>
                  <a:lnTo>
                    <a:pt x="1247" y="1094"/>
                  </a:lnTo>
                  <a:lnTo>
                    <a:pt x="1247" y="1090"/>
                  </a:lnTo>
                  <a:lnTo>
                    <a:pt x="1247" y="1086"/>
                  </a:lnTo>
                  <a:lnTo>
                    <a:pt x="1247" y="1082"/>
                  </a:lnTo>
                  <a:lnTo>
                    <a:pt x="1247" y="1078"/>
                  </a:lnTo>
                  <a:lnTo>
                    <a:pt x="1247" y="1073"/>
                  </a:lnTo>
                  <a:lnTo>
                    <a:pt x="1247" y="1070"/>
                  </a:lnTo>
                  <a:lnTo>
                    <a:pt x="1247" y="1066"/>
                  </a:lnTo>
                  <a:lnTo>
                    <a:pt x="1247" y="1058"/>
                  </a:lnTo>
                  <a:lnTo>
                    <a:pt x="1247" y="1050"/>
                  </a:lnTo>
                  <a:lnTo>
                    <a:pt x="1247" y="1042"/>
                  </a:lnTo>
                  <a:lnTo>
                    <a:pt x="1247" y="1034"/>
                  </a:lnTo>
                  <a:lnTo>
                    <a:pt x="1247" y="1027"/>
                  </a:lnTo>
                  <a:lnTo>
                    <a:pt x="1247" y="1019"/>
                  </a:lnTo>
                  <a:lnTo>
                    <a:pt x="1247" y="1011"/>
                  </a:lnTo>
                  <a:lnTo>
                    <a:pt x="1247" y="1003"/>
                  </a:lnTo>
                  <a:lnTo>
                    <a:pt x="1248" y="1003"/>
                  </a:lnTo>
                  <a:lnTo>
                    <a:pt x="1248" y="984"/>
                  </a:lnTo>
                  <a:lnTo>
                    <a:pt x="1254" y="984"/>
                  </a:lnTo>
                  <a:lnTo>
                    <a:pt x="1259" y="984"/>
                  </a:lnTo>
                  <a:lnTo>
                    <a:pt x="1265" y="985"/>
                  </a:lnTo>
                  <a:lnTo>
                    <a:pt x="1270" y="985"/>
                  </a:lnTo>
                  <a:lnTo>
                    <a:pt x="1276" y="986"/>
                  </a:lnTo>
                  <a:lnTo>
                    <a:pt x="1281" y="986"/>
                  </a:lnTo>
                  <a:lnTo>
                    <a:pt x="1287" y="987"/>
                  </a:lnTo>
                  <a:lnTo>
                    <a:pt x="1293" y="988"/>
                  </a:lnTo>
                  <a:lnTo>
                    <a:pt x="1292" y="986"/>
                  </a:lnTo>
                  <a:lnTo>
                    <a:pt x="1292" y="985"/>
                  </a:lnTo>
                  <a:lnTo>
                    <a:pt x="1292" y="984"/>
                  </a:lnTo>
                  <a:lnTo>
                    <a:pt x="1292" y="982"/>
                  </a:lnTo>
                  <a:lnTo>
                    <a:pt x="1292" y="980"/>
                  </a:lnTo>
                  <a:lnTo>
                    <a:pt x="1292" y="979"/>
                  </a:lnTo>
                  <a:lnTo>
                    <a:pt x="1292" y="977"/>
                  </a:lnTo>
                  <a:lnTo>
                    <a:pt x="1292" y="976"/>
                  </a:lnTo>
                  <a:lnTo>
                    <a:pt x="1292" y="975"/>
                  </a:lnTo>
                  <a:lnTo>
                    <a:pt x="1292" y="973"/>
                  </a:lnTo>
                  <a:lnTo>
                    <a:pt x="1292" y="972"/>
                  </a:lnTo>
                  <a:lnTo>
                    <a:pt x="1292" y="971"/>
                  </a:lnTo>
                  <a:lnTo>
                    <a:pt x="1292" y="969"/>
                  </a:lnTo>
                  <a:lnTo>
                    <a:pt x="1292" y="968"/>
                  </a:lnTo>
                  <a:lnTo>
                    <a:pt x="1292" y="967"/>
                  </a:lnTo>
                  <a:lnTo>
                    <a:pt x="1293" y="966"/>
                  </a:lnTo>
                  <a:lnTo>
                    <a:pt x="1288" y="966"/>
                  </a:lnTo>
                  <a:lnTo>
                    <a:pt x="1283" y="966"/>
                  </a:lnTo>
                  <a:lnTo>
                    <a:pt x="1278" y="966"/>
                  </a:lnTo>
                  <a:lnTo>
                    <a:pt x="1273" y="966"/>
                  </a:lnTo>
                  <a:lnTo>
                    <a:pt x="1268" y="967"/>
                  </a:lnTo>
                  <a:lnTo>
                    <a:pt x="1264" y="967"/>
                  </a:lnTo>
                  <a:lnTo>
                    <a:pt x="1259" y="967"/>
                  </a:lnTo>
                  <a:lnTo>
                    <a:pt x="1254" y="967"/>
                  </a:lnTo>
                  <a:lnTo>
                    <a:pt x="1250" y="967"/>
                  </a:lnTo>
                  <a:lnTo>
                    <a:pt x="1247" y="967"/>
                  </a:lnTo>
                  <a:lnTo>
                    <a:pt x="1244" y="967"/>
                  </a:lnTo>
                  <a:lnTo>
                    <a:pt x="1241" y="967"/>
                  </a:lnTo>
                  <a:lnTo>
                    <a:pt x="1237" y="967"/>
                  </a:lnTo>
                  <a:lnTo>
                    <a:pt x="1234" y="967"/>
                  </a:lnTo>
                  <a:lnTo>
                    <a:pt x="1231" y="967"/>
                  </a:lnTo>
                  <a:lnTo>
                    <a:pt x="1228" y="967"/>
                  </a:lnTo>
                  <a:lnTo>
                    <a:pt x="1222" y="967"/>
                  </a:lnTo>
                  <a:lnTo>
                    <a:pt x="1216" y="967"/>
                  </a:lnTo>
                  <a:lnTo>
                    <a:pt x="1210" y="967"/>
                  </a:lnTo>
                  <a:lnTo>
                    <a:pt x="1205" y="967"/>
                  </a:lnTo>
                  <a:lnTo>
                    <a:pt x="1199" y="967"/>
                  </a:lnTo>
                  <a:lnTo>
                    <a:pt x="1193" y="967"/>
                  </a:lnTo>
                  <a:lnTo>
                    <a:pt x="1188" y="966"/>
                  </a:lnTo>
                  <a:lnTo>
                    <a:pt x="1182" y="966"/>
                  </a:lnTo>
                  <a:lnTo>
                    <a:pt x="1179" y="966"/>
                  </a:lnTo>
                  <a:lnTo>
                    <a:pt x="1177" y="966"/>
                  </a:lnTo>
                  <a:lnTo>
                    <a:pt x="1175" y="966"/>
                  </a:lnTo>
                  <a:lnTo>
                    <a:pt x="1172" y="966"/>
                  </a:lnTo>
                  <a:lnTo>
                    <a:pt x="1170" y="966"/>
                  </a:lnTo>
                  <a:lnTo>
                    <a:pt x="1167" y="966"/>
                  </a:lnTo>
                  <a:lnTo>
                    <a:pt x="1165" y="966"/>
                  </a:lnTo>
                  <a:lnTo>
                    <a:pt x="1163" y="966"/>
                  </a:lnTo>
                  <a:close/>
                  <a:moveTo>
                    <a:pt x="1387" y="966"/>
                  </a:moveTo>
                  <a:lnTo>
                    <a:pt x="1387" y="970"/>
                  </a:lnTo>
                  <a:lnTo>
                    <a:pt x="1388" y="974"/>
                  </a:lnTo>
                  <a:lnTo>
                    <a:pt x="1388" y="978"/>
                  </a:lnTo>
                  <a:lnTo>
                    <a:pt x="1388" y="983"/>
                  </a:lnTo>
                  <a:lnTo>
                    <a:pt x="1388" y="987"/>
                  </a:lnTo>
                  <a:lnTo>
                    <a:pt x="1389" y="991"/>
                  </a:lnTo>
                  <a:lnTo>
                    <a:pt x="1389" y="995"/>
                  </a:lnTo>
                  <a:lnTo>
                    <a:pt x="1389" y="999"/>
                  </a:lnTo>
                  <a:lnTo>
                    <a:pt x="1389" y="1004"/>
                  </a:lnTo>
                  <a:lnTo>
                    <a:pt x="1389" y="1008"/>
                  </a:lnTo>
                  <a:lnTo>
                    <a:pt x="1389" y="1012"/>
                  </a:lnTo>
                  <a:lnTo>
                    <a:pt x="1389" y="1016"/>
                  </a:lnTo>
                  <a:lnTo>
                    <a:pt x="1389" y="1020"/>
                  </a:lnTo>
                  <a:lnTo>
                    <a:pt x="1389" y="1024"/>
                  </a:lnTo>
                  <a:lnTo>
                    <a:pt x="1389" y="1028"/>
                  </a:lnTo>
                  <a:lnTo>
                    <a:pt x="1389" y="1032"/>
                  </a:lnTo>
                  <a:lnTo>
                    <a:pt x="1389" y="1034"/>
                  </a:lnTo>
                  <a:lnTo>
                    <a:pt x="1389" y="1036"/>
                  </a:lnTo>
                  <a:lnTo>
                    <a:pt x="1389" y="1037"/>
                  </a:lnTo>
                  <a:lnTo>
                    <a:pt x="1389" y="1039"/>
                  </a:lnTo>
                  <a:lnTo>
                    <a:pt x="1389" y="1041"/>
                  </a:lnTo>
                  <a:lnTo>
                    <a:pt x="1389" y="1042"/>
                  </a:lnTo>
                  <a:lnTo>
                    <a:pt x="1389" y="1044"/>
                  </a:lnTo>
                  <a:lnTo>
                    <a:pt x="1389" y="1046"/>
                  </a:lnTo>
                  <a:lnTo>
                    <a:pt x="1389" y="1057"/>
                  </a:lnTo>
                  <a:lnTo>
                    <a:pt x="1389" y="1069"/>
                  </a:lnTo>
                  <a:lnTo>
                    <a:pt x="1389" y="1081"/>
                  </a:lnTo>
                  <a:lnTo>
                    <a:pt x="1389" y="1092"/>
                  </a:lnTo>
                  <a:lnTo>
                    <a:pt x="1388" y="1104"/>
                  </a:lnTo>
                  <a:lnTo>
                    <a:pt x="1387" y="1115"/>
                  </a:lnTo>
                  <a:lnTo>
                    <a:pt x="1387" y="1127"/>
                  </a:lnTo>
                  <a:lnTo>
                    <a:pt x="1386" y="1138"/>
                  </a:lnTo>
                  <a:lnTo>
                    <a:pt x="1389" y="1138"/>
                  </a:lnTo>
                  <a:lnTo>
                    <a:pt x="1391" y="1138"/>
                  </a:lnTo>
                  <a:lnTo>
                    <a:pt x="1394" y="1137"/>
                  </a:lnTo>
                  <a:lnTo>
                    <a:pt x="1397" y="1137"/>
                  </a:lnTo>
                  <a:lnTo>
                    <a:pt x="1400" y="1137"/>
                  </a:lnTo>
                  <a:lnTo>
                    <a:pt x="1402" y="1137"/>
                  </a:lnTo>
                  <a:lnTo>
                    <a:pt x="1405" y="1137"/>
                  </a:lnTo>
                  <a:lnTo>
                    <a:pt x="1408" y="1137"/>
                  </a:lnTo>
                  <a:lnTo>
                    <a:pt x="1411" y="1137"/>
                  </a:lnTo>
                  <a:lnTo>
                    <a:pt x="1413" y="1137"/>
                  </a:lnTo>
                  <a:lnTo>
                    <a:pt x="1416" y="1137"/>
                  </a:lnTo>
                  <a:lnTo>
                    <a:pt x="1418" y="1137"/>
                  </a:lnTo>
                  <a:lnTo>
                    <a:pt x="1421" y="1138"/>
                  </a:lnTo>
                  <a:lnTo>
                    <a:pt x="1423" y="1138"/>
                  </a:lnTo>
                  <a:lnTo>
                    <a:pt x="1426" y="1138"/>
                  </a:lnTo>
                  <a:lnTo>
                    <a:pt x="1428" y="1138"/>
                  </a:lnTo>
                  <a:lnTo>
                    <a:pt x="1428" y="1133"/>
                  </a:lnTo>
                  <a:lnTo>
                    <a:pt x="1428" y="1129"/>
                  </a:lnTo>
                  <a:lnTo>
                    <a:pt x="1427" y="1124"/>
                  </a:lnTo>
                  <a:lnTo>
                    <a:pt x="1427" y="1120"/>
                  </a:lnTo>
                  <a:lnTo>
                    <a:pt x="1427" y="1115"/>
                  </a:lnTo>
                  <a:lnTo>
                    <a:pt x="1427" y="1110"/>
                  </a:lnTo>
                  <a:lnTo>
                    <a:pt x="1426" y="1105"/>
                  </a:lnTo>
                  <a:lnTo>
                    <a:pt x="1426" y="1101"/>
                  </a:lnTo>
                  <a:lnTo>
                    <a:pt x="1426" y="1094"/>
                  </a:lnTo>
                  <a:lnTo>
                    <a:pt x="1426" y="1088"/>
                  </a:lnTo>
                  <a:lnTo>
                    <a:pt x="1426" y="1081"/>
                  </a:lnTo>
                  <a:lnTo>
                    <a:pt x="1425" y="1075"/>
                  </a:lnTo>
                  <a:lnTo>
                    <a:pt x="1425" y="1068"/>
                  </a:lnTo>
                  <a:lnTo>
                    <a:pt x="1425" y="1062"/>
                  </a:lnTo>
                  <a:lnTo>
                    <a:pt x="1425" y="1055"/>
                  </a:lnTo>
                  <a:lnTo>
                    <a:pt x="1425" y="1049"/>
                  </a:lnTo>
                  <a:lnTo>
                    <a:pt x="1425" y="1043"/>
                  </a:lnTo>
                  <a:lnTo>
                    <a:pt x="1425" y="1036"/>
                  </a:lnTo>
                  <a:lnTo>
                    <a:pt x="1425" y="1030"/>
                  </a:lnTo>
                  <a:lnTo>
                    <a:pt x="1425" y="1024"/>
                  </a:lnTo>
                  <a:lnTo>
                    <a:pt x="1426" y="1018"/>
                  </a:lnTo>
                  <a:lnTo>
                    <a:pt x="1426" y="1012"/>
                  </a:lnTo>
                  <a:lnTo>
                    <a:pt x="1426" y="1005"/>
                  </a:lnTo>
                  <a:lnTo>
                    <a:pt x="1426" y="999"/>
                  </a:lnTo>
                  <a:lnTo>
                    <a:pt x="1426" y="995"/>
                  </a:lnTo>
                  <a:lnTo>
                    <a:pt x="1426" y="991"/>
                  </a:lnTo>
                  <a:lnTo>
                    <a:pt x="1427" y="987"/>
                  </a:lnTo>
                  <a:lnTo>
                    <a:pt x="1427" y="982"/>
                  </a:lnTo>
                  <a:lnTo>
                    <a:pt x="1427" y="978"/>
                  </a:lnTo>
                  <a:lnTo>
                    <a:pt x="1428" y="974"/>
                  </a:lnTo>
                  <a:lnTo>
                    <a:pt x="1428" y="970"/>
                  </a:lnTo>
                  <a:lnTo>
                    <a:pt x="1428" y="966"/>
                  </a:lnTo>
                  <a:lnTo>
                    <a:pt x="1426" y="966"/>
                  </a:lnTo>
                  <a:lnTo>
                    <a:pt x="1423" y="966"/>
                  </a:lnTo>
                  <a:lnTo>
                    <a:pt x="1421" y="966"/>
                  </a:lnTo>
                  <a:lnTo>
                    <a:pt x="1418" y="967"/>
                  </a:lnTo>
                  <a:lnTo>
                    <a:pt x="1415" y="967"/>
                  </a:lnTo>
                  <a:lnTo>
                    <a:pt x="1413" y="967"/>
                  </a:lnTo>
                  <a:lnTo>
                    <a:pt x="1410" y="967"/>
                  </a:lnTo>
                  <a:lnTo>
                    <a:pt x="1408" y="967"/>
                  </a:lnTo>
                  <a:lnTo>
                    <a:pt x="1405" y="967"/>
                  </a:lnTo>
                  <a:lnTo>
                    <a:pt x="1402" y="967"/>
                  </a:lnTo>
                  <a:lnTo>
                    <a:pt x="1400" y="967"/>
                  </a:lnTo>
                  <a:lnTo>
                    <a:pt x="1397" y="967"/>
                  </a:lnTo>
                  <a:lnTo>
                    <a:pt x="1395" y="966"/>
                  </a:lnTo>
                  <a:lnTo>
                    <a:pt x="1392" y="966"/>
                  </a:lnTo>
                  <a:lnTo>
                    <a:pt x="1390" y="966"/>
                  </a:lnTo>
                  <a:lnTo>
                    <a:pt x="1387" y="966"/>
                  </a:lnTo>
                  <a:close/>
                  <a:moveTo>
                    <a:pt x="1543" y="966"/>
                  </a:moveTo>
                  <a:lnTo>
                    <a:pt x="1543" y="967"/>
                  </a:lnTo>
                  <a:lnTo>
                    <a:pt x="1543" y="969"/>
                  </a:lnTo>
                  <a:lnTo>
                    <a:pt x="1543" y="970"/>
                  </a:lnTo>
                  <a:lnTo>
                    <a:pt x="1543" y="972"/>
                  </a:lnTo>
                  <a:lnTo>
                    <a:pt x="1543" y="973"/>
                  </a:lnTo>
                  <a:lnTo>
                    <a:pt x="1543" y="975"/>
                  </a:lnTo>
                  <a:lnTo>
                    <a:pt x="1543" y="976"/>
                  </a:lnTo>
                  <a:lnTo>
                    <a:pt x="1543" y="978"/>
                  </a:lnTo>
                  <a:lnTo>
                    <a:pt x="1543" y="983"/>
                  </a:lnTo>
                  <a:lnTo>
                    <a:pt x="1543" y="988"/>
                  </a:lnTo>
                  <a:lnTo>
                    <a:pt x="1543" y="993"/>
                  </a:lnTo>
                  <a:lnTo>
                    <a:pt x="1543" y="998"/>
                  </a:lnTo>
                  <a:lnTo>
                    <a:pt x="1543" y="1003"/>
                  </a:lnTo>
                  <a:lnTo>
                    <a:pt x="1543" y="1008"/>
                  </a:lnTo>
                  <a:lnTo>
                    <a:pt x="1543" y="1013"/>
                  </a:lnTo>
                  <a:lnTo>
                    <a:pt x="1543" y="1018"/>
                  </a:lnTo>
                  <a:lnTo>
                    <a:pt x="1543" y="1033"/>
                  </a:lnTo>
                  <a:lnTo>
                    <a:pt x="1543" y="1048"/>
                  </a:lnTo>
                  <a:lnTo>
                    <a:pt x="1543" y="1063"/>
                  </a:lnTo>
                  <a:lnTo>
                    <a:pt x="1542" y="1078"/>
                  </a:lnTo>
                  <a:lnTo>
                    <a:pt x="1542" y="1093"/>
                  </a:lnTo>
                  <a:lnTo>
                    <a:pt x="1541" y="1108"/>
                  </a:lnTo>
                  <a:lnTo>
                    <a:pt x="1540" y="1123"/>
                  </a:lnTo>
                  <a:lnTo>
                    <a:pt x="1539" y="1138"/>
                  </a:lnTo>
                  <a:lnTo>
                    <a:pt x="1540" y="1138"/>
                  </a:lnTo>
                  <a:lnTo>
                    <a:pt x="1542" y="1138"/>
                  </a:lnTo>
                  <a:lnTo>
                    <a:pt x="1543" y="1137"/>
                  </a:lnTo>
                  <a:lnTo>
                    <a:pt x="1545" y="1137"/>
                  </a:lnTo>
                  <a:lnTo>
                    <a:pt x="1546" y="1137"/>
                  </a:lnTo>
                  <a:lnTo>
                    <a:pt x="1548" y="1137"/>
                  </a:lnTo>
                  <a:lnTo>
                    <a:pt x="1549" y="1137"/>
                  </a:lnTo>
                  <a:lnTo>
                    <a:pt x="1550" y="1137"/>
                  </a:lnTo>
                  <a:lnTo>
                    <a:pt x="1551" y="1137"/>
                  </a:lnTo>
                  <a:lnTo>
                    <a:pt x="1553" y="1137"/>
                  </a:lnTo>
                  <a:lnTo>
                    <a:pt x="1554" y="1137"/>
                  </a:lnTo>
                  <a:lnTo>
                    <a:pt x="1555" y="1137"/>
                  </a:lnTo>
                  <a:lnTo>
                    <a:pt x="1557" y="1137"/>
                  </a:lnTo>
                  <a:lnTo>
                    <a:pt x="1558" y="1138"/>
                  </a:lnTo>
                  <a:lnTo>
                    <a:pt x="1559" y="1138"/>
                  </a:lnTo>
                  <a:lnTo>
                    <a:pt x="1560" y="1138"/>
                  </a:lnTo>
                  <a:lnTo>
                    <a:pt x="1562" y="1138"/>
                  </a:lnTo>
                  <a:lnTo>
                    <a:pt x="1561" y="1130"/>
                  </a:lnTo>
                  <a:lnTo>
                    <a:pt x="1561" y="1122"/>
                  </a:lnTo>
                  <a:lnTo>
                    <a:pt x="1561" y="1114"/>
                  </a:lnTo>
                  <a:lnTo>
                    <a:pt x="1561" y="1106"/>
                  </a:lnTo>
                  <a:lnTo>
                    <a:pt x="1561" y="1098"/>
                  </a:lnTo>
                  <a:lnTo>
                    <a:pt x="1560" y="1090"/>
                  </a:lnTo>
                  <a:lnTo>
                    <a:pt x="1560" y="1082"/>
                  </a:lnTo>
                  <a:lnTo>
                    <a:pt x="1560" y="1074"/>
                  </a:lnTo>
                  <a:lnTo>
                    <a:pt x="1560" y="1071"/>
                  </a:lnTo>
                  <a:lnTo>
                    <a:pt x="1560" y="1068"/>
                  </a:lnTo>
                  <a:lnTo>
                    <a:pt x="1560" y="1065"/>
                  </a:lnTo>
                  <a:lnTo>
                    <a:pt x="1560" y="1062"/>
                  </a:lnTo>
                  <a:lnTo>
                    <a:pt x="1560" y="1059"/>
                  </a:lnTo>
                  <a:lnTo>
                    <a:pt x="1560" y="1057"/>
                  </a:lnTo>
                  <a:lnTo>
                    <a:pt x="1560" y="1053"/>
                  </a:lnTo>
                  <a:lnTo>
                    <a:pt x="1560" y="1051"/>
                  </a:lnTo>
                  <a:lnTo>
                    <a:pt x="1560" y="1047"/>
                  </a:lnTo>
                  <a:lnTo>
                    <a:pt x="1561" y="1042"/>
                  </a:lnTo>
                  <a:lnTo>
                    <a:pt x="1561" y="1038"/>
                  </a:lnTo>
                  <a:lnTo>
                    <a:pt x="1561" y="1034"/>
                  </a:lnTo>
                  <a:lnTo>
                    <a:pt x="1561" y="1030"/>
                  </a:lnTo>
                  <a:lnTo>
                    <a:pt x="1561" y="1025"/>
                  </a:lnTo>
                  <a:lnTo>
                    <a:pt x="1561" y="1021"/>
                  </a:lnTo>
                  <a:lnTo>
                    <a:pt x="1561" y="1017"/>
                  </a:lnTo>
                  <a:lnTo>
                    <a:pt x="1589" y="1046"/>
                  </a:lnTo>
                  <a:lnTo>
                    <a:pt x="1599" y="1057"/>
                  </a:lnTo>
                  <a:lnTo>
                    <a:pt x="1610" y="1068"/>
                  </a:lnTo>
                  <a:lnTo>
                    <a:pt x="1620" y="1080"/>
                  </a:lnTo>
                  <a:lnTo>
                    <a:pt x="1630" y="1091"/>
                  </a:lnTo>
                  <a:lnTo>
                    <a:pt x="1641" y="1103"/>
                  </a:lnTo>
                  <a:lnTo>
                    <a:pt x="1651" y="1115"/>
                  </a:lnTo>
                  <a:lnTo>
                    <a:pt x="1661" y="1126"/>
                  </a:lnTo>
                  <a:lnTo>
                    <a:pt x="1671" y="1138"/>
                  </a:lnTo>
                  <a:lnTo>
                    <a:pt x="1673" y="1138"/>
                  </a:lnTo>
                  <a:lnTo>
                    <a:pt x="1676" y="1137"/>
                  </a:lnTo>
                  <a:lnTo>
                    <a:pt x="1678" y="1137"/>
                  </a:lnTo>
                  <a:lnTo>
                    <a:pt x="1680" y="1137"/>
                  </a:lnTo>
                  <a:lnTo>
                    <a:pt x="1682" y="1137"/>
                  </a:lnTo>
                  <a:lnTo>
                    <a:pt x="1684" y="1137"/>
                  </a:lnTo>
                  <a:lnTo>
                    <a:pt x="1687" y="1137"/>
                  </a:lnTo>
                  <a:lnTo>
                    <a:pt x="1689" y="1138"/>
                  </a:lnTo>
                  <a:lnTo>
                    <a:pt x="1689" y="1138"/>
                  </a:lnTo>
                  <a:lnTo>
                    <a:pt x="1690" y="1138"/>
                  </a:lnTo>
                  <a:lnTo>
                    <a:pt x="1690" y="1138"/>
                  </a:lnTo>
                  <a:lnTo>
                    <a:pt x="1691" y="1138"/>
                  </a:lnTo>
                  <a:lnTo>
                    <a:pt x="1691" y="1138"/>
                  </a:lnTo>
                  <a:lnTo>
                    <a:pt x="1691" y="1138"/>
                  </a:lnTo>
                  <a:lnTo>
                    <a:pt x="1692" y="1138"/>
                  </a:lnTo>
                  <a:lnTo>
                    <a:pt x="1692" y="1131"/>
                  </a:lnTo>
                  <a:lnTo>
                    <a:pt x="1692" y="1125"/>
                  </a:lnTo>
                  <a:lnTo>
                    <a:pt x="1692" y="1118"/>
                  </a:lnTo>
                  <a:lnTo>
                    <a:pt x="1692" y="1112"/>
                  </a:lnTo>
                  <a:lnTo>
                    <a:pt x="1692" y="1105"/>
                  </a:lnTo>
                  <a:lnTo>
                    <a:pt x="1692" y="1098"/>
                  </a:lnTo>
                  <a:lnTo>
                    <a:pt x="1692" y="1092"/>
                  </a:lnTo>
                  <a:lnTo>
                    <a:pt x="1692" y="1085"/>
                  </a:lnTo>
                  <a:lnTo>
                    <a:pt x="1692" y="1082"/>
                  </a:lnTo>
                  <a:lnTo>
                    <a:pt x="1692" y="1079"/>
                  </a:lnTo>
                  <a:lnTo>
                    <a:pt x="1692" y="1075"/>
                  </a:lnTo>
                  <a:lnTo>
                    <a:pt x="1692" y="1072"/>
                  </a:lnTo>
                  <a:lnTo>
                    <a:pt x="1692" y="1069"/>
                  </a:lnTo>
                  <a:lnTo>
                    <a:pt x="1692" y="1066"/>
                  </a:lnTo>
                  <a:lnTo>
                    <a:pt x="1692" y="1062"/>
                  </a:lnTo>
                  <a:lnTo>
                    <a:pt x="1692" y="1059"/>
                  </a:lnTo>
                  <a:lnTo>
                    <a:pt x="1692" y="1053"/>
                  </a:lnTo>
                  <a:lnTo>
                    <a:pt x="1692" y="1047"/>
                  </a:lnTo>
                  <a:lnTo>
                    <a:pt x="1692" y="1042"/>
                  </a:lnTo>
                  <a:lnTo>
                    <a:pt x="1692" y="1036"/>
                  </a:lnTo>
                  <a:lnTo>
                    <a:pt x="1693" y="1030"/>
                  </a:lnTo>
                  <a:lnTo>
                    <a:pt x="1693" y="1024"/>
                  </a:lnTo>
                  <a:lnTo>
                    <a:pt x="1693" y="1018"/>
                  </a:lnTo>
                  <a:lnTo>
                    <a:pt x="1693" y="1012"/>
                  </a:lnTo>
                  <a:lnTo>
                    <a:pt x="1693" y="1008"/>
                  </a:lnTo>
                  <a:lnTo>
                    <a:pt x="1693" y="1004"/>
                  </a:lnTo>
                  <a:lnTo>
                    <a:pt x="1694" y="1000"/>
                  </a:lnTo>
                  <a:lnTo>
                    <a:pt x="1694" y="996"/>
                  </a:lnTo>
                  <a:lnTo>
                    <a:pt x="1694" y="992"/>
                  </a:lnTo>
                  <a:lnTo>
                    <a:pt x="1695" y="988"/>
                  </a:lnTo>
                  <a:lnTo>
                    <a:pt x="1695" y="984"/>
                  </a:lnTo>
                  <a:lnTo>
                    <a:pt x="1695" y="980"/>
                  </a:lnTo>
                  <a:lnTo>
                    <a:pt x="1695" y="978"/>
                  </a:lnTo>
                  <a:lnTo>
                    <a:pt x="1695" y="976"/>
                  </a:lnTo>
                  <a:lnTo>
                    <a:pt x="1695" y="975"/>
                  </a:lnTo>
                  <a:lnTo>
                    <a:pt x="1695" y="973"/>
                  </a:lnTo>
                  <a:lnTo>
                    <a:pt x="1695" y="971"/>
                  </a:lnTo>
                  <a:lnTo>
                    <a:pt x="1695" y="969"/>
                  </a:lnTo>
                  <a:lnTo>
                    <a:pt x="1696" y="968"/>
                  </a:lnTo>
                  <a:lnTo>
                    <a:pt x="1696" y="966"/>
                  </a:lnTo>
                  <a:lnTo>
                    <a:pt x="1694" y="966"/>
                  </a:lnTo>
                  <a:lnTo>
                    <a:pt x="1693" y="966"/>
                  </a:lnTo>
                  <a:lnTo>
                    <a:pt x="1691" y="966"/>
                  </a:lnTo>
                  <a:lnTo>
                    <a:pt x="1690" y="967"/>
                  </a:lnTo>
                  <a:lnTo>
                    <a:pt x="1689" y="967"/>
                  </a:lnTo>
                  <a:lnTo>
                    <a:pt x="1687" y="967"/>
                  </a:lnTo>
                  <a:lnTo>
                    <a:pt x="1686" y="967"/>
                  </a:lnTo>
                  <a:lnTo>
                    <a:pt x="1684" y="967"/>
                  </a:lnTo>
                  <a:lnTo>
                    <a:pt x="1683" y="967"/>
                  </a:lnTo>
                  <a:lnTo>
                    <a:pt x="1682" y="967"/>
                  </a:lnTo>
                  <a:lnTo>
                    <a:pt x="1680" y="967"/>
                  </a:lnTo>
                  <a:lnTo>
                    <a:pt x="1679" y="967"/>
                  </a:lnTo>
                  <a:lnTo>
                    <a:pt x="1677" y="966"/>
                  </a:lnTo>
                  <a:lnTo>
                    <a:pt x="1676" y="966"/>
                  </a:lnTo>
                  <a:lnTo>
                    <a:pt x="1675" y="966"/>
                  </a:lnTo>
                  <a:lnTo>
                    <a:pt x="1673" y="966"/>
                  </a:lnTo>
                  <a:lnTo>
                    <a:pt x="1673" y="971"/>
                  </a:lnTo>
                  <a:lnTo>
                    <a:pt x="1674" y="974"/>
                  </a:lnTo>
                  <a:lnTo>
                    <a:pt x="1674" y="978"/>
                  </a:lnTo>
                  <a:lnTo>
                    <a:pt x="1674" y="982"/>
                  </a:lnTo>
                  <a:lnTo>
                    <a:pt x="1674" y="986"/>
                  </a:lnTo>
                  <a:lnTo>
                    <a:pt x="1675" y="990"/>
                  </a:lnTo>
                  <a:lnTo>
                    <a:pt x="1675" y="993"/>
                  </a:lnTo>
                  <a:lnTo>
                    <a:pt x="1675" y="997"/>
                  </a:lnTo>
                  <a:lnTo>
                    <a:pt x="1675" y="1001"/>
                  </a:lnTo>
                  <a:lnTo>
                    <a:pt x="1675" y="1004"/>
                  </a:lnTo>
                  <a:lnTo>
                    <a:pt x="1675" y="1008"/>
                  </a:lnTo>
                  <a:lnTo>
                    <a:pt x="1675" y="1012"/>
                  </a:lnTo>
                  <a:lnTo>
                    <a:pt x="1675" y="1015"/>
                  </a:lnTo>
                  <a:lnTo>
                    <a:pt x="1675" y="1019"/>
                  </a:lnTo>
                  <a:lnTo>
                    <a:pt x="1675" y="1022"/>
                  </a:lnTo>
                  <a:lnTo>
                    <a:pt x="1675" y="1025"/>
                  </a:lnTo>
                  <a:lnTo>
                    <a:pt x="1675" y="1029"/>
                  </a:lnTo>
                  <a:lnTo>
                    <a:pt x="1675" y="1036"/>
                  </a:lnTo>
                  <a:lnTo>
                    <a:pt x="1675" y="1043"/>
                  </a:lnTo>
                  <a:lnTo>
                    <a:pt x="1675" y="1050"/>
                  </a:lnTo>
                  <a:lnTo>
                    <a:pt x="1675" y="1057"/>
                  </a:lnTo>
                  <a:lnTo>
                    <a:pt x="1675" y="1064"/>
                  </a:lnTo>
                  <a:lnTo>
                    <a:pt x="1675" y="1071"/>
                  </a:lnTo>
                  <a:lnTo>
                    <a:pt x="1675" y="1078"/>
                  </a:lnTo>
                  <a:lnTo>
                    <a:pt x="1675" y="1085"/>
                  </a:lnTo>
                  <a:lnTo>
                    <a:pt x="1662" y="1070"/>
                  </a:lnTo>
                  <a:lnTo>
                    <a:pt x="1648" y="1055"/>
                  </a:lnTo>
                  <a:lnTo>
                    <a:pt x="1634" y="1040"/>
                  </a:lnTo>
                  <a:lnTo>
                    <a:pt x="1620" y="1025"/>
                  </a:lnTo>
                  <a:lnTo>
                    <a:pt x="1607" y="1010"/>
                  </a:lnTo>
                  <a:lnTo>
                    <a:pt x="1593" y="995"/>
                  </a:lnTo>
                  <a:lnTo>
                    <a:pt x="1579" y="981"/>
                  </a:lnTo>
                  <a:lnTo>
                    <a:pt x="1565" y="966"/>
                  </a:lnTo>
                  <a:lnTo>
                    <a:pt x="1564" y="966"/>
                  </a:lnTo>
                  <a:lnTo>
                    <a:pt x="1563" y="966"/>
                  </a:lnTo>
                  <a:lnTo>
                    <a:pt x="1561" y="967"/>
                  </a:lnTo>
                  <a:lnTo>
                    <a:pt x="1560" y="967"/>
                  </a:lnTo>
                  <a:lnTo>
                    <a:pt x="1558" y="967"/>
                  </a:lnTo>
                  <a:lnTo>
                    <a:pt x="1557" y="967"/>
                  </a:lnTo>
                  <a:lnTo>
                    <a:pt x="1555" y="967"/>
                  </a:lnTo>
                  <a:lnTo>
                    <a:pt x="1554" y="967"/>
                  </a:lnTo>
                  <a:lnTo>
                    <a:pt x="1553" y="967"/>
                  </a:lnTo>
                  <a:lnTo>
                    <a:pt x="1551" y="967"/>
                  </a:lnTo>
                  <a:lnTo>
                    <a:pt x="1550" y="967"/>
                  </a:lnTo>
                  <a:lnTo>
                    <a:pt x="1548" y="967"/>
                  </a:lnTo>
                  <a:lnTo>
                    <a:pt x="1547" y="967"/>
                  </a:lnTo>
                  <a:lnTo>
                    <a:pt x="1546" y="966"/>
                  </a:lnTo>
                  <a:lnTo>
                    <a:pt x="1544" y="966"/>
                  </a:lnTo>
                  <a:lnTo>
                    <a:pt x="1543" y="966"/>
                  </a:lnTo>
                  <a:close/>
                  <a:moveTo>
                    <a:pt x="2331" y="966"/>
                  </a:moveTo>
                  <a:lnTo>
                    <a:pt x="2340" y="988"/>
                  </a:lnTo>
                  <a:lnTo>
                    <a:pt x="2349" y="1009"/>
                  </a:lnTo>
                  <a:lnTo>
                    <a:pt x="2358" y="1031"/>
                  </a:lnTo>
                  <a:lnTo>
                    <a:pt x="2366" y="1052"/>
                  </a:lnTo>
                  <a:lnTo>
                    <a:pt x="2375" y="1073"/>
                  </a:lnTo>
                  <a:lnTo>
                    <a:pt x="2383" y="1095"/>
                  </a:lnTo>
                  <a:lnTo>
                    <a:pt x="2391" y="1117"/>
                  </a:lnTo>
                  <a:lnTo>
                    <a:pt x="2399" y="1138"/>
                  </a:lnTo>
                  <a:lnTo>
                    <a:pt x="2400" y="1138"/>
                  </a:lnTo>
                  <a:lnTo>
                    <a:pt x="2402" y="1138"/>
                  </a:lnTo>
                  <a:lnTo>
                    <a:pt x="2403" y="1137"/>
                  </a:lnTo>
                  <a:lnTo>
                    <a:pt x="2405" y="1137"/>
                  </a:lnTo>
                  <a:lnTo>
                    <a:pt x="2406" y="1137"/>
                  </a:lnTo>
                  <a:lnTo>
                    <a:pt x="2407" y="1137"/>
                  </a:lnTo>
                  <a:lnTo>
                    <a:pt x="2409" y="1137"/>
                  </a:lnTo>
                  <a:lnTo>
                    <a:pt x="2411" y="1137"/>
                  </a:lnTo>
                  <a:lnTo>
                    <a:pt x="2412" y="1137"/>
                  </a:lnTo>
                  <a:lnTo>
                    <a:pt x="2413" y="1137"/>
                  </a:lnTo>
                  <a:lnTo>
                    <a:pt x="2415" y="1137"/>
                  </a:lnTo>
                  <a:lnTo>
                    <a:pt x="2416" y="1137"/>
                  </a:lnTo>
                  <a:lnTo>
                    <a:pt x="2417" y="1138"/>
                  </a:lnTo>
                  <a:lnTo>
                    <a:pt x="2419" y="1138"/>
                  </a:lnTo>
                  <a:lnTo>
                    <a:pt x="2420" y="1138"/>
                  </a:lnTo>
                  <a:lnTo>
                    <a:pt x="2422" y="1138"/>
                  </a:lnTo>
                  <a:lnTo>
                    <a:pt x="2430" y="1116"/>
                  </a:lnTo>
                  <a:lnTo>
                    <a:pt x="2437" y="1095"/>
                  </a:lnTo>
                  <a:lnTo>
                    <a:pt x="2446" y="1073"/>
                  </a:lnTo>
                  <a:lnTo>
                    <a:pt x="2455" y="1052"/>
                  </a:lnTo>
                  <a:lnTo>
                    <a:pt x="2464" y="1031"/>
                  </a:lnTo>
                  <a:lnTo>
                    <a:pt x="2473" y="1009"/>
                  </a:lnTo>
                  <a:lnTo>
                    <a:pt x="2482" y="988"/>
                  </a:lnTo>
                  <a:lnTo>
                    <a:pt x="2491" y="966"/>
                  </a:lnTo>
                  <a:lnTo>
                    <a:pt x="2488" y="966"/>
                  </a:lnTo>
                  <a:lnTo>
                    <a:pt x="2486" y="967"/>
                  </a:lnTo>
                  <a:lnTo>
                    <a:pt x="2484" y="967"/>
                  </a:lnTo>
                  <a:lnTo>
                    <a:pt x="2481" y="967"/>
                  </a:lnTo>
                  <a:lnTo>
                    <a:pt x="2478" y="967"/>
                  </a:lnTo>
                  <a:lnTo>
                    <a:pt x="2476" y="967"/>
                  </a:lnTo>
                  <a:lnTo>
                    <a:pt x="2473" y="967"/>
                  </a:lnTo>
                  <a:lnTo>
                    <a:pt x="2471" y="966"/>
                  </a:lnTo>
                  <a:lnTo>
                    <a:pt x="2471" y="966"/>
                  </a:lnTo>
                  <a:lnTo>
                    <a:pt x="2470" y="966"/>
                  </a:lnTo>
                  <a:lnTo>
                    <a:pt x="2470" y="966"/>
                  </a:lnTo>
                  <a:lnTo>
                    <a:pt x="2470" y="966"/>
                  </a:lnTo>
                  <a:lnTo>
                    <a:pt x="2469" y="966"/>
                  </a:lnTo>
                  <a:lnTo>
                    <a:pt x="2469" y="966"/>
                  </a:lnTo>
                  <a:lnTo>
                    <a:pt x="2469" y="966"/>
                  </a:lnTo>
                  <a:lnTo>
                    <a:pt x="2468" y="966"/>
                  </a:lnTo>
                  <a:lnTo>
                    <a:pt x="2463" y="982"/>
                  </a:lnTo>
                  <a:lnTo>
                    <a:pt x="2458" y="997"/>
                  </a:lnTo>
                  <a:lnTo>
                    <a:pt x="2452" y="1013"/>
                  </a:lnTo>
                  <a:lnTo>
                    <a:pt x="2446" y="1029"/>
                  </a:lnTo>
                  <a:lnTo>
                    <a:pt x="2440" y="1045"/>
                  </a:lnTo>
                  <a:lnTo>
                    <a:pt x="2433" y="1060"/>
                  </a:lnTo>
                  <a:lnTo>
                    <a:pt x="2427" y="1076"/>
                  </a:lnTo>
                  <a:lnTo>
                    <a:pt x="2421" y="1091"/>
                  </a:lnTo>
                  <a:lnTo>
                    <a:pt x="2415" y="1076"/>
                  </a:lnTo>
                  <a:lnTo>
                    <a:pt x="2409" y="1060"/>
                  </a:lnTo>
                  <a:lnTo>
                    <a:pt x="2403" y="1044"/>
                  </a:lnTo>
                  <a:lnTo>
                    <a:pt x="2398" y="1029"/>
                  </a:lnTo>
                  <a:lnTo>
                    <a:pt x="2392" y="1013"/>
                  </a:lnTo>
                  <a:lnTo>
                    <a:pt x="2386" y="997"/>
                  </a:lnTo>
                  <a:lnTo>
                    <a:pt x="2381" y="982"/>
                  </a:lnTo>
                  <a:lnTo>
                    <a:pt x="2376" y="966"/>
                  </a:lnTo>
                  <a:lnTo>
                    <a:pt x="2373" y="966"/>
                  </a:lnTo>
                  <a:lnTo>
                    <a:pt x="2370" y="966"/>
                  </a:lnTo>
                  <a:lnTo>
                    <a:pt x="2368" y="967"/>
                  </a:lnTo>
                  <a:lnTo>
                    <a:pt x="2365" y="967"/>
                  </a:lnTo>
                  <a:lnTo>
                    <a:pt x="2362" y="967"/>
                  </a:lnTo>
                  <a:lnTo>
                    <a:pt x="2359" y="967"/>
                  </a:lnTo>
                  <a:lnTo>
                    <a:pt x="2357" y="967"/>
                  </a:lnTo>
                  <a:lnTo>
                    <a:pt x="2354" y="967"/>
                  </a:lnTo>
                  <a:lnTo>
                    <a:pt x="2351" y="967"/>
                  </a:lnTo>
                  <a:lnTo>
                    <a:pt x="2348" y="967"/>
                  </a:lnTo>
                  <a:lnTo>
                    <a:pt x="2346" y="967"/>
                  </a:lnTo>
                  <a:lnTo>
                    <a:pt x="2343" y="967"/>
                  </a:lnTo>
                  <a:lnTo>
                    <a:pt x="2340" y="966"/>
                  </a:lnTo>
                  <a:lnTo>
                    <a:pt x="2337" y="966"/>
                  </a:lnTo>
                  <a:lnTo>
                    <a:pt x="2334" y="966"/>
                  </a:lnTo>
                  <a:lnTo>
                    <a:pt x="2331" y="966"/>
                  </a:lnTo>
                  <a:close/>
                  <a:moveTo>
                    <a:pt x="2919" y="966"/>
                  </a:moveTo>
                  <a:lnTo>
                    <a:pt x="2928" y="988"/>
                  </a:lnTo>
                  <a:lnTo>
                    <a:pt x="2937" y="1009"/>
                  </a:lnTo>
                  <a:lnTo>
                    <a:pt x="2946" y="1031"/>
                  </a:lnTo>
                  <a:lnTo>
                    <a:pt x="2954" y="1052"/>
                  </a:lnTo>
                  <a:lnTo>
                    <a:pt x="2963" y="1073"/>
                  </a:lnTo>
                  <a:lnTo>
                    <a:pt x="2970" y="1095"/>
                  </a:lnTo>
                  <a:lnTo>
                    <a:pt x="2979" y="1117"/>
                  </a:lnTo>
                  <a:lnTo>
                    <a:pt x="2987" y="1138"/>
                  </a:lnTo>
                  <a:lnTo>
                    <a:pt x="2988" y="1138"/>
                  </a:lnTo>
                  <a:lnTo>
                    <a:pt x="2989" y="1138"/>
                  </a:lnTo>
                  <a:lnTo>
                    <a:pt x="2991" y="1137"/>
                  </a:lnTo>
                  <a:lnTo>
                    <a:pt x="2992" y="1137"/>
                  </a:lnTo>
                  <a:lnTo>
                    <a:pt x="2994" y="1137"/>
                  </a:lnTo>
                  <a:lnTo>
                    <a:pt x="2995" y="1137"/>
                  </a:lnTo>
                  <a:lnTo>
                    <a:pt x="2996" y="1137"/>
                  </a:lnTo>
                  <a:lnTo>
                    <a:pt x="2998" y="1137"/>
                  </a:lnTo>
                  <a:lnTo>
                    <a:pt x="2999" y="1137"/>
                  </a:lnTo>
                  <a:lnTo>
                    <a:pt x="3001" y="1137"/>
                  </a:lnTo>
                  <a:lnTo>
                    <a:pt x="3002" y="1137"/>
                  </a:lnTo>
                  <a:lnTo>
                    <a:pt x="3004" y="1137"/>
                  </a:lnTo>
                  <a:lnTo>
                    <a:pt x="3005" y="1138"/>
                  </a:lnTo>
                  <a:lnTo>
                    <a:pt x="3006" y="1138"/>
                  </a:lnTo>
                  <a:lnTo>
                    <a:pt x="3008" y="1138"/>
                  </a:lnTo>
                  <a:lnTo>
                    <a:pt x="3009" y="1138"/>
                  </a:lnTo>
                  <a:lnTo>
                    <a:pt x="3017" y="1116"/>
                  </a:lnTo>
                  <a:lnTo>
                    <a:pt x="3025" y="1095"/>
                  </a:lnTo>
                  <a:lnTo>
                    <a:pt x="3034" y="1073"/>
                  </a:lnTo>
                  <a:lnTo>
                    <a:pt x="3042" y="1052"/>
                  </a:lnTo>
                  <a:lnTo>
                    <a:pt x="3051" y="1031"/>
                  </a:lnTo>
                  <a:lnTo>
                    <a:pt x="3060" y="1009"/>
                  </a:lnTo>
                  <a:lnTo>
                    <a:pt x="3069" y="988"/>
                  </a:lnTo>
                  <a:lnTo>
                    <a:pt x="3079" y="966"/>
                  </a:lnTo>
                  <a:lnTo>
                    <a:pt x="3076" y="966"/>
                  </a:lnTo>
                  <a:lnTo>
                    <a:pt x="3073" y="967"/>
                  </a:lnTo>
                  <a:lnTo>
                    <a:pt x="3071" y="967"/>
                  </a:lnTo>
                  <a:lnTo>
                    <a:pt x="3069" y="967"/>
                  </a:lnTo>
                  <a:lnTo>
                    <a:pt x="3066" y="967"/>
                  </a:lnTo>
                  <a:lnTo>
                    <a:pt x="3064" y="967"/>
                  </a:lnTo>
                  <a:lnTo>
                    <a:pt x="3061" y="967"/>
                  </a:lnTo>
                  <a:lnTo>
                    <a:pt x="3059" y="966"/>
                  </a:lnTo>
                  <a:lnTo>
                    <a:pt x="3058" y="966"/>
                  </a:lnTo>
                  <a:lnTo>
                    <a:pt x="3058" y="966"/>
                  </a:lnTo>
                  <a:lnTo>
                    <a:pt x="3058" y="966"/>
                  </a:lnTo>
                  <a:lnTo>
                    <a:pt x="3057" y="966"/>
                  </a:lnTo>
                  <a:lnTo>
                    <a:pt x="3057" y="966"/>
                  </a:lnTo>
                  <a:lnTo>
                    <a:pt x="3056" y="966"/>
                  </a:lnTo>
                  <a:lnTo>
                    <a:pt x="3056" y="966"/>
                  </a:lnTo>
                  <a:lnTo>
                    <a:pt x="3056" y="966"/>
                  </a:lnTo>
                  <a:lnTo>
                    <a:pt x="3050" y="982"/>
                  </a:lnTo>
                  <a:lnTo>
                    <a:pt x="3045" y="997"/>
                  </a:lnTo>
                  <a:lnTo>
                    <a:pt x="3039" y="1013"/>
                  </a:lnTo>
                  <a:lnTo>
                    <a:pt x="3033" y="1029"/>
                  </a:lnTo>
                  <a:lnTo>
                    <a:pt x="3027" y="1045"/>
                  </a:lnTo>
                  <a:lnTo>
                    <a:pt x="3021" y="1060"/>
                  </a:lnTo>
                  <a:lnTo>
                    <a:pt x="3015" y="1076"/>
                  </a:lnTo>
                  <a:lnTo>
                    <a:pt x="3008" y="1091"/>
                  </a:lnTo>
                  <a:lnTo>
                    <a:pt x="3002" y="1076"/>
                  </a:lnTo>
                  <a:lnTo>
                    <a:pt x="2997" y="1060"/>
                  </a:lnTo>
                  <a:lnTo>
                    <a:pt x="2991" y="1044"/>
                  </a:lnTo>
                  <a:lnTo>
                    <a:pt x="2985" y="1029"/>
                  </a:lnTo>
                  <a:lnTo>
                    <a:pt x="2979" y="1013"/>
                  </a:lnTo>
                  <a:lnTo>
                    <a:pt x="2974" y="997"/>
                  </a:lnTo>
                  <a:lnTo>
                    <a:pt x="2968" y="982"/>
                  </a:lnTo>
                  <a:lnTo>
                    <a:pt x="2963" y="966"/>
                  </a:lnTo>
                  <a:lnTo>
                    <a:pt x="2961" y="966"/>
                  </a:lnTo>
                  <a:lnTo>
                    <a:pt x="2958" y="966"/>
                  </a:lnTo>
                  <a:lnTo>
                    <a:pt x="2955" y="967"/>
                  </a:lnTo>
                  <a:lnTo>
                    <a:pt x="2952" y="967"/>
                  </a:lnTo>
                  <a:lnTo>
                    <a:pt x="2950" y="967"/>
                  </a:lnTo>
                  <a:lnTo>
                    <a:pt x="2947" y="967"/>
                  </a:lnTo>
                  <a:lnTo>
                    <a:pt x="2944" y="967"/>
                  </a:lnTo>
                  <a:lnTo>
                    <a:pt x="2941" y="967"/>
                  </a:lnTo>
                  <a:lnTo>
                    <a:pt x="2939" y="967"/>
                  </a:lnTo>
                  <a:lnTo>
                    <a:pt x="2936" y="967"/>
                  </a:lnTo>
                  <a:lnTo>
                    <a:pt x="2933" y="967"/>
                  </a:lnTo>
                  <a:lnTo>
                    <a:pt x="2930" y="967"/>
                  </a:lnTo>
                  <a:lnTo>
                    <a:pt x="2928" y="966"/>
                  </a:lnTo>
                  <a:lnTo>
                    <a:pt x="2925" y="966"/>
                  </a:lnTo>
                  <a:lnTo>
                    <a:pt x="2922" y="966"/>
                  </a:lnTo>
                  <a:lnTo>
                    <a:pt x="2919" y="966"/>
                  </a:lnTo>
                  <a:close/>
                  <a:moveTo>
                    <a:pt x="3387" y="966"/>
                  </a:moveTo>
                  <a:lnTo>
                    <a:pt x="3387" y="966"/>
                  </a:lnTo>
                  <a:lnTo>
                    <a:pt x="3387" y="967"/>
                  </a:lnTo>
                  <a:lnTo>
                    <a:pt x="3387" y="967"/>
                  </a:lnTo>
                  <a:lnTo>
                    <a:pt x="3387" y="967"/>
                  </a:lnTo>
                  <a:lnTo>
                    <a:pt x="3387" y="968"/>
                  </a:lnTo>
                  <a:lnTo>
                    <a:pt x="3388" y="968"/>
                  </a:lnTo>
                  <a:lnTo>
                    <a:pt x="3388" y="969"/>
                  </a:lnTo>
                  <a:lnTo>
                    <a:pt x="3388" y="971"/>
                  </a:lnTo>
                  <a:lnTo>
                    <a:pt x="3388" y="973"/>
                  </a:lnTo>
                  <a:lnTo>
                    <a:pt x="3388" y="975"/>
                  </a:lnTo>
                  <a:lnTo>
                    <a:pt x="3388" y="978"/>
                  </a:lnTo>
                  <a:lnTo>
                    <a:pt x="3388" y="980"/>
                  </a:lnTo>
                  <a:lnTo>
                    <a:pt x="3388" y="982"/>
                  </a:lnTo>
                  <a:lnTo>
                    <a:pt x="3388" y="984"/>
                  </a:lnTo>
                  <a:lnTo>
                    <a:pt x="3387" y="987"/>
                  </a:lnTo>
                  <a:lnTo>
                    <a:pt x="3394" y="986"/>
                  </a:lnTo>
                  <a:lnTo>
                    <a:pt x="3402" y="986"/>
                  </a:lnTo>
                  <a:lnTo>
                    <a:pt x="3409" y="986"/>
                  </a:lnTo>
                  <a:lnTo>
                    <a:pt x="3416" y="985"/>
                  </a:lnTo>
                  <a:lnTo>
                    <a:pt x="3424" y="985"/>
                  </a:lnTo>
                  <a:lnTo>
                    <a:pt x="3431" y="985"/>
                  </a:lnTo>
                  <a:lnTo>
                    <a:pt x="3439" y="984"/>
                  </a:lnTo>
                  <a:lnTo>
                    <a:pt x="3446" y="984"/>
                  </a:lnTo>
                  <a:lnTo>
                    <a:pt x="3449" y="984"/>
                  </a:lnTo>
                  <a:lnTo>
                    <a:pt x="3451" y="984"/>
                  </a:lnTo>
                  <a:lnTo>
                    <a:pt x="3453" y="984"/>
                  </a:lnTo>
                  <a:lnTo>
                    <a:pt x="3456" y="984"/>
                  </a:lnTo>
                  <a:lnTo>
                    <a:pt x="3459" y="984"/>
                  </a:lnTo>
                  <a:lnTo>
                    <a:pt x="3461" y="984"/>
                  </a:lnTo>
                  <a:lnTo>
                    <a:pt x="3463" y="984"/>
                  </a:lnTo>
                  <a:lnTo>
                    <a:pt x="3466" y="984"/>
                  </a:lnTo>
                  <a:lnTo>
                    <a:pt x="3455" y="1003"/>
                  </a:lnTo>
                  <a:lnTo>
                    <a:pt x="3445" y="1023"/>
                  </a:lnTo>
                  <a:lnTo>
                    <a:pt x="3434" y="1042"/>
                  </a:lnTo>
                  <a:lnTo>
                    <a:pt x="3423" y="1060"/>
                  </a:lnTo>
                  <a:lnTo>
                    <a:pt x="3411" y="1079"/>
                  </a:lnTo>
                  <a:lnTo>
                    <a:pt x="3400" y="1098"/>
                  </a:lnTo>
                  <a:lnTo>
                    <a:pt x="3388" y="1116"/>
                  </a:lnTo>
                  <a:lnTo>
                    <a:pt x="3377" y="1134"/>
                  </a:lnTo>
                  <a:lnTo>
                    <a:pt x="3377" y="1138"/>
                  </a:lnTo>
                  <a:lnTo>
                    <a:pt x="3380" y="1138"/>
                  </a:lnTo>
                  <a:lnTo>
                    <a:pt x="3383" y="1138"/>
                  </a:lnTo>
                  <a:lnTo>
                    <a:pt x="3387" y="1138"/>
                  </a:lnTo>
                  <a:lnTo>
                    <a:pt x="3390" y="1138"/>
                  </a:lnTo>
                  <a:lnTo>
                    <a:pt x="3394" y="1138"/>
                  </a:lnTo>
                  <a:lnTo>
                    <a:pt x="3397" y="1138"/>
                  </a:lnTo>
                  <a:lnTo>
                    <a:pt x="3401" y="1137"/>
                  </a:lnTo>
                  <a:lnTo>
                    <a:pt x="3404" y="1137"/>
                  </a:lnTo>
                  <a:lnTo>
                    <a:pt x="3410" y="1137"/>
                  </a:lnTo>
                  <a:lnTo>
                    <a:pt x="3417" y="1137"/>
                  </a:lnTo>
                  <a:lnTo>
                    <a:pt x="3423" y="1137"/>
                  </a:lnTo>
                  <a:lnTo>
                    <a:pt x="3430" y="1137"/>
                  </a:lnTo>
                  <a:lnTo>
                    <a:pt x="3436" y="1137"/>
                  </a:lnTo>
                  <a:lnTo>
                    <a:pt x="3442" y="1137"/>
                  </a:lnTo>
                  <a:lnTo>
                    <a:pt x="3449" y="1137"/>
                  </a:lnTo>
                  <a:lnTo>
                    <a:pt x="3455" y="1137"/>
                  </a:lnTo>
                  <a:lnTo>
                    <a:pt x="3460" y="1137"/>
                  </a:lnTo>
                  <a:lnTo>
                    <a:pt x="3464" y="1137"/>
                  </a:lnTo>
                  <a:lnTo>
                    <a:pt x="3469" y="1137"/>
                  </a:lnTo>
                  <a:lnTo>
                    <a:pt x="3474" y="1137"/>
                  </a:lnTo>
                  <a:lnTo>
                    <a:pt x="3478" y="1137"/>
                  </a:lnTo>
                  <a:lnTo>
                    <a:pt x="3483" y="1137"/>
                  </a:lnTo>
                  <a:lnTo>
                    <a:pt x="3487" y="1137"/>
                  </a:lnTo>
                  <a:lnTo>
                    <a:pt x="3492" y="1137"/>
                  </a:lnTo>
                  <a:lnTo>
                    <a:pt x="3495" y="1137"/>
                  </a:lnTo>
                  <a:lnTo>
                    <a:pt x="3498" y="1138"/>
                  </a:lnTo>
                  <a:lnTo>
                    <a:pt x="3502" y="1138"/>
                  </a:lnTo>
                  <a:lnTo>
                    <a:pt x="3505" y="1138"/>
                  </a:lnTo>
                  <a:lnTo>
                    <a:pt x="3508" y="1138"/>
                  </a:lnTo>
                  <a:lnTo>
                    <a:pt x="3512" y="1138"/>
                  </a:lnTo>
                  <a:lnTo>
                    <a:pt x="3515" y="1138"/>
                  </a:lnTo>
                  <a:lnTo>
                    <a:pt x="3519" y="1138"/>
                  </a:lnTo>
                  <a:lnTo>
                    <a:pt x="3519" y="1138"/>
                  </a:lnTo>
                  <a:lnTo>
                    <a:pt x="3518" y="1137"/>
                  </a:lnTo>
                  <a:lnTo>
                    <a:pt x="3518" y="1137"/>
                  </a:lnTo>
                  <a:lnTo>
                    <a:pt x="3518" y="1135"/>
                  </a:lnTo>
                  <a:lnTo>
                    <a:pt x="3518" y="1134"/>
                  </a:lnTo>
                  <a:lnTo>
                    <a:pt x="3518" y="1133"/>
                  </a:lnTo>
                  <a:lnTo>
                    <a:pt x="3518" y="1133"/>
                  </a:lnTo>
                  <a:lnTo>
                    <a:pt x="3518" y="1132"/>
                  </a:lnTo>
                  <a:lnTo>
                    <a:pt x="3517" y="1131"/>
                  </a:lnTo>
                  <a:lnTo>
                    <a:pt x="3517" y="1129"/>
                  </a:lnTo>
                  <a:lnTo>
                    <a:pt x="3517" y="1128"/>
                  </a:lnTo>
                  <a:lnTo>
                    <a:pt x="3517" y="1126"/>
                  </a:lnTo>
                  <a:lnTo>
                    <a:pt x="3517" y="1125"/>
                  </a:lnTo>
                  <a:lnTo>
                    <a:pt x="3517" y="1123"/>
                  </a:lnTo>
                  <a:lnTo>
                    <a:pt x="3518" y="1122"/>
                  </a:lnTo>
                  <a:lnTo>
                    <a:pt x="3518" y="1120"/>
                  </a:lnTo>
                  <a:lnTo>
                    <a:pt x="3518" y="1120"/>
                  </a:lnTo>
                  <a:lnTo>
                    <a:pt x="3518" y="1119"/>
                  </a:lnTo>
                  <a:lnTo>
                    <a:pt x="3518" y="1119"/>
                  </a:lnTo>
                  <a:lnTo>
                    <a:pt x="3518" y="1118"/>
                  </a:lnTo>
                  <a:lnTo>
                    <a:pt x="3518" y="1118"/>
                  </a:lnTo>
                  <a:lnTo>
                    <a:pt x="3518" y="1118"/>
                  </a:lnTo>
                  <a:lnTo>
                    <a:pt x="3519" y="1117"/>
                  </a:lnTo>
                  <a:lnTo>
                    <a:pt x="3507" y="1118"/>
                  </a:lnTo>
                  <a:lnTo>
                    <a:pt x="3496" y="1118"/>
                  </a:lnTo>
                  <a:lnTo>
                    <a:pt x="3486" y="1119"/>
                  </a:lnTo>
                  <a:lnTo>
                    <a:pt x="3475" y="1119"/>
                  </a:lnTo>
                  <a:lnTo>
                    <a:pt x="3464" y="1120"/>
                  </a:lnTo>
                  <a:lnTo>
                    <a:pt x="3453" y="1120"/>
                  </a:lnTo>
                  <a:lnTo>
                    <a:pt x="3442" y="1120"/>
                  </a:lnTo>
                  <a:lnTo>
                    <a:pt x="3431" y="1120"/>
                  </a:lnTo>
                  <a:lnTo>
                    <a:pt x="3430" y="1118"/>
                  </a:lnTo>
                  <a:lnTo>
                    <a:pt x="3441" y="1100"/>
                  </a:lnTo>
                  <a:lnTo>
                    <a:pt x="3452" y="1081"/>
                  </a:lnTo>
                  <a:lnTo>
                    <a:pt x="3463" y="1062"/>
                  </a:lnTo>
                  <a:lnTo>
                    <a:pt x="3474" y="1044"/>
                  </a:lnTo>
                  <a:lnTo>
                    <a:pt x="3485" y="1025"/>
                  </a:lnTo>
                  <a:lnTo>
                    <a:pt x="3496" y="1006"/>
                  </a:lnTo>
                  <a:lnTo>
                    <a:pt x="3507" y="988"/>
                  </a:lnTo>
                  <a:lnTo>
                    <a:pt x="3519" y="970"/>
                  </a:lnTo>
                  <a:lnTo>
                    <a:pt x="3519" y="966"/>
                  </a:lnTo>
                  <a:lnTo>
                    <a:pt x="3515" y="966"/>
                  </a:lnTo>
                  <a:lnTo>
                    <a:pt x="3510" y="966"/>
                  </a:lnTo>
                  <a:lnTo>
                    <a:pt x="3506" y="966"/>
                  </a:lnTo>
                  <a:lnTo>
                    <a:pt x="3502" y="966"/>
                  </a:lnTo>
                  <a:lnTo>
                    <a:pt x="3498" y="966"/>
                  </a:lnTo>
                  <a:lnTo>
                    <a:pt x="3494" y="966"/>
                  </a:lnTo>
                  <a:lnTo>
                    <a:pt x="3490" y="967"/>
                  </a:lnTo>
                  <a:lnTo>
                    <a:pt x="3485" y="967"/>
                  </a:lnTo>
                  <a:lnTo>
                    <a:pt x="3482" y="967"/>
                  </a:lnTo>
                  <a:lnTo>
                    <a:pt x="3478" y="967"/>
                  </a:lnTo>
                  <a:lnTo>
                    <a:pt x="3475" y="967"/>
                  </a:lnTo>
                  <a:lnTo>
                    <a:pt x="3471" y="967"/>
                  </a:lnTo>
                  <a:lnTo>
                    <a:pt x="3467" y="967"/>
                  </a:lnTo>
                  <a:lnTo>
                    <a:pt x="3464" y="967"/>
                  </a:lnTo>
                  <a:lnTo>
                    <a:pt x="3460" y="967"/>
                  </a:lnTo>
                  <a:lnTo>
                    <a:pt x="3457" y="967"/>
                  </a:lnTo>
                  <a:lnTo>
                    <a:pt x="3452" y="967"/>
                  </a:lnTo>
                  <a:lnTo>
                    <a:pt x="3448" y="967"/>
                  </a:lnTo>
                  <a:lnTo>
                    <a:pt x="3444" y="967"/>
                  </a:lnTo>
                  <a:lnTo>
                    <a:pt x="3440" y="967"/>
                  </a:lnTo>
                  <a:lnTo>
                    <a:pt x="3436" y="967"/>
                  </a:lnTo>
                  <a:lnTo>
                    <a:pt x="3431" y="967"/>
                  </a:lnTo>
                  <a:lnTo>
                    <a:pt x="3427" y="967"/>
                  </a:lnTo>
                  <a:lnTo>
                    <a:pt x="3423" y="967"/>
                  </a:lnTo>
                  <a:lnTo>
                    <a:pt x="3387" y="966"/>
                  </a:lnTo>
                  <a:close/>
                  <a:moveTo>
                    <a:pt x="4115" y="966"/>
                  </a:moveTo>
                  <a:lnTo>
                    <a:pt x="4105" y="1042"/>
                  </a:lnTo>
                  <a:lnTo>
                    <a:pt x="4104" y="1047"/>
                  </a:lnTo>
                  <a:lnTo>
                    <a:pt x="4103" y="1054"/>
                  </a:lnTo>
                  <a:lnTo>
                    <a:pt x="4102" y="1060"/>
                  </a:lnTo>
                  <a:lnTo>
                    <a:pt x="4101" y="1066"/>
                  </a:lnTo>
                  <a:lnTo>
                    <a:pt x="4100" y="1072"/>
                  </a:lnTo>
                  <a:lnTo>
                    <a:pt x="4100" y="1078"/>
                  </a:lnTo>
                  <a:lnTo>
                    <a:pt x="4098" y="1085"/>
                  </a:lnTo>
                  <a:lnTo>
                    <a:pt x="4098" y="1090"/>
                  </a:lnTo>
                  <a:lnTo>
                    <a:pt x="4097" y="1095"/>
                  </a:lnTo>
                  <a:lnTo>
                    <a:pt x="4096" y="1100"/>
                  </a:lnTo>
                  <a:lnTo>
                    <a:pt x="4095" y="1105"/>
                  </a:lnTo>
                  <a:lnTo>
                    <a:pt x="4095" y="1110"/>
                  </a:lnTo>
                  <a:lnTo>
                    <a:pt x="4093" y="1115"/>
                  </a:lnTo>
                  <a:lnTo>
                    <a:pt x="4093" y="1120"/>
                  </a:lnTo>
                  <a:lnTo>
                    <a:pt x="4092" y="1124"/>
                  </a:lnTo>
                  <a:lnTo>
                    <a:pt x="4091" y="1129"/>
                  </a:lnTo>
                  <a:lnTo>
                    <a:pt x="4091" y="1130"/>
                  </a:lnTo>
                  <a:lnTo>
                    <a:pt x="4090" y="1131"/>
                  </a:lnTo>
                  <a:lnTo>
                    <a:pt x="4090" y="1132"/>
                  </a:lnTo>
                  <a:lnTo>
                    <a:pt x="4090" y="1133"/>
                  </a:lnTo>
                  <a:lnTo>
                    <a:pt x="4089" y="1135"/>
                  </a:lnTo>
                  <a:lnTo>
                    <a:pt x="4089" y="1136"/>
                  </a:lnTo>
                  <a:lnTo>
                    <a:pt x="4089" y="1137"/>
                  </a:lnTo>
                  <a:lnTo>
                    <a:pt x="4089" y="1138"/>
                  </a:lnTo>
                  <a:lnTo>
                    <a:pt x="4091" y="1138"/>
                  </a:lnTo>
                  <a:lnTo>
                    <a:pt x="4092" y="1138"/>
                  </a:lnTo>
                  <a:lnTo>
                    <a:pt x="4093" y="1137"/>
                  </a:lnTo>
                  <a:lnTo>
                    <a:pt x="4095" y="1137"/>
                  </a:lnTo>
                  <a:lnTo>
                    <a:pt x="4097" y="1137"/>
                  </a:lnTo>
                  <a:lnTo>
                    <a:pt x="4098" y="1137"/>
                  </a:lnTo>
                  <a:lnTo>
                    <a:pt x="4099" y="1137"/>
                  </a:lnTo>
                  <a:lnTo>
                    <a:pt x="4101" y="1137"/>
                  </a:lnTo>
                  <a:lnTo>
                    <a:pt x="4102" y="1137"/>
                  </a:lnTo>
                  <a:lnTo>
                    <a:pt x="4104" y="1137"/>
                  </a:lnTo>
                  <a:lnTo>
                    <a:pt x="4105" y="1137"/>
                  </a:lnTo>
                  <a:lnTo>
                    <a:pt x="4107" y="1137"/>
                  </a:lnTo>
                  <a:lnTo>
                    <a:pt x="4108" y="1137"/>
                  </a:lnTo>
                  <a:lnTo>
                    <a:pt x="4110" y="1138"/>
                  </a:lnTo>
                  <a:lnTo>
                    <a:pt x="4111" y="1138"/>
                  </a:lnTo>
                  <a:lnTo>
                    <a:pt x="4112" y="1138"/>
                  </a:lnTo>
                  <a:lnTo>
                    <a:pt x="4113" y="1136"/>
                  </a:lnTo>
                  <a:lnTo>
                    <a:pt x="4113" y="1134"/>
                  </a:lnTo>
                  <a:lnTo>
                    <a:pt x="4113" y="1132"/>
                  </a:lnTo>
                  <a:lnTo>
                    <a:pt x="4113" y="1130"/>
                  </a:lnTo>
                  <a:lnTo>
                    <a:pt x="4113" y="1128"/>
                  </a:lnTo>
                  <a:lnTo>
                    <a:pt x="4113" y="1127"/>
                  </a:lnTo>
                  <a:lnTo>
                    <a:pt x="4113" y="1125"/>
                  </a:lnTo>
                  <a:lnTo>
                    <a:pt x="4113" y="1123"/>
                  </a:lnTo>
                  <a:lnTo>
                    <a:pt x="4113" y="1120"/>
                  </a:lnTo>
                  <a:lnTo>
                    <a:pt x="4114" y="1116"/>
                  </a:lnTo>
                  <a:lnTo>
                    <a:pt x="4114" y="1113"/>
                  </a:lnTo>
                  <a:lnTo>
                    <a:pt x="4114" y="1110"/>
                  </a:lnTo>
                  <a:lnTo>
                    <a:pt x="4115" y="1107"/>
                  </a:lnTo>
                  <a:lnTo>
                    <a:pt x="4115" y="1104"/>
                  </a:lnTo>
                  <a:lnTo>
                    <a:pt x="4115" y="1101"/>
                  </a:lnTo>
                  <a:lnTo>
                    <a:pt x="4115" y="1098"/>
                  </a:lnTo>
                  <a:lnTo>
                    <a:pt x="4115" y="1094"/>
                  </a:lnTo>
                  <a:lnTo>
                    <a:pt x="4116" y="1091"/>
                  </a:lnTo>
                  <a:lnTo>
                    <a:pt x="4116" y="1087"/>
                  </a:lnTo>
                  <a:lnTo>
                    <a:pt x="4117" y="1084"/>
                  </a:lnTo>
                  <a:lnTo>
                    <a:pt x="4117" y="1080"/>
                  </a:lnTo>
                  <a:lnTo>
                    <a:pt x="4117" y="1077"/>
                  </a:lnTo>
                  <a:lnTo>
                    <a:pt x="4117" y="1073"/>
                  </a:lnTo>
                  <a:lnTo>
                    <a:pt x="4118" y="1069"/>
                  </a:lnTo>
                  <a:lnTo>
                    <a:pt x="4118" y="1064"/>
                  </a:lnTo>
                  <a:lnTo>
                    <a:pt x="4119" y="1058"/>
                  </a:lnTo>
                  <a:lnTo>
                    <a:pt x="4120" y="1053"/>
                  </a:lnTo>
                  <a:lnTo>
                    <a:pt x="4120" y="1047"/>
                  </a:lnTo>
                  <a:lnTo>
                    <a:pt x="4121" y="1042"/>
                  </a:lnTo>
                  <a:lnTo>
                    <a:pt x="4122" y="1036"/>
                  </a:lnTo>
                  <a:lnTo>
                    <a:pt x="4123" y="1031"/>
                  </a:lnTo>
                  <a:lnTo>
                    <a:pt x="4123" y="1025"/>
                  </a:lnTo>
                  <a:lnTo>
                    <a:pt x="4128" y="1034"/>
                  </a:lnTo>
                  <a:lnTo>
                    <a:pt x="4132" y="1043"/>
                  </a:lnTo>
                  <a:lnTo>
                    <a:pt x="4137" y="1052"/>
                  </a:lnTo>
                  <a:lnTo>
                    <a:pt x="4141" y="1061"/>
                  </a:lnTo>
                  <a:lnTo>
                    <a:pt x="4146" y="1070"/>
                  </a:lnTo>
                  <a:lnTo>
                    <a:pt x="4150" y="1079"/>
                  </a:lnTo>
                  <a:lnTo>
                    <a:pt x="4155" y="1089"/>
                  </a:lnTo>
                  <a:lnTo>
                    <a:pt x="4159" y="1098"/>
                  </a:lnTo>
                  <a:lnTo>
                    <a:pt x="4178" y="1138"/>
                  </a:lnTo>
                  <a:lnTo>
                    <a:pt x="4180" y="1138"/>
                  </a:lnTo>
                  <a:lnTo>
                    <a:pt x="4181" y="1138"/>
                  </a:lnTo>
                  <a:lnTo>
                    <a:pt x="4182" y="1138"/>
                  </a:lnTo>
                  <a:lnTo>
                    <a:pt x="4183" y="1138"/>
                  </a:lnTo>
                  <a:lnTo>
                    <a:pt x="4184" y="1138"/>
                  </a:lnTo>
                  <a:lnTo>
                    <a:pt x="4186" y="1138"/>
                  </a:lnTo>
                  <a:lnTo>
                    <a:pt x="4187" y="1138"/>
                  </a:lnTo>
                  <a:lnTo>
                    <a:pt x="4188" y="1138"/>
                  </a:lnTo>
                  <a:lnTo>
                    <a:pt x="4195" y="1124"/>
                  </a:lnTo>
                  <a:lnTo>
                    <a:pt x="4201" y="1109"/>
                  </a:lnTo>
                  <a:lnTo>
                    <a:pt x="4209" y="1094"/>
                  </a:lnTo>
                  <a:lnTo>
                    <a:pt x="4216" y="1080"/>
                  </a:lnTo>
                  <a:lnTo>
                    <a:pt x="4222" y="1065"/>
                  </a:lnTo>
                  <a:lnTo>
                    <a:pt x="4229" y="1051"/>
                  </a:lnTo>
                  <a:lnTo>
                    <a:pt x="4237" y="1036"/>
                  </a:lnTo>
                  <a:lnTo>
                    <a:pt x="4244" y="1022"/>
                  </a:lnTo>
                  <a:lnTo>
                    <a:pt x="4246" y="1036"/>
                  </a:lnTo>
                  <a:lnTo>
                    <a:pt x="4247" y="1051"/>
                  </a:lnTo>
                  <a:lnTo>
                    <a:pt x="4248" y="1066"/>
                  </a:lnTo>
                  <a:lnTo>
                    <a:pt x="4250" y="1080"/>
                  </a:lnTo>
                  <a:lnTo>
                    <a:pt x="4251" y="1095"/>
                  </a:lnTo>
                  <a:lnTo>
                    <a:pt x="4253" y="1109"/>
                  </a:lnTo>
                  <a:lnTo>
                    <a:pt x="4254" y="1124"/>
                  </a:lnTo>
                  <a:lnTo>
                    <a:pt x="4255" y="1138"/>
                  </a:lnTo>
                  <a:lnTo>
                    <a:pt x="4257" y="1138"/>
                  </a:lnTo>
                  <a:lnTo>
                    <a:pt x="4260" y="1138"/>
                  </a:lnTo>
                  <a:lnTo>
                    <a:pt x="4262" y="1138"/>
                  </a:lnTo>
                  <a:lnTo>
                    <a:pt x="4265" y="1137"/>
                  </a:lnTo>
                  <a:lnTo>
                    <a:pt x="4267" y="1137"/>
                  </a:lnTo>
                  <a:lnTo>
                    <a:pt x="4270" y="1137"/>
                  </a:lnTo>
                  <a:lnTo>
                    <a:pt x="4272" y="1137"/>
                  </a:lnTo>
                  <a:lnTo>
                    <a:pt x="4275" y="1137"/>
                  </a:lnTo>
                  <a:lnTo>
                    <a:pt x="4278" y="1137"/>
                  </a:lnTo>
                  <a:lnTo>
                    <a:pt x="4280" y="1137"/>
                  </a:lnTo>
                  <a:lnTo>
                    <a:pt x="4283" y="1137"/>
                  </a:lnTo>
                  <a:lnTo>
                    <a:pt x="4285" y="1137"/>
                  </a:lnTo>
                  <a:lnTo>
                    <a:pt x="4288" y="1138"/>
                  </a:lnTo>
                  <a:lnTo>
                    <a:pt x="4291" y="1138"/>
                  </a:lnTo>
                  <a:lnTo>
                    <a:pt x="4293" y="1138"/>
                  </a:lnTo>
                  <a:lnTo>
                    <a:pt x="4296" y="1138"/>
                  </a:lnTo>
                  <a:lnTo>
                    <a:pt x="4296" y="1137"/>
                  </a:lnTo>
                  <a:lnTo>
                    <a:pt x="4295" y="1135"/>
                  </a:lnTo>
                  <a:lnTo>
                    <a:pt x="4295" y="1134"/>
                  </a:lnTo>
                  <a:lnTo>
                    <a:pt x="4295" y="1133"/>
                  </a:lnTo>
                  <a:lnTo>
                    <a:pt x="4294" y="1131"/>
                  </a:lnTo>
                  <a:lnTo>
                    <a:pt x="4294" y="1130"/>
                  </a:lnTo>
                  <a:lnTo>
                    <a:pt x="4294" y="1129"/>
                  </a:lnTo>
                  <a:lnTo>
                    <a:pt x="4294" y="1128"/>
                  </a:lnTo>
                  <a:lnTo>
                    <a:pt x="4293" y="1122"/>
                  </a:lnTo>
                  <a:lnTo>
                    <a:pt x="4292" y="1117"/>
                  </a:lnTo>
                  <a:lnTo>
                    <a:pt x="4292" y="1111"/>
                  </a:lnTo>
                  <a:lnTo>
                    <a:pt x="4291" y="1106"/>
                  </a:lnTo>
                  <a:lnTo>
                    <a:pt x="4290" y="1100"/>
                  </a:lnTo>
                  <a:lnTo>
                    <a:pt x="4289" y="1095"/>
                  </a:lnTo>
                  <a:lnTo>
                    <a:pt x="4289" y="1089"/>
                  </a:lnTo>
                  <a:lnTo>
                    <a:pt x="4288" y="1084"/>
                  </a:lnTo>
                  <a:lnTo>
                    <a:pt x="4286" y="1069"/>
                  </a:lnTo>
                  <a:lnTo>
                    <a:pt x="4284" y="1054"/>
                  </a:lnTo>
                  <a:lnTo>
                    <a:pt x="4282" y="1040"/>
                  </a:lnTo>
                  <a:lnTo>
                    <a:pt x="4281" y="1025"/>
                  </a:lnTo>
                  <a:lnTo>
                    <a:pt x="4279" y="1010"/>
                  </a:lnTo>
                  <a:lnTo>
                    <a:pt x="4277" y="995"/>
                  </a:lnTo>
                  <a:lnTo>
                    <a:pt x="4276" y="980"/>
                  </a:lnTo>
                  <a:lnTo>
                    <a:pt x="4274" y="966"/>
                  </a:lnTo>
                  <a:lnTo>
                    <a:pt x="4272" y="966"/>
                  </a:lnTo>
                  <a:lnTo>
                    <a:pt x="4269" y="967"/>
                  </a:lnTo>
                  <a:lnTo>
                    <a:pt x="4267" y="967"/>
                  </a:lnTo>
                  <a:lnTo>
                    <a:pt x="4264" y="967"/>
                  </a:lnTo>
                  <a:lnTo>
                    <a:pt x="4262" y="967"/>
                  </a:lnTo>
                  <a:lnTo>
                    <a:pt x="4260" y="967"/>
                  </a:lnTo>
                  <a:lnTo>
                    <a:pt x="4258" y="967"/>
                  </a:lnTo>
                  <a:lnTo>
                    <a:pt x="4255" y="966"/>
                  </a:lnTo>
                  <a:lnTo>
                    <a:pt x="4255" y="966"/>
                  </a:lnTo>
                  <a:lnTo>
                    <a:pt x="4255" y="966"/>
                  </a:lnTo>
                  <a:lnTo>
                    <a:pt x="4254" y="966"/>
                  </a:lnTo>
                  <a:lnTo>
                    <a:pt x="4254" y="966"/>
                  </a:lnTo>
                  <a:lnTo>
                    <a:pt x="4253" y="966"/>
                  </a:lnTo>
                  <a:lnTo>
                    <a:pt x="4253" y="966"/>
                  </a:lnTo>
                  <a:lnTo>
                    <a:pt x="4253" y="966"/>
                  </a:lnTo>
                  <a:lnTo>
                    <a:pt x="4252" y="966"/>
                  </a:lnTo>
                  <a:lnTo>
                    <a:pt x="4247" y="977"/>
                  </a:lnTo>
                  <a:lnTo>
                    <a:pt x="4242" y="989"/>
                  </a:lnTo>
                  <a:lnTo>
                    <a:pt x="4236" y="1000"/>
                  </a:lnTo>
                  <a:lnTo>
                    <a:pt x="4231" y="1011"/>
                  </a:lnTo>
                  <a:lnTo>
                    <a:pt x="4225" y="1022"/>
                  </a:lnTo>
                  <a:lnTo>
                    <a:pt x="4220" y="1034"/>
                  </a:lnTo>
                  <a:lnTo>
                    <a:pt x="4214" y="1045"/>
                  </a:lnTo>
                  <a:lnTo>
                    <a:pt x="4208" y="1056"/>
                  </a:lnTo>
                  <a:lnTo>
                    <a:pt x="4194" y="1085"/>
                  </a:lnTo>
                  <a:lnTo>
                    <a:pt x="4186" y="1070"/>
                  </a:lnTo>
                  <a:lnTo>
                    <a:pt x="4179" y="1055"/>
                  </a:lnTo>
                  <a:lnTo>
                    <a:pt x="4171" y="1040"/>
                  </a:lnTo>
                  <a:lnTo>
                    <a:pt x="4164" y="1026"/>
                  </a:lnTo>
                  <a:lnTo>
                    <a:pt x="4157" y="1011"/>
                  </a:lnTo>
                  <a:lnTo>
                    <a:pt x="4149" y="996"/>
                  </a:lnTo>
                  <a:lnTo>
                    <a:pt x="4142" y="981"/>
                  </a:lnTo>
                  <a:lnTo>
                    <a:pt x="4136" y="966"/>
                  </a:lnTo>
                  <a:lnTo>
                    <a:pt x="4134" y="966"/>
                  </a:lnTo>
                  <a:lnTo>
                    <a:pt x="4133" y="966"/>
                  </a:lnTo>
                  <a:lnTo>
                    <a:pt x="4132" y="966"/>
                  </a:lnTo>
                  <a:lnTo>
                    <a:pt x="4130" y="967"/>
                  </a:lnTo>
                  <a:lnTo>
                    <a:pt x="4129" y="967"/>
                  </a:lnTo>
                  <a:lnTo>
                    <a:pt x="4128" y="967"/>
                  </a:lnTo>
                  <a:lnTo>
                    <a:pt x="4126" y="967"/>
                  </a:lnTo>
                  <a:lnTo>
                    <a:pt x="4125" y="967"/>
                  </a:lnTo>
                  <a:lnTo>
                    <a:pt x="4124" y="967"/>
                  </a:lnTo>
                  <a:lnTo>
                    <a:pt x="4123" y="967"/>
                  </a:lnTo>
                  <a:lnTo>
                    <a:pt x="4121" y="967"/>
                  </a:lnTo>
                  <a:lnTo>
                    <a:pt x="4120" y="967"/>
                  </a:lnTo>
                  <a:lnTo>
                    <a:pt x="4119" y="966"/>
                  </a:lnTo>
                  <a:lnTo>
                    <a:pt x="4117" y="966"/>
                  </a:lnTo>
                  <a:lnTo>
                    <a:pt x="4116" y="966"/>
                  </a:lnTo>
                  <a:lnTo>
                    <a:pt x="4115" y="966"/>
                  </a:lnTo>
                  <a:close/>
                  <a:moveTo>
                    <a:pt x="4682" y="966"/>
                  </a:moveTo>
                  <a:lnTo>
                    <a:pt x="4682" y="969"/>
                  </a:lnTo>
                  <a:lnTo>
                    <a:pt x="4682" y="969"/>
                  </a:lnTo>
                  <a:lnTo>
                    <a:pt x="4682" y="974"/>
                  </a:lnTo>
                  <a:lnTo>
                    <a:pt x="4682" y="979"/>
                  </a:lnTo>
                  <a:lnTo>
                    <a:pt x="4682" y="984"/>
                  </a:lnTo>
                  <a:lnTo>
                    <a:pt x="4682" y="989"/>
                  </a:lnTo>
                  <a:lnTo>
                    <a:pt x="4683" y="994"/>
                  </a:lnTo>
                  <a:lnTo>
                    <a:pt x="4683" y="999"/>
                  </a:lnTo>
                  <a:lnTo>
                    <a:pt x="4683" y="1004"/>
                  </a:lnTo>
                  <a:lnTo>
                    <a:pt x="4683" y="1009"/>
                  </a:lnTo>
                  <a:lnTo>
                    <a:pt x="4683" y="1012"/>
                  </a:lnTo>
                  <a:lnTo>
                    <a:pt x="4683" y="1016"/>
                  </a:lnTo>
                  <a:lnTo>
                    <a:pt x="4683" y="1020"/>
                  </a:lnTo>
                  <a:lnTo>
                    <a:pt x="4683" y="1023"/>
                  </a:lnTo>
                  <a:lnTo>
                    <a:pt x="4683" y="1027"/>
                  </a:lnTo>
                  <a:lnTo>
                    <a:pt x="4683" y="1031"/>
                  </a:lnTo>
                  <a:lnTo>
                    <a:pt x="4683" y="1035"/>
                  </a:lnTo>
                  <a:lnTo>
                    <a:pt x="4683" y="1038"/>
                  </a:lnTo>
                  <a:lnTo>
                    <a:pt x="4683" y="1043"/>
                  </a:lnTo>
                  <a:lnTo>
                    <a:pt x="4683" y="1048"/>
                  </a:lnTo>
                  <a:lnTo>
                    <a:pt x="4683" y="1053"/>
                  </a:lnTo>
                  <a:lnTo>
                    <a:pt x="4683" y="1058"/>
                  </a:lnTo>
                  <a:lnTo>
                    <a:pt x="4683" y="1062"/>
                  </a:lnTo>
                  <a:lnTo>
                    <a:pt x="4683" y="1067"/>
                  </a:lnTo>
                  <a:lnTo>
                    <a:pt x="4683" y="1072"/>
                  </a:lnTo>
                  <a:lnTo>
                    <a:pt x="4683" y="1077"/>
                  </a:lnTo>
                  <a:lnTo>
                    <a:pt x="4683" y="1083"/>
                  </a:lnTo>
                  <a:lnTo>
                    <a:pt x="4683" y="1088"/>
                  </a:lnTo>
                  <a:lnTo>
                    <a:pt x="4682" y="1094"/>
                  </a:lnTo>
                  <a:lnTo>
                    <a:pt x="4682" y="1100"/>
                  </a:lnTo>
                  <a:lnTo>
                    <a:pt x="4682" y="1106"/>
                  </a:lnTo>
                  <a:lnTo>
                    <a:pt x="4682" y="1112"/>
                  </a:lnTo>
                  <a:lnTo>
                    <a:pt x="4682" y="1118"/>
                  </a:lnTo>
                  <a:lnTo>
                    <a:pt x="4682" y="1124"/>
                  </a:lnTo>
                  <a:lnTo>
                    <a:pt x="4682" y="1126"/>
                  </a:lnTo>
                  <a:lnTo>
                    <a:pt x="4682" y="1128"/>
                  </a:lnTo>
                  <a:lnTo>
                    <a:pt x="4682" y="1129"/>
                  </a:lnTo>
                  <a:lnTo>
                    <a:pt x="4681" y="1131"/>
                  </a:lnTo>
                  <a:lnTo>
                    <a:pt x="4681" y="1133"/>
                  </a:lnTo>
                  <a:lnTo>
                    <a:pt x="4681" y="1135"/>
                  </a:lnTo>
                  <a:lnTo>
                    <a:pt x="4681" y="1137"/>
                  </a:lnTo>
                  <a:lnTo>
                    <a:pt x="4681" y="1138"/>
                  </a:lnTo>
                  <a:lnTo>
                    <a:pt x="4684" y="1138"/>
                  </a:lnTo>
                  <a:lnTo>
                    <a:pt x="4687" y="1138"/>
                  </a:lnTo>
                  <a:lnTo>
                    <a:pt x="4690" y="1138"/>
                  </a:lnTo>
                  <a:lnTo>
                    <a:pt x="4692" y="1138"/>
                  </a:lnTo>
                  <a:lnTo>
                    <a:pt x="4695" y="1137"/>
                  </a:lnTo>
                  <a:lnTo>
                    <a:pt x="4698" y="1137"/>
                  </a:lnTo>
                  <a:lnTo>
                    <a:pt x="4701" y="1137"/>
                  </a:lnTo>
                  <a:lnTo>
                    <a:pt x="4703" y="1137"/>
                  </a:lnTo>
                  <a:lnTo>
                    <a:pt x="4707" y="1137"/>
                  </a:lnTo>
                  <a:lnTo>
                    <a:pt x="4711" y="1137"/>
                  </a:lnTo>
                  <a:lnTo>
                    <a:pt x="4714" y="1137"/>
                  </a:lnTo>
                  <a:lnTo>
                    <a:pt x="4718" y="1137"/>
                  </a:lnTo>
                  <a:lnTo>
                    <a:pt x="4722" y="1137"/>
                  </a:lnTo>
                  <a:lnTo>
                    <a:pt x="4726" y="1137"/>
                  </a:lnTo>
                  <a:lnTo>
                    <a:pt x="4729" y="1137"/>
                  </a:lnTo>
                  <a:lnTo>
                    <a:pt x="4733" y="1137"/>
                  </a:lnTo>
                  <a:lnTo>
                    <a:pt x="4739" y="1137"/>
                  </a:lnTo>
                  <a:lnTo>
                    <a:pt x="4745" y="1137"/>
                  </a:lnTo>
                  <a:lnTo>
                    <a:pt x="4750" y="1137"/>
                  </a:lnTo>
                  <a:lnTo>
                    <a:pt x="4756" y="1137"/>
                  </a:lnTo>
                  <a:lnTo>
                    <a:pt x="4762" y="1138"/>
                  </a:lnTo>
                  <a:lnTo>
                    <a:pt x="4767" y="1138"/>
                  </a:lnTo>
                  <a:lnTo>
                    <a:pt x="4773" y="1138"/>
                  </a:lnTo>
                  <a:lnTo>
                    <a:pt x="4779" y="1138"/>
                  </a:lnTo>
                  <a:lnTo>
                    <a:pt x="4779" y="1138"/>
                  </a:lnTo>
                  <a:lnTo>
                    <a:pt x="4779" y="1137"/>
                  </a:lnTo>
                  <a:lnTo>
                    <a:pt x="4779" y="1137"/>
                  </a:lnTo>
                  <a:lnTo>
                    <a:pt x="4779" y="1137"/>
                  </a:lnTo>
                  <a:lnTo>
                    <a:pt x="4779" y="1136"/>
                  </a:lnTo>
                  <a:lnTo>
                    <a:pt x="4779" y="1136"/>
                  </a:lnTo>
                  <a:lnTo>
                    <a:pt x="4779" y="1135"/>
                  </a:lnTo>
                  <a:lnTo>
                    <a:pt x="4778" y="1135"/>
                  </a:lnTo>
                  <a:lnTo>
                    <a:pt x="4778" y="1133"/>
                  </a:lnTo>
                  <a:lnTo>
                    <a:pt x="4778" y="1131"/>
                  </a:lnTo>
                  <a:lnTo>
                    <a:pt x="4778" y="1128"/>
                  </a:lnTo>
                  <a:lnTo>
                    <a:pt x="4778" y="1126"/>
                  </a:lnTo>
                  <a:lnTo>
                    <a:pt x="4778" y="1124"/>
                  </a:lnTo>
                  <a:lnTo>
                    <a:pt x="4778" y="1121"/>
                  </a:lnTo>
                  <a:lnTo>
                    <a:pt x="4778" y="1119"/>
                  </a:lnTo>
                  <a:lnTo>
                    <a:pt x="4779" y="1116"/>
                  </a:lnTo>
                  <a:lnTo>
                    <a:pt x="4772" y="1117"/>
                  </a:lnTo>
                  <a:lnTo>
                    <a:pt x="4764" y="1118"/>
                  </a:lnTo>
                  <a:lnTo>
                    <a:pt x="4757" y="1118"/>
                  </a:lnTo>
                  <a:lnTo>
                    <a:pt x="4750" y="1119"/>
                  </a:lnTo>
                  <a:lnTo>
                    <a:pt x="4742" y="1119"/>
                  </a:lnTo>
                  <a:lnTo>
                    <a:pt x="4735" y="1120"/>
                  </a:lnTo>
                  <a:lnTo>
                    <a:pt x="4728" y="1120"/>
                  </a:lnTo>
                  <a:lnTo>
                    <a:pt x="4720" y="1120"/>
                  </a:lnTo>
                  <a:lnTo>
                    <a:pt x="4720" y="1116"/>
                  </a:lnTo>
                  <a:lnTo>
                    <a:pt x="4720" y="1112"/>
                  </a:lnTo>
                  <a:lnTo>
                    <a:pt x="4720" y="1108"/>
                  </a:lnTo>
                  <a:lnTo>
                    <a:pt x="4720" y="1104"/>
                  </a:lnTo>
                  <a:lnTo>
                    <a:pt x="4720" y="1100"/>
                  </a:lnTo>
                  <a:lnTo>
                    <a:pt x="4720" y="1096"/>
                  </a:lnTo>
                  <a:lnTo>
                    <a:pt x="4720" y="1092"/>
                  </a:lnTo>
                  <a:lnTo>
                    <a:pt x="4720" y="1088"/>
                  </a:lnTo>
                  <a:lnTo>
                    <a:pt x="4720" y="1084"/>
                  </a:lnTo>
                  <a:lnTo>
                    <a:pt x="4720" y="1080"/>
                  </a:lnTo>
                  <a:lnTo>
                    <a:pt x="4720" y="1076"/>
                  </a:lnTo>
                  <a:lnTo>
                    <a:pt x="4720" y="1072"/>
                  </a:lnTo>
                  <a:lnTo>
                    <a:pt x="4720" y="1068"/>
                  </a:lnTo>
                  <a:lnTo>
                    <a:pt x="4720" y="1064"/>
                  </a:lnTo>
                  <a:lnTo>
                    <a:pt x="4720" y="1060"/>
                  </a:lnTo>
                  <a:lnTo>
                    <a:pt x="4720" y="1056"/>
                  </a:lnTo>
                  <a:lnTo>
                    <a:pt x="4722" y="1056"/>
                  </a:lnTo>
                  <a:lnTo>
                    <a:pt x="4723" y="1056"/>
                  </a:lnTo>
                  <a:lnTo>
                    <a:pt x="4725" y="1056"/>
                  </a:lnTo>
                  <a:lnTo>
                    <a:pt x="4727" y="1056"/>
                  </a:lnTo>
                  <a:lnTo>
                    <a:pt x="4728" y="1056"/>
                  </a:lnTo>
                  <a:lnTo>
                    <a:pt x="4730" y="1056"/>
                  </a:lnTo>
                  <a:lnTo>
                    <a:pt x="4731" y="1056"/>
                  </a:lnTo>
                  <a:lnTo>
                    <a:pt x="4733" y="1056"/>
                  </a:lnTo>
                  <a:lnTo>
                    <a:pt x="4738" y="1057"/>
                  </a:lnTo>
                  <a:lnTo>
                    <a:pt x="4744" y="1057"/>
                  </a:lnTo>
                  <a:lnTo>
                    <a:pt x="4750" y="1057"/>
                  </a:lnTo>
                  <a:lnTo>
                    <a:pt x="4755" y="1057"/>
                  </a:lnTo>
                  <a:lnTo>
                    <a:pt x="4761" y="1057"/>
                  </a:lnTo>
                  <a:lnTo>
                    <a:pt x="4767" y="1058"/>
                  </a:lnTo>
                  <a:lnTo>
                    <a:pt x="4772" y="1058"/>
                  </a:lnTo>
                  <a:lnTo>
                    <a:pt x="4778" y="1058"/>
                  </a:lnTo>
                  <a:lnTo>
                    <a:pt x="4777" y="1057"/>
                  </a:lnTo>
                  <a:lnTo>
                    <a:pt x="4777" y="1056"/>
                  </a:lnTo>
                  <a:lnTo>
                    <a:pt x="4777" y="1055"/>
                  </a:lnTo>
                  <a:lnTo>
                    <a:pt x="4777" y="1053"/>
                  </a:lnTo>
                  <a:lnTo>
                    <a:pt x="4777" y="1052"/>
                  </a:lnTo>
                  <a:lnTo>
                    <a:pt x="4777" y="1051"/>
                  </a:lnTo>
                  <a:lnTo>
                    <a:pt x="4777" y="1050"/>
                  </a:lnTo>
                  <a:lnTo>
                    <a:pt x="4777" y="1049"/>
                  </a:lnTo>
                  <a:lnTo>
                    <a:pt x="4777" y="1047"/>
                  </a:lnTo>
                  <a:lnTo>
                    <a:pt x="4777" y="1046"/>
                  </a:lnTo>
                  <a:lnTo>
                    <a:pt x="4777" y="1044"/>
                  </a:lnTo>
                  <a:lnTo>
                    <a:pt x="4777" y="1043"/>
                  </a:lnTo>
                  <a:lnTo>
                    <a:pt x="4777" y="1041"/>
                  </a:lnTo>
                  <a:lnTo>
                    <a:pt x="4777" y="1040"/>
                  </a:lnTo>
                  <a:lnTo>
                    <a:pt x="4777" y="1038"/>
                  </a:lnTo>
                  <a:lnTo>
                    <a:pt x="4778" y="1037"/>
                  </a:lnTo>
                  <a:lnTo>
                    <a:pt x="4720" y="1039"/>
                  </a:lnTo>
                  <a:lnTo>
                    <a:pt x="4721" y="1035"/>
                  </a:lnTo>
                  <a:lnTo>
                    <a:pt x="4721" y="1032"/>
                  </a:lnTo>
                  <a:lnTo>
                    <a:pt x="4721" y="1029"/>
                  </a:lnTo>
                  <a:lnTo>
                    <a:pt x="4721" y="1025"/>
                  </a:lnTo>
                  <a:lnTo>
                    <a:pt x="4721" y="1021"/>
                  </a:lnTo>
                  <a:lnTo>
                    <a:pt x="4721" y="1018"/>
                  </a:lnTo>
                  <a:lnTo>
                    <a:pt x="4721" y="1014"/>
                  </a:lnTo>
                  <a:lnTo>
                    <a:pt x="4721" y="1011"/>
                  </a:lnTo>
                  <a:lnTo>
                    <a:pt x="4721" y="1008"/>
                  </a:lnTo>
                  <a:lnTo>
                    <a:pt x="4721" y="1004"/>
                  </a:lnTo>
                  <a:lnTo>
                    <a:pt x="4721" y="1001"/>
                  </a:lnTo>
                  <a:lnTo>
                    <a:pt x="4721" y="998"/>
                  </a:lnTo>
                  <a:lnTo>
                    <a:pt x="4721" y="995"/>
                  </a:lnTo>
                  <a:lnTo>
                    <a:pt x="4721" y="991"/>
                  </a:lnTo>
                  <a:lnTo>
                    <a:pt x="4721" y="988"/>
                  </a:lnTo>
                  <a:lnTo>
                    <a:pt x="4721" y="985"/>
                  </a:lnTo>
                  <a:lnTo>
                    <a:pt x="4729" y="985"/>
                  </a:lnTo>
                  <a:lnTo>
                    <a:pt x="4736" y="985"/>
                  </a:lnTo>
                  <a:lnTo>
                    <a:pt x="4743" y="985"/>
                  </a:lnTo>
                  <a:lnTo>
                    <a:pt x="4750" y="986"/>
                  </a:lnTo>
                  <a:lnTo>
                    <a:pt x="4757" y="986"/>
                  </a:lnTo>
                  <a:lnTo>
                    <a:pt x="4764" y="986"/>
                  </a:lnTo>
                  <a:lnTo>
                    <a:pt x="4772" y="987"/>
                  </a:lnTo>
                  <a:lnTo>
                    <a:pt x="4779" y="988"/>
                  </a:lnTo>
                  <a:lnTo>
                    <a:pt x="4779" y="987"/>
                  </a:lnTo>
                  <a:lnTo>
                    <a:pt x="4779" y="987"/>
                  </a:lnTo>
                  <a:lnTo>
                    <a:pt x="4779" y="986"/>
                  </a:lnTo>
                  <a:lnTo>
                    <a:pt x="4779" y="986"/>
                  </a:lnTo>
                  <a:lnTo>
                    <a:pt x="4779" y="986"/>
                  </a:lnTo>
                  <a:lnTo>
                    <a:pt x="4779" y="985"/>
                  </a:lnTo>
                  <a:lnTo>
                    <a:pt x="4778" y="985"/>
                  </a:lnTo>
                  <a:lnTo>
                    <a:pt x="4778" y="982"/>
                  </a:lnTo>
                  <a:lnTo>
                    <a:pt x="4778" y="980"/>
                  </a:lnTo>
                  <a:lnTo>
                    <a:pt x="4778" y="978"/>
                  </a:lnTo>
                  <a:lnTo>
                    <a:pt x="4778" y="975"/>
                  </a:lnTo>
                  <a:lnTo>
                    <a:pt x="4778" y="973"/>
                  </a:lnTo>
                  <a:lnTo>
                    <a:pt x="4778" y="971"/>
                  </a:lnTo>
                  <a:lnTo>
                    <a:pt x="4778" y="968"/>
                  </a:lnTo>
                  <a:lnTo>
                    <a:pt x="4779" y="966"/>
                  </a:lnTo>
                  <a:lnTo>
                    <a:pt x="4772" y="966"/>
                  </a:lnTo>
                  <a:lnTo>
                    <a:pt x="4764" y="966"/>
                  </a:lnTo>
                  <a:lnTo>
                    <a:pt x="4757" y="967"/>
                  </a:lnTo>
                  <a:lnTo>
                    <a:pt x="4750" y="967"/>
                  </a:lnTo>
                  <a:lnTo>
                    <a:pt x="4743" y="967"/>
                  </a:lnTo>
                  <a:lnTo>
                    <a:pt x="4736" y="967"/>
                  </a:lnTo>
                  <a:lnTo>
                    <a:pt x="4729" y="967"/>
                  </a:lnTo>
                  <a:lnTo>
                    <a:pt x="4722" y="967"/>
                  </a:lnTo>
                  <a:lnTo>
                    <a:pt x="4717" y="967"/>
                  </a:lnTo>
                  <a:lnTo>
                    <a:pt x="4712" y="967"/>
                  </a:lnTo>
                  <a:lnTo>
                    <a:pt x="4707" y="967"/>
                  </a:lnTo>
                  <a:lnTo>
                    <a:pt x="4702" y="967"/>
                  </a:lnTo>
                  <a:lnTo>
                    <a:pt x="4697" y="966"/>
                  </a:lnTo>
                  <a:lnTo>
                    <a:pt x="4692" y="966"/>
                  </a:lnTo>
                  <a:lnTo>
                    <a:pt x="4687" y="966"/>
                  </a:lnTo>
                  <a:lnTo>
                    <a:pt x="4682" y="966"/>
                  </a:lnTo>
                  <a:close/>
                  <a:moveTo>
                    <a:pt x="5280" y="966"/>
                  </a:moveTo>
                  <a:lnTo>
                    <a:pt x="5280" y="970"/>
                  </a:lnTo>
                  <a:lnTo>
                    <a:pt x="5280" y="974"/>
                  </a:lnTo>
                  <a:lnTo>
                    <a:pt x="5281" y="978"/>
                  </a:lnTo>
                  <a:lnTo>
                    <a:pt x="5281" y="983"/>
                  </a:lnTo>
                  <a:lnTo>
                    <a:pt x="5281" y="987"/>
                  </a:lnTo>
                  <a:lnTo>
                    <a:pt x="5281" y="991"/>
                  </a:lnTo>
                  <a:lnTo>
                    <a:pt x="5282" y="995"/>
                  </a:lnTo>
                  <a:lnTo>
                    <a:pt x="5282" y="999"/>
                  </a:lnTo>
                  <a:lnTo>
                    <a:pt x="5282" y="1004"/>
                  </a:lnTo>
                  <a:lnTo>
                    <a:pt x="5282" y="1008"/>
                  </a:lnTo>
                  <a:lnTo>
                    <a:pt x="5282" y="1012"/>
                  </a:lnTo>
                  <a:lnTo>
                    <a:pt x="5282" y="1016"/>
                  </a:lnTo>
                  <a:lnTo>
                    <a:pt x="5282" y="1020"/>
                  </a:lnTo>
                  <a:lnTo>
                    <a:pt x="5282" y="1024"/>
                  </a:lnTo>
                  <a:lnTo>
                    <a:pt x="5282" y="1028"/>
                  </a:lnTo>
                  <a:lnTo>
                    <a:pt x="5282" y="1032"/>
                  </a:lnTo>
                  <a:lnTo>
                    <a:pt x="5282" y="1034"/>
                  </a:lnTo>
                  <a:lnTo>
                    <a:pt x="5282" y="1036"/>
                  </a:lnTo>
                  <a:lnTo>
                    <a:pt x="5282" y="1037"/>
                  </a:lnTo>
                  <a:lnTo>
                    <a:pt x="5282" y="1039"/>
                  </a:lnTo>
                  <a:lnTo>
                    <a:pt x="5282" y="1041"/>
                  </a:lnTo>
                  <a:lnTo>
                    <a:pt x="5282" y="1042"/>
                  </a:lnTo>
                  <a:lnTo>
                    <a:pt x="5282" y="1044"/>
                  </a:lnTo>
                  <a:lnTo>
                    <a:pt x="5282" y="1046"/>
                  </a:lnTo>
                  <a:lnTo>
                    <a:pt x="5282" y="1057"/>
                  </a:lnTo>
                  <a:lnTo>
                    <a:pt x="5282" y="1069"/>
                  </a:lnTo>
                  <a:lnTo>
                    <a:pt x="5282" y="1081"/>
                  </a:lnTo>
                  <a:lnTo>
                    <a:pt x="5281" y="1092"/>
                  </a:lnTo>
                  <a:lnTo>
                    <a:pt x="5281" y="1104"/>
                  </a:lnTo>
                  <a:lnTo>
                    <a:pt x="5280" y="1115"/>
                  </a:lnTo>
                  <a:lnTo>
                    <a:pt x="5280" y="1127"/>
                  </a:lnTo>
                  <a:lnTo>
                    <a:pt x="5279" y="1138"/>
                  </a:lnTo>
                  <a:lnTo>
                    <a:pt x="5282" y="1138"/>
                  </a:lnTo>
                  <a:lnTo>
                    <a:pt x="5284" y="1138"/>
                  </a:lnTo>
                  <a:lnTo>
                    <a:pt x="5287" y="1137"/>
                  </a:lnTo>
                  <a:lnTo>
                    <a:pt x="5290" y="1137"/>
                  </a:lnTo>
                  <a:lnTo>
                    <a:pt x="5293" y="1137"/>
                  </a:lnTo>
                  <a:lnTo>
                    <a:pt x="5295" y="1137"/>
                  </a:lnTo>
                  <a:lnTo>
                    <a:pt x="5298" y="1137"/>
                  </a:lnTo>
                  <a:lnTo>
                    <a:pt x="5301" y="1137"/>
                  </a:lnTo>
                  <a:lnTo>
                    <a:pt x="5303" y="1137"/>
                  </a:lnTo>
                  <a:lnTo>
                    <a:pt x="5306" y="1137"/>
                  </a:lnTo>
                  <a:lnTo>
                    <a:pt x="5308" y="1137"/>
                  </a:lnTo>
                  <a:lnTo>
                    <a:pt x="5311" y="1137"/>
                  </a:lnTo>
                  <a:lnTo>
                    <a:pt x="5314" y="1138"/>
                  </a:lnTo>
                  <a:lnTo>
                    <a:pt x="5316" y="1138"/>
                  </a:lnTo>
                  <a:lnTo>
                    <a:pt x="5318" y="1138"/>
                  </a:lnTo>
                  <a:lnTo>
                    <a:pt x="5321" y="1138"/>
                  </a:lnTo>
                  <a:lnTo>
                    <a:pt x="5321" y="1133"/>
                  </a:lnTo>
                  <a:lnTo>
                    <a:pt x="5321" y="1129"/>
                  </a:lnTo>
                  <a:lnTo>
                    <a:pt x="5320" y="1124"/>
                  </a:lnTo>
                  <a:lnTo>
                    <a:pt x="5320" y="1120"/>
                  </a:lnTo>
                  <a:lnTo>
                    <a:pt x="5320" y="1115"/>
                  </a:lnTo>
                  <a:lnTo>
                    <a:pt x="5320" y="1110"/>
                  </a:lnTo>
                  <a:lnTo>
                    <a:pt x="5320" y="1105"/>
                  </a:lnTo>
                  <a:lnTo>
                    <a:pt x="5319" y="1101"/>
                  </a:lnTo>
                  <a:lnTo>
                    <a:pt x="5319" y="1094"/>
                  </a:lnTo>
                  <a:lnTo>
                    <a:pt x="5319" y="1088"/>
                  </a:lnTo>
                  <a:lnTo>
                    <a:pt x="5318" y="1081"/>
                  </a:lnTo>
                  <a:lnTo>
                    <a:pt x="5318" y="1075"/>
                  </a:lnTo>
                  <a:lnTo>
                    <a:pt x="5318" y="1068"/>
                  </a:lnTo>
                  <a:lnTo>
                    <a:pt x="5318" y="1062"/>
                  </a:lnTo>
                  <a:lnTo>
                    <a:pt x="5318" y="1055"/>
                  </a:lnTo>
                  <a:lnTo>
                    <a:pt x="5318" y="1049"/>
                  </a:lnTo>
                  <a:lnTo>
                    <a:pt x="5318" y="1043"/>
                  </a:lnTo>
                  <a:lnTo>
                    <a:pt x="5318" y="1036"/>
                  </a:lnTo>
                  <a:lnTo>
                    <a:pt x="5318" y="1030"/>
                  </a:lnTo>
                  <a:lnTo>
                    <a:pt x="5318" y="1024"/>
                  </a:lnTo>
                  <a:lnTo>
                    <a:pt x="5318" y="1018"/>
                  </a:lnTo>
                  <a:lnTo>
                    <a:pt x="5319" y="1012"/>
                  </a:lnTo>
                  <a:lnTo>
                    <a:pt x="5319" y="1005"/>
                  </a:lnTo>
                  <a:lnTo>
                    <a:pt x="5319" y="999"/>
                  </a:lnTo>
                  <a:lnTo>
                    <a:pt x="5319" y="995"/>
                  </a:lnTo>
                  <a:lnTo>
                    <a:pt x="5320" y="991"/>
                  </a:lnTo>
                  <a:lnTo>
                    <a:pt x="5320" y="987"/>
                  </a:lnTo>
                  <a:lnTo>
                    <a:pt x="5320" y="982"/>
                  </a:lnTo>
                  <a:lnTo>
                    <a:pt x="5320" y="978"/>
                  </a:lnTo>
                  <a:lnTo>
                    <a:pt x="5320" y="974"/>
                  </a:lnTo>
                  <a:lnTo>
                    <a:pt x="5321" y="970"/>
                  </a:lnTo>
                  <a:lnTo>
                    <a:pt x="5321" y="966"/>
                  </a:lnTo>
                  <a:lnTo>
                    <a:pt x="5318" y="966"/>
                  </a:lnTo>
                  <a:lnTo>
                    <a:pt x="5316" y="966"/>
                  </a:lnTo>
                  <a:lnTo>
                    <a:pt x="5313" y="966"/>
                  </a:lnTo>
                  <a:lnTo>
                    <a:pt x="5311" y="967"/>
                  </a:lnTo>
                  <a:lnTo>
                    <a:pt x="5308" y="967"/>
                  </a:lnTo>
                  <a:lnTo>
                    <a:pt x="5305" y="967"/>
                  </a:lnTo>
                  <a:lnTo>
                    <a:pt x="5303" y="967"/>
                  </a:lnTo>
                  <a:lnTo>
                    <a:pt x="5301" y="967"/>
                  </a:lnTo>
                  <a:lnTo>
                    <a:pt x="5298" y="967"/>
                  </a:lnTo>
                  <a:lnTo>
                    <a:pt x="5295" y="967"/>
                  </a:lnTo>
                  <a:lnTo>
                    <a:pt x="5293" y="967"/>
                  </a:lnTo>
                  <a:lnTo>
                    <a:pt x="5290" y="967"/>
                  </a:lnTo>
                  <a:lnTo>
                    <a:pt x="5288" y="966"/>
                  </a:lnTo>
                  <a:lnTo>
                    <a:pt x="5285" y="966"/>
                  </a:lnTo>
                  <a:lnTo>
                    <a:pt x="5282" y="966"/>
                  </a:lnTo>
                  <a:lnTo>
                    <a:pt x="5280" y="966"/>
                  </a:lnTo>
                  <a:close/>
                  <a:moveTo>
                    <a:pt x="5667" y="966"/>
                  </a:moveTo>
                  <a:lnTo>
                    <a:pt x="5667" y="971"/>
                  </a:lnTo>
                  <a:lnTo>
                    <a:pt x="5667" y="971"/>
                  </a:lnTo>
                  <a:lnTo>
                    <a:pt x="5667" y="978"/>
                  </a:lnTo>
                  <a:lnTo>
                    <a:pt x="5667" y="984"/>
                  </a:lnTo>
                  <a:lnTo>
                    <a:pt x="5668" y="991"/>
                  </a:lnTo>
                  <a:lnTo>
                    <a:pt x="5668" y="998"/>
                  </a:lnTo>
                  <a:lnTo>
                    <a:pt x="5668" y="1005"/>
                  </a:lnTo>
                  <a:lnTo>
                    <a:pt x="5668" y="1012"/>
                  </a:lnTo>
                  <a:lnTo>
                    <a:pt x="5668" y="1019"/>
                  </a:lnTo>
                  <a:lnTo>
                    <a:pt x="5668" y="1026"/>
                  </a:lnTo>
                  <a:lnTo>
                    <a:pt x="5668" y="1030"/>
                  </a:lnTo>
                  <a:lnTo>
                    <a:pt x="5668" y="1034"/>
                  </a:lnTo>
                  <a:lnTo>
                    <a:pt x="5668" y="1038"/>
                  </a:lnTo>
                  <a:lnTo>
                    <a:pt x="5668" y="1042"/>
                  </a:lnTo>
                  <a:lnTo>
                    <a:pt x="5668" y="1045"/>
                  </a:lnTo>
                  <a:lnTo>
                    <a:pt x="5668" y="1049"/>
                  </a:lnTo>
                  <a:lnTo>
                    <a:pt x="5668" y="1053"/>
                  </a:lnTo>
                  <a:lnTo>
                    <a:pt x="5668" y="1057"/>
                  </a:lnTo>
                  <a:lnTo>
                    <a:pt x="5668" y="1067"/>
                  </a:lnTo>
                  <a:lnTo>
                    <a:pt x="5668" y="1077"/>
                  </a:lnTo>
                  <a:lnTo>
                    <a:pt x="5668" y="1087"/>
                  </a:lnTo>
                  <a:lnTo>
                    <a:pt x="5668" y="1098"/>
                  </a:lnTo>
                  <a:lnTo>
                    <a:pt x="5667" y="1107"/>
                  </a:lnTo>
                  <a:lnTo>
                    <a:pt x="5667" y="1118"/>
                  </a:lnTo>
                  <a:lnTo>
                    <a:pt x="5667" y="1128"/>
                  </a:lnTo>
                  <a:lnTo>
                    <a:pt x="5666" y="1138"/>
                  </a:lnTo>
                  <a:lnTo>
                    <a:pt x="5669" y="1138"/>
                  </a:lnTo>
                  <a:lnTo>
                    <a:pt x="5671" y="1138"/>
                  </a:lnTo>
                  <a:lnTo>
                    <a:pt x="5674" y="1138"/>
                  </a:lnTo>
                  <a:lnTo>
                    <a:pt x="5676" y="1138"/>
                  </a:lnTo>
                  <a:lnTo>
                    <a:pt x="5679" y="1137"/>
                  </a:lnTo>
                  <a:lnTo>
                    <a:pt x="5682" y="1137"/>
                  </a:lnTo>
                  <a:lnTo>
                    <a:pt x="5684" y="1137"/>
                  </a:lnTo>
                  <a:lnTo>
                    <a:pt x="5687" y="1137"/>
                  </a:lnTo>
                  <a:lnTo>
                    <a:pt x="5691" y="1137"/>
                  </a:lnTo>
                  <a:lnTo>
                    <a:pt x="5695" y="1137"/>
                  </a:lnTo>
                  <a:lnTo>
                    <a:pt x="5700" y="1137"/>
                  </a:lnTo>
                  <a:lnTo>
                    <a:pt x="5704" y="1137"/>
                  </a:lnTo>
                  <a:lnTo>
                    <a:pt x="5708" y="1137"/>
                  </a:lnTo>
                  <a:lnTo>
                    <a:pt x="5713" y="1137"/>
                  </a:lnTo>
                  <a:lnTo>
                    <a:pt x="5717" y="1137"/>
                  </a:lnTo>
                  <a:lnTo>
                    <a:pt x="5721" y="1137"/>
                  </a:lnTo>
                  <a:lnTo>
                    <a:pt x="5764" y="1138"/>
                  </a:lnTo>
                  <a:lnTo>
                    <a:pt x="5764" y="1137"/>
                  </a:lnTo>
                  <a:lnTo>
                    <a:pt x="5764" y="1135"/>
                  </a:lnTo>
                  <a:lnTo>
                    <a:pt x="5763" y="1134"/>
                  </a:lnTo>
                  <a:lnTo>
                    <a:pt x="5763" y="1133"/>
                  </a:lnTo>
                  <a:lnTo>
                    <a:pt x="5763" y="1131"/>
                  </a:lnTo>
                  <a:lnTo>
                    <a:pt x="5763" y="1130"/>
                  </a:lnTo>
                  <a:lnTo>
                    <a:pt x="5763" y="1129"/>
                  </a:lnTo>
                  <a:lnTo>
                    <a:pt x="5763" y="1128"/>
                  </a:lnTo>
                  <a:lnTo>
                    <a:pt x="5763" y="1126"/>
                  </a:lnTo>
                  <a:lnTo>
                    <a:pt x="5763" y="1125"/>
                  </a:lnTo>
                  <a:lnTo>
                    <a:pt x="5763" y="1123"/>
                  </a:lnTo>
                  <a:lnTo>
                    <a:pt x="5763" y="1122"/>
                  </a:lnTo>
                  <a:lnTo>
                    <a:pt x="5763" y="1120"/>
                  </a:lnTo>
                  <a:lnTo>
                    <a:pt x="5764" y="1119"/>
                  </a:lnTo>
                  <a:lnTo>
                    <a:pt x="5764" y="1118"/>
                  </a:lnTo>
                  <a:lnTo>
                    <a:pt x="5764" y="1116"/>
                  </a:lnTo>
                  <a:lnTo>
                    <a:pt x="5758" y="1117"/>
                  </a:lnTo>
                  <a:lnTo>
                    <a:pt x="5753" y="1118"/>
                  </a:lnTo>
                  <a:lnTo>
                    <a:pt x="5747" y="1118"/>
                  </a:lnTo>
                  <a:lnTo>
                    <a:pt x="5742" y="1118"/>
                  </a:lnTo>
                  <a:lnTo>
                    <a:pt x="5736" y="1119"/>
                  </a:lnTo>
                  <a:lnTo>
                    <a:pt x="5731" y="1119"/>
                  </a:lnTo>
                  <a:lnTo>
                    <a:pt x="5725" y="1119"/>
                  </a:lnTo>
                  <a:lnTo>
                    <a:pt x="5720" y="1119"/>
                  </a:lnTo>
                  <a:lnTo>
                    <a:pt x="5706" y="1120"/>
                  </a:lnTo>
                  <a:lnTo>
                    <a:pt x="5706" y="1116"/>
                  </a:lnTo>
                  <a:lnTo>
                    <a:pt x="5706" y="1112"/>
                  </a:lnTo>
                  <a:lnTo>
                    <a:pt x="5706" y="1108"/>
                  </a:lnTo>
                  <a:lnTo>
                    <a:pt x="5706" y="1104"/>
                  </a:lnTo>
                  <a:lnTo>
                    <a:pt x="5706" y="1100"/>
                  </a:lnTo>
                  <a:lnTo>
                    <a:pt x="5706" y="1096"/>
                  </a:lnTo>
                  <a:lnTo>
                    <a:pt x="5706" y="1092"/>
                  </a:lnTo>
                  <a:lnTo>
                    <a:pt x="5706" y="1088"/>
                  </a:lnTo>
                  <a:lnTo>
                    <a:pt x="5706" y="1040"/>
                  </a:lnTo>
                  <a:lnTo>
                    <a:pt x="5706" y="1037"/>
                  </a:lnTo>
                  <a:lnTo>
                    <a:pt x="5706" y="1033"/>
                  </a:lnTo>
                  <a:lnTo>
                    <a:pt x="5706" y="1029"/>
                  </a:lnTo>
                  <a:lnTo>
                    <a:pt x="5706" y="1026"/>
                  </a:lnTo>
                  <a:lnTo>
                    <a:pt x="5706" y="1022"/>
                  </a:lnTo>
                  <a:lnTo>
                    <a:pt x="5706" y="1018"/>
                  </a:lnTo>
                  <a:lnTo>
                    <a:pt x="5706" y="1014"/>
                  </a:lnTo>
                  <a:lnTo>
                    <a:pt x="5706" y="1011"/>
                  </a:lnTo>
                  <a:lnTo>
                    <a:pt x="5706" y="1005"/>
                  </a:lnTo>
                  <a:lnTo>
                    <a:pt x="5706" y="999"/>
                  </a:lnTo>
                  <a:lnTo>
                    <a:pt x="5706" y="994"/>
                  </a:lnTo>
                  <a:lnTo>
                    <a:pt x="5707" y="988"/>
                  </a:lnTo>
                  <a:lnTo>
                    <a:pt x="5707" y="983"/>
                  </a:lnTo>
                  <a:lnTo>
                    <a:pt x="5707" y="977"/>
                  </a:lnTo>
                  <a:lnTo>
                    <a:pt x="5707" y="971"/>
                  </a:lnTo>
                  <a:lnTo>
                    <a:pt x="5708" y="966"/>
                  </a:lnTo>
                  <a:lnTo>
                    <a:pt x="5705" y="966"/>
                  </a:lnTo>
                  <a:lnTo>
                    <a:pt x="5703" y="966"/>
                  </a:lnTo>
                  <a:lnTo>
                    <a:pt x="5700" y="966"/>
                  </a:lnTo>
                  <a:lnTo>
                    <a:pt x="5698" y="967"/>
                  </a:lnTo>
                  <a:lnTo>
                    <a:pt x="5695" y="967"/>
                  </a:lnTo>
                  <a:lnTo>
                    <a:pt x="5693" y="967"/>
                  </a:lnTo>
                  <a:lnTo>
                    <a:pt x="5690" y="967"/>
                  </a:lnTo>
                  <a:lnTo>
                    <a:pt x="5687" y="967"/>
                  </a:lnTo>
                  <a:lnTo>
                    <a:pt x="5685" y="967"/>
                  </a:lnTo>
                  <a:lnTo>
                    <a:pt x="5682" y="967"/>
                  </a:lnTo>
                  <a:lnTo>
                    <a:pt x="5679" y="967"/>
                  </a:lnTo>
                  <a:lnTo>
                    <a:pt x="5677" y="967"/>
                  </a:lnTo>
                  <a:lnTo>
                    <a:pt x="5674" y="966"/>
                  </a:lnTo>
                  <a:lnTo>
                    <a:pt x="5672" y="966"/>
                  </a:lnTo>
                  <a:lnTo>
                    <a:pt x="5669" y="966"/>
                  </a:lnTo>
                  <a:lnTo>
                    <a:pt x="5667" y="966"/>
                  </a:lnTo>
                  <a:close/>
                  <a:moveTo>
                    <a:pt x="2151" y="977"/>
                  </a:moveTo>
                  <a:lnTo>
                    <a:pt x="2155" y="977"/>
                  </a:lnTo>
                  <a:lnTo>
                    <a:pt x="2158" y="977"/>
                  </a:lnTo>
                  <a:lnTo>
                    <a:pt x="2161" y="977"/>
                  </a:lnTo>
                  <a:lnTo>
                    <a:pt x="2165" y="978"/>
                  </a:lnTo>
                  <a:lnTo>
                    <a:pt x="2168" y="978"/>
                  </a:lnTo>
                  <a:lnTo>
                    <a:pt x="2171" y="979"/>
                  </a:lnTo>
                  <a:lnTo>
                    <a:pt x="2174" y="980"/>
                  </a:lnTo>
                  <a:lnTo>
                    <a:pt x="2176" y="982"/>
                  </a:lnTo>
                  <a:lnTo>
                    <a:pt x="2179" y="983"/>
                  </a:lnTo>
                  <a:lnTo>
                    <a:pt x="2184" y="986"/>
                  </a:lnTo>
                  <a:lnTo>
                    <a:pt x="2188" y="990"/>
                  </a:lnTo>
                  <a:lnTo>
                    <a:pt x="2192" y="995"/>
                  </a:lnTo>
                  <a:lnTo>
                    <a:pt x="2195" y="1000"/>
                  </a:lnTo>
                  <a:lnTo>
                    <a:pt x="2198" y="1005"/>
                  </a:lnTo>
                  <a:lnTo>
                    <a:pt x="2201" y="1010"/>
                  </a:lnTo>
                  <a:lnTo>
                    <a:pt x="2203" y="1016"/>
                  </a:lnTo>
                  <a:lnTo>
                    <a:pt x="2205" y="1022"/>
                  </a:lnTo>
                  <a:lnTo>
                    <a:pt x="2206" y="1029"/>
                  </a:lnTo>
                  <a:lnTo>
                    <a:pt x="2207" y="1034"/>
                  </a:lnTo>
                  <a:lnTo>
                    <a:pt x="2208" y="1041"/>
                  </a:lnTo>
                  <a:lnTo>
                    <a:pt x="2208" y="1047"/>
                  </a:lnTo>
                  <a:lnTo>
                    <a:pt x="2208" y="1054"/>
                  </a:lnTo>
                  <a:lnTo>
                    <a:pt x="2207" y="1060"/>
                  </a:lnTo>
                  <a:lnTo>
                    <a:pt x="2206" y="1067"/>
                  </a:lnTo>
                  <a:lnTo>
                    <a:pt x="2206" y="1074"/>
                  </a:lnTo>
                  <a:lnTo>
                    <a:pt x="2204" y="1080"/>
                  </a:lnTo>
                  <a:lnTo>
                    <a:pt x="2202" y="1087"/>
                  </a:lnTo>
                  <a:lnTo>
                    <a:pt x="2200" y="1093"/>
                  </a:lnTo>
                  <a:lnTo>
                    <a:pt x="2197" y="1099"/>
                  </a:lnTo>
                  <a:lnTo>
                    <a:pt x="2197" y="1099"/>
                  </a:lnTo>
                  <a:lnTo>
                    <a:pt x="2193" y="1105"/>
                  </a:lnTo>
                  <a:lnTo>
                    <a:pt x="2189" y="1111"/>
                  </a:lnTo>
                  <a:lnTo>
                    <a:pt x="2186" y="1113"/>
                  </a:lnTo>
                  <a:lnTo>
                    <a:pt x="2183" y="1116"/>
                  </a:lnTo>
                  <a:lnTo>
                    <a:pt x="2181" y="1118"/>
                  </a:lnTo>
                  <a:lnTo>
                    <a:pt x="2178" y="1120"/>
                  </a:lnTo>
                  <a:lnTo>
                    <a:pt x="2175" y="1122"/>
                  </a:lnTo>
                  <a:lnTo>
                    <a:pt x="2172" y="1124"/>
                  </a:lnTo>
                  <a:lnTo>
                    <a:pt x="2169" y="1125"/>
                  </a:lnTo>
                  <a:lnTo>
                    <a:pt x="2166" y="1126"/>
                  </a:lnTo>
                  <a:lnTo>
                    <a:pt x="2163" y="1127"/>
                  </a:lnTo>
                  <a:lnTo>
                    <a:pt x="2159" y="1128"/>
                  </a:lnTo>
                  <a:lnTo>
                    <a:pt x="2155" y="1128"/>
                  </a:lnTo>
                  <a:lnTo>
                    <a:pt x="2152" y="1128"/>
                  </a:lnTo>
                  <a:lnTo>
                    <a:pt x="2148" y="1128"/>
                  </a:lnTo>
                  <a:lnTo>
                    <a:pt x="2145" y="1128"/>
                  </a:lnTo>
                  <a:lnTo>
                    <a:pt x="2141" y="1127"/>
                  </a:lnTo>
                  <a:lnTo>
                    <a:pt x="2139" y="1126"/>
                  </a:lnTo>
                  <a:lnTo>
                    <a:pt x="2135" y="1126"/>
                  </a:lnTo>
                  <a:lnTo>
                    <a:pt x="2133" y="1124"/>
                  </a:lnTo>
                  <a:lnTo>
                    <a:pt x="2130" y="1123"/>
                  </a:lnTo>
                  <a:lnTo>
                    <a:pt x="2127" y="1122"/>
                  </a:lnTo>
                  <a:lnTo>
                    <a:pt x="2122" y="1119"/>
                  </a:lnTo>
                  <a:lnTo>
                    <a:pt x="2118" y="1115"/>
                  </a:lnTo>
                  <a:lnTo>
                    <a:pt x="2115" y="1111"/>
                  </a:lnTo>
                  <a:lnTo>
                    <a:pt x="2111" y="1106"/>
                  </a:lnTo>
                  <a:lnTo>
                    <a:pt x="2108" y="1101"/>
                  </a:lnTo>
                  <a:lnTo>
                    <a:pt x="2105" y="1096"/>
                  </a:lnTo>
                  <a:lnTo>
                    <a:pt x="2103" y="1090"/>
                  </a:lnTo>
                  <a:lnTo>
                    <a:pt x="2101" y="1085"/>
                  </a:lnTo>
                  <a:lnTo>
                    <a:pt x="2100" y="1079"/>
                  </a:lnTo>
                  <a:lnTo>
                    <a:pt x="2100" y="1072"/>
                  </a:lnTo>
                  <a:lnTo>
                    <a:pt x="2099" y="1066"/>
                  </a:lnTo>
                  <a:lnTo>
                    <a:pt x="2099" y="1060"/>
                  </a:lnTo>
                  <a:lnTo>
                    <a:pt x="2099" y="1053"/>
                  </a:lnTo>
                  <a:lnTo>
                    <a:pt x="2099" y="1046"/>
                  </a:lnTo>
                  <a:lnTo>
                    <a:pt x="2100" y="1040"/>
                  </a:lnTo>
                  <a:lnTo>
                    <a:pt x="2101" y="1032"/>
                  </a:lnTo>
                  <a:lnTo>
                    <a:pt x="2102" y="1026"/>
                  </a:lnTo>
                  <a:lnTo>
                    <a:pt x="2104" y="1019"/>
                  </a:lnTo>
                  <a:lnTo>
                    <a:pt x="2106" y="1012"/>
                  </a:lnTo>
                  <a:lnTo>
                    <a:pt x="2109" y="1006"/>
                  </a:lnTo>
                  <a:lnTo>
                    <a:pt x="2110" y="1004"/>
                  </a:lnTo>
                  <a:lnTo>
                    <a:pt x="2112" y="1001"/>
                  </a:lnTo>
                  <a:lnTo>
                    <a:pt x="2114" y="998"/>
                  </a:lnTo>
                  <a:lnTo>
                    <a:pt x="2116" y="995"/>
                  </a:lnTo>
                  <a:lnTo>
                    <a:pt x="2119" y="992"/>
                  </a:lnTo>
                  <a:lnTo>
                    <a:pt x="2121" y="990"/>
                  </a:lnTo>
                  <a:lnTo>
                    <a:pt x="2124" y="988"/>
                  </a:lnTo>
                  <a:lnTo>
                    <a:pt x="2126" y="986"/>
                  </a:lnTo>
                  <a:lnTo>
                    <a:pt x="2129" y="983"/>
                  </a:lnTo>
                  <a:lnTo>
                    <a:pt x="2133" y="981"/>
                  </a:lnTo>
                  <a:lnTo>
                    <a:pt x="2136" y="980"/>
                  </a:lnTo>
                  <a:lnTo>
                    <a:pt x="2140" y="978"/>
                  </a:lnTo>
                  <a:lnTo>
                    <a:pt x="2143" y="978"/>
                  </a:lnTo>
                  <a:lnTo>
                    <a:pt x="2147" y="977"/>
                  </a:lnTo>
                  <a:lnTo>
                    <a:pt x="2151" y="977"/>
                  </a:lnTo>
                  <a:close/>
                  <a:moveTo>
                    <a:pt x="5945" y="977"/>
                  </a:moveTo>
                  <a:lnTo>
                    <a:pt x="5950" y="977"/>
                  </a:lnTo>
                  <a:lnTo>
                    <a:pt x="5953" y="977"/>
                  </a:lnTo>
                  <a:lnTo>
                    <a:pt x="5956" y="977"/>
                  </a:lnTo>
                  <a:lnTo>
                    <a:pt x="5959" y="978"/>
                  </a:lnTo>
                  <a:lnTo>
                    <a:pt x="5963" y="978"/>
                  </a:lnTo>
                  <a:lnTo>
                    <a:pt x="5966" y="979"/>
                  </a:lnTo>
                  <a:lnTo>
                    <a:pt x="5969" y="980"/>
                  </a:lnTo>
                  <a:lnTo>
                    <a:pt x="5971" y="982"/>
                  </a:lnTo>
                  <a:lnTo>
                    <a:pt x="5974" y="983"/>
                  </a:lnTo>
                  <a:lnTo>
                    <a:pt x="5978" y="986"/>
                  </a:lnTo>
                  <a:lnTo>
                    <a:pt x="5983" y="990"/>
                  </a:lnTo>
                  <a:lnTo>
                    <a:pt x="5987" y="995"/>
                  </a:lnTo>
                  <a:lnTo>
                    <a:pt x="5990" y="1000"/>
                  </a:lnTo>
                  <a:lnTo>
                    <a:pt x="5993" y="1005"/>
                  </a:lnTo>
                  <a:lnTo>
                    <a:pt x="5996" y="1010"/>
                  </a:lnTo>
                  <a:lnTo>
                    <a:pt x="5998" y="1016"/>
                  </a:lnTo>
                  <a:lnTo>
                    <a:pt x="5999" y="1022"/>
                  </a:lnTo>
                  <a:lnTo>
                    <a:pt x="6001" y="1029"/>
                  </a:lnTo>
                  <a:lnTo>
                    <a:pt x="6002" y="1034"/>
                  </a:lnTo>
                  <a:lnTo>
                    <a:pt x="6002" y="1041"/>
                  </a:lnTo>
                  <a:lnTo>
                    <a:pt x="6002" y="1047"/>
                  </a:lnTo>
                  <a:lnTo>
                    <a:pt x="6002" y="1054"/>
                  </a:lnTo>
                  <a:lnTo>
                    <a:pt x="6002" y="1060"/>
                  </a:lnTo>
                  <a:lnTo>
                    <a:pt x="6001" y="1067"/>
                  </a:lnTo>
                  <a:lnTo>
                    <a:pt x="6000" y="1074"/>
                  </a:lnTo>
                  <a:lnTo>
                    <a:pt x="5999" y="1080"/>
                  </a:lnTo>
                  <a:lnTo>
                    <a:pt x="5997" y="1087"/>
                  </a:lnTo>
                  <a:lnTo>
                    <a:pt x="5995" y="1093"/>
                  </a:lnTo>
                  <a:lnTo>
                    <a:pt x="5992" y="1099"/>
                  </a:lnTo>
                  <a:lnTo>
                    <a:pt x="5992" y="1099"/>
                  </a:lnTo>
                  <a:lnTo>
                    <a:pt x="5988" y="1105"/>
                  </a:lnTo>
                  <a:lnTo>
                    <a:pt x="5983" y="1111"/>
                  </a:lnTo>
                  <a:lnTo>
                    <a:pt x="5981" y="1113"/>
                  </a:lnTo>
                  <a:lnTo>
                    <a:pt x="5978" y="1116"/>
                  </a:lnTo>
                  <a:lnTo>
                    <a:pt x="5976" y="1118"/>
                  </a:lnTo>
                  <a:lnTo>
                    <a:pt x="5973" y="1120"/>
                  </a:lnTo>
                  <a:lnTo>
                    <a:pt x="5970" y="1122"/>
                  </a:lnTo>
                  <a:lnTo>
                    <a:pt x="5967" y="1124"/>
                  </a:lnTo>
                  <a:lnTo>
                    <a:pt x="5964" y="1125"/>
                  </a:lnTo>
                  <a:lnTo>
                    <a:pt x="5961" y="1126"/>
                  </a:lnTo>
                  <a:lnTo>
                    <a:pt x="5957" y="1127"/>
                  </a:lnTo>
                  <a:lnTo>
                    <a:pt x="5954" y="1128"/>
                  </a:lnTo>
                  <a:lnTo>
                    <a:pt x="5950" y="1128"/>
                  </a:lnTo>
                  <a:lnTo>
                    <a:pt x="5946" y="1128"/>
                  </a:lnTo>
                  <a:lnTo>
                    <a:pt x="5943" y="1128"/>
                  </a:lnTo>
                  <a:lnTo>
                    <a:pt x="5939" y="1128"/>
                  </a:lnTo>
                  <a:lnTo>
                    <a:pt x="5936" y="1127"/>
                  </a:lnTo>
                  <a:lnTo>
                    <a:pt x="5933" y="1126"/>
                  </a:lnTo>
                  <a:lnTo>
                    <a:pt x="5930" y="1126"/>
                  </a:lnTo>
                  <a:lnTo>
                    <a:pt x="5928" y="1124"/>
                  </a:lnTo>
                  <a:lnTo>
                    <a:pt x="5925" y="1123"/>
                  </a:lnTo>
                  <a:lnTo>
                    <a:pt x="5922" y="1122"/>
                  </a:lnTo>
                  <a:lnTo>
                    <a:pt x="5917" y="1119"/>
                  </a:lnTo>
                  <a:lnTo>
                    <a:pt x="5913" y="1115"/>
                  </a:lnTo>
                  <a:lnTo>
                    <a:pt x="5909" y="1111"/>
                  </a:lnTo>
                  <a:lnTo>
                    <a:pt x="5906" y="1106"/>
                  </a:lnTo>
                  <a:lnTo>
                    <a:pt x="5903" y="1101"/>
                  </a:lnTo>
                  <a:lnTo>
                    <a:pt x="5900" y="1096"/>
                  </a:lnTo>
                  <a:lnTo>
                    <a:pt x="5898" y="1090"/>
                  </a:lnTo>
                  <a:lnTo>
                    <a:pt x="5896" y="1085"/>
                  </a:lnTo>
                  <a:lnTo>
                    <a:pt x="5895" y="1079"/>
                  </a:lnTo>
                  <a:lnTo>
                    <a:pt x="5894" y="1072"/>
                  </a:lnTo>
                  <a:lnTo>
                    <a:pt x="5894" y="1066"/>
                  </a:lnTo>
                  <a:lnTo>
                    <a:pt x="5894" y="1060"/>
                  </a:lnTo>
                  <a:lnTo>
                    <a:pt x="5894" y="1053"/>
                  </a:lnTo>
                  <a:lnTo>
                    <a:pt x="5894" y="1046"/>
                  </a:lnTo>
                  <a:lnTo>
                    <a:pt x="5894" y="1040"/>
                  </a:lnTo>
                  <a:lnTo>
                    <a:pt x="5896" y="1032"/>
                  </a:lnTo>
                  <a:lnTo>
                    <a:pt x="5897" y="1026"/>
                  </a:lnTo>
                  <a:lnTo>
                    <a:pt x="5898" y="1019"/>
                  </a:lnTo>
                  <a:lnTo>
                    <a:pt x="5901" y="1012"/>
                  </a:lnTo>
                  <a:lnTo>
                    <a:pt x="5903" y="1006"/>
                  </a:lnTo>
                  <a:lnTo>
                    <a:pt x="5905" y="1004"/>
                  </a:lnTo>
                  <a:lnTo>
                    <a:pt x="5907" y="1001"/>
                  </a:lnTo>
                  <a:lnTo>
                    <a:pt x="5909" y="998"/>
                  </a:lnTo>
                  <a:lnTo>
                    <a:pt x="5911" y="995"/>
                  </a:lnTo>
                  <a:lnTo>
                    <a:pt x="5913" y="992"/>
                  </a:lnTo>
                  <a:lnTo>
                    <a:pt x="5916" y="990"/>
                  </a:lnTo>
                  <a:lnTo>
                    <a:pt x="5918" y="988"/>
                  </a:lnTo>
                  <a:lnTo>
                    <a:pt x="5921" y="986"/>
                  </a:lnTo>
                  <a:lnTo>
                    <a:pt x="5924" y="983"/>
                  </a:lnTo>
                  <a:lnTo>
                    <a:pt x="5928" y="981"/>
                  </a:lnTo>
                  <a:lnTo>
                    <a:pt x="5931" y="980"/>
                  </a:lnTo>
                  <a:lnTo>
                    <a:pt x="5934" y="978"/>
                  </a:lnTo>
                  <a:lnTo>
                    <a:pt x="5938" y="978"/>
                  </a:lnTo>
                  <a:lnTo>
                    <a:pt x="5941" y="977"/>
                  </a:lnTo>
                  <a:lnTo>
                    <a:pt x="5945" y="977"/>
                  </a:lnTo>
                  <a:close/>
                  <a:moveTo>
                    <a:pt x="578" y="980"/>
                  </a:moveTo>
                  <a:lnTo>
                    <a:pt x="584" y="980"/>
                  </a:lnTo>
                  <a:lnTo>
                    <a:pt x="590" y="980"/>
                  </a:lnTo>
                  <a:lnTo>
                    <a:pt x="596" y="981"/>
                  </a:lnTo>
                  <a:lnTo>
                    <a:pt x="601" y="982"/>
                  </a:lnTo>
                  <a:lnTo>
                    <a:pt x="604" y="983"/>
                  </a:lnTo>
                  <a:lnTo>
                    <a:pt x="606" y="984"/>
                  </a:lnTo>
                  <a:lnTo>
                    <a:pt x="608" y="986"/>
                  </a:lnTo>
                  <a:lnTo>
                    <a:pt x="610" y="987"/>
                  </a:lnTo>
                  <a:lnTo>
                    <a:pt x="612" y="989"/>
                  </a:lnTo>
                  <a:lnTo>
                    <a:pt x="613" y="992"/>
                  </a:lnTo>
                  <a:lnTo>
                    <a:pt x="614" y="995"/>
                  </a:lnTo>
                  <a:lnTo>
                    <a:pt x="615" y="999"/>
                  </a:lnTo>
                  <a:lnTo>
                    <a:pt x="615" y="1001"/>
                  </a:lnTo>
                  <a:lnTo>
                    <a:pt x="616" y="1003"/>
                  </a:lnTo>
                  <a:lnTo>
                    <a:pt x="616" y="1004"/>
                  </a:lnTo>
                  <a:lnTo>
                    <a:pt x="616" y="1005"/>
                  </a:lnTo>
                  <a:lnTo>
                    <a:pt x="616" y="1007"/>
                  </a:lnTo>
                  <a:lnTo>
                    <a:pt x="616" y="1008"/>
                  </a:lnTo>
                  <a:lnTo>
                    <a:pt x="616" y="1010"/>
                  </a:lnTo>
                  <a:lnTo>
                    <a:pt x="616" y="1012"/>
                  </a:lnTo>
                  <a:lnTo>
                    <a:pt x="616" y="1016"/>
                  </a:lnTo>
                  <a:lnTo>
                    <a:pt x="616" y="1021"/>
                  </a:lnTo>
                  <a:lnTo>
                    <a:pt x="615" y="1025"/>
                  </a:lnTo>
                  <a:lnTo>
                    <a:pt x="614" y="1029"/>
                  </a:lnTo>
                  <a:lnTo>
                    <a:pt x="612" y="1032"/>
                  </a:lnTo>
                  <a:lnTo>
                    <a:pt x="611" y="1035"/>
                  </a:lnTo>
                  <a:lnTo>
                    <a:pt x="609" y="1038"/>
                  </a:lnTo>
                  <a:lnTo>
                    <a:pt x="606" y="1040"/>
                  </a:lnTo>
                  <a:lnTo>
                    <a:pt x="604" y="1042"/>
                  </a:lnTo>
                  <a:lnTo>
                    <a:pt x="601" y="1044"/>
                  </a:lnTo>
                  <a:lnTo>
                    <a:pt x="598" y="1045"/>
                  </a:lnTo>
                  <a:lnTo>
                    <a:pt x="594" y="1047"/>
                  </a:lnTo>
                  <a:lnTo>
                    <a:pt x="590" y="1047"/>
                  </a:lnTo>
                  <a:lnTo>
                    <a:pt x="586" y="1048"/>
                  </a:lnTo>
                  <a:lnTo>
                    <a:pt x="582" y="1048"/>
                  </a:lnTo>
                  <a:lnTo>
                    <a:pt x="577" y="1048"/>
                  </a:lnTo>
                  <a:lnTo>
                    <a:pt x="577" y="1045"/>
                  </a:lnTo>
                  <a:lnTo>
                    <a:pt x="577" y="1043"/>
                  </a:lnTo>
                  <a:lnTo>
                    <a:pt x="577" y="1041"/>
                  </a:lnTo>
                  <a:lnTo>
                    <a:pt x="577" y="1039"/>
                  </a:lnTo>
                  <a:lnTo>
                    <a:pt x="577" y="1036"/>
                  </a:lnTo>
                  <a:lnTo>
                    <a:pt x="577" y="1034"/>
                  </a:lnTo>
                  <a:lnTo>
                    <a:pt x="577" y="1032"/>
                  </a:lnTo>
                  <a:lnTo>
                    <a:pt x="577" y="1030"/>
                  </a:lnTo>
                  <a:lnTo>
                    <a:pt x="577" y="1027"/>
                  </a:lnTo>
                  <a:lnTo>
                    <a:pt x="577" y="1025"/>
                  </a:lnTo>
                  <a:lnTo>
                    <a:pt x="577" y="1022"/>
                  </a:lnTo>
                  <a:lnTo>
                    <a:pt x="578" y="1020"/>
                  </a:lnTo>
                  <a:lnTo>
                    <a:pt x="578" y="1017"/>
                  </a:lnTo>
                  <a:lnTo>
                    <a:pt x="578" y="1015"/>
                  </a:lnTo>
                  <a:lnTo>
                    <a:pt x="578" y="1012"/>
                  </a:lnTo>
                  <a:lnTo>
                    <a:pt x="578" y="1010"/>
                  </a:lnTo>
                  <a:lnTo>
                    <a:pt x="578" y="980"/>
                  </a:lnTo>
                  <a:close/>
                  <a:moveTo>
                    <a:pt x="5072" y="980"/>
                  </a:moveTo>
                  <a:lnTo>
                    <a:pt x="5074" y="980"/>
                  </a:lnTo>
                  <a:lnTo>
                    <a:pt x="5081" y="980"/>
                  </a:lnTo>
                  <a:lnTo>
                    <a:pt x="5088" y="981"/>
                  </a:lnTo>
                  <a:lnTo>
                    <a:pt x="5094" y="982"/>
                  </a:lnTo>
                  <a:lnTo>
                    <a:pt x="5100" y="983"/>
                  </a:lnTo>
                  <a:lnTo>
                    <a:pt x="5104" y="984"/>
                  </a:lnTo>
                  <a:lnTo>
                    <a:pt x="5106" y="985"/>
                  </a:lnTo>
                  <a:lnTo>
                    <a:pt x="5109" y="986"/>
                  </a:lnTo>
                  <a:lnTo>
                    <a:pt x="5112" y="988"/>
                  </a:lnTo>
                  <a:lnTo>
                    <a:pt x="5115" y="990"/>
                  </a:lnTo>
                  <a:lnTo>
                    <a:pt x="5117" y="992"/>
                  </a:lnTo>
                  <a:lnTo>
                    <a:pt x="5120" y="994"/>
                  </a:lnTo>
                  <a:lnTo>
                    <a:pt x="5122" y="997"/>
                  </a:lnTo>
                  <a:lnTo>
                    <a:pt x="5124" y="999"/>
                  </a:lnTo>
                  <a:lnTo>
                    <a:pt x="5126" y="1002"/>
                  </a:lnTo>
                  <a:lnTo>
                    <a:pt x="5128" y="1005"/>
                  </a:lnTo>
                  <a:lnTo>
                    <a:pt x="5130" y="1008"/>
                  </a:lnTo>
                  <a:lnTo>
                    <a:pt x="5132" y="1014"/>
                  </a:lnTo>
                  <a:lnTo>
                    <a:pt x="5135" y="1021"/>
                  </a:lnTo>
                  <a:lnTo>
                    <a:pt x="5137" y="1027"/>
                  </a:lnTo>
                  <a:lnTo>
                    <a:pt x="5138" y="1034"/>
                  </a:lnTo>
                  <a:lnTo>
                    <a:pt x="5138" y="1041"/>
                  </a:lnTo>
                  <a:lnTo>
                    <a:pt x="5139" y="1047"/>
                  </a:lnTo>
                  <a:lnTo>
                    <a:pt x="5139" y="1054"/>
                  </a:lnTo>
                  <a:lnTo>
                    <a:pt x="5138" y="1061"/>
                  </a:lnTo>
                  <a:lnTo>
                    <a:pt x="5137" y="1068"/>
                  </a:lnTo>
                  <a:lnTo>
                    <a:pt x="5135" y="1075"/>
                  </a:lnTo>
                  <a:lnTo>
                    <a:pt x="5133" y="1082"/>
                  </a:lnTo>
                  <a:lnTo>
                    <a:pt x="5131" y="1088"/>
                  </a:lnTo>
                  <a:lnTo>
                    <a:pt x="5128" y="1094"/>
                  </a:lnTo>
                  <a:lnTo>
                    <a:pt x="5124" y="1100"/>
                  </a:lnTo>
                  <a:lnTo>
                    <a:pt x="5122" y="1104"/>
                  </a:lnTo>
                  <a:lnTo>
                    <a:pt x="5119" y="1107"/>
                  </a:lnTo>
                  <a:lnTo>
                    <a:pt x="5117" y="1110"/>
                  </a:lnTo>
                  <a:lnTo>
                    <a:pt x="5114" y="1112"/>
                  </a:lnTo>
                  <a:lnTo>
                    <a:pt x="5111" y="1115"/>
                  </a:lnTo>
                  <a:lnTo>
                    <a:pt x="5108" y="1116"/>
                  </a:lnTo>
                  <a:lnTo>
                    <a:pt x="5105" y="1118"/>
                  </a:lnTo>
                  <a:lnTo>
                    <a:pt x="5102" y="1119"/>
                  </a:lnTo>
                  <a:lnTo>
                    <a:pt x="5099" y="1120"/>
                  </a:lnTo>
                  <a:lnTo>
                    <a:pt x="5096" y="1122"/>
                  </a:lnTo>
                  <a:lnTo>
                    <a:pt x="5092" y="1122"/>
                  </a:lnTo>
                  <a:lnTo>
                    <a:pt x="5089" y="1123"/>
                  </a:lnTo>
                  <a:lnTo>
                    <a:pt x="5081" y="1124"/>
                  </a:lnTo>
                  <a:lnTo>
                    <a:pt x="5073" y="1124"/>
                  </a:lnTo>
                  <a:lnTo>
                    <a:pt x="5073" y="1124"/>
                  </a:lnTo>
                  <a:lnTo>
                    <a:pt x="5071" y="1124"/>
                  </a:lnTo>
                  <a:lnTo>
                    <a:pt x="5068" y="1124"/>
                  </a:lnTo>
                  <a:lnTo>
                    <a:pt x="5067" y="1124"/>
                  </a:lnTo>
                  <a:lnTo>
                    <a:pt x="5064" y="1124"/>
                  </a:lnTo>
                  <a:lnTo>
                    <a:pt x="5062" y="1124"/>
                  </a:lnTo>
                  <a:lnTo>
                    <a:pt x="5059" y="1123"/>
                  </a:lnTo>
                  <a:lnTo>
                    <a:pt x="5057" y="1123"/>
                  </a:lnTo>
                  <a:lnTo>
                    <a:pt x="5055" y="1123"/>
                  </a:lnTo>
                  <a:lnTo>
                    <a:pt x="5055" y="1121"/>
                  </a:lnTo>
                  <a:lnTo>
                    <a:pt x="5055" y="1119"/>
                  </a:lnTo>
                  <a:lnTo>
                    <a:pt x="5055" y="1117"/>
                  </a:lnTo>
                  <a:lnTo>
                    <a:pt x="5055" y="1115"/>
                  </a:lnTo>
                  <a:lnTo>
                    <a:pt x="5055" y="1113"/>
                  </a:lnTo>
                  <a:lnTo>
                    <a:pt x="5055" y="1111"/>
                  </a:lnTo>
                  <a:lnTo>
                    <a:pt x="5055" y="1109"/>
                  </a:lnTo>
                  <a:lnTo>
                    <a:pt x="5055" y="1107"/>
                  </a:lnTo>
                  <a:lnTo>
                    <a:pt x="5055" y="1092"/>
                  </a:lnTo>
                  <a:lnTo>
                    <a:pt x="5055" y="1076"/>
                  </a:lnTo>
                  <a:lnTo>
                    <a:pt x="5055" y="1060"/>
                  </a:lnTo>
                  <a:lnTo>
                    <a:pt x="5055" y="1044"/>
                  </a:lnTo>
                  <a:lnTo>
                    <a:pt x="5055" y="1029"/>
                  </a:lnTo>
                  <a:lnTo>
                    <a:pt x="5055" y="1013"/>
                  </a:lnTo>
                  <a:lnTo>
                    <a:pt x="5056" y="997"/>
                  </a:lnTo>
                  <a:lnTo>
                    <a:pt x="5056" y="981"/>
                  </a:lnTo>
                  <a:lnTo>
                    <a:pt x="5059" y="981"/>
                  </a:lnTo>
                  <a:lnTo>
                    <a:pt x="5061" y="981"/>
                  </a:lnTo>
                  <a:lnTo>
                    <a:pt x="5063" y="981"/>
                  </a:lnTo>
                  <a:lnTo>
                    <a:pt x="5065" y="980"/>
                  </a:lnTo>
                  <a:lnTo>
                    <a:pt x="5068" y="980"/>
                  </a:lnTo>
                  <a:lnTo>
                    <a:pt x="5070" y="980"/>
                  </a:lnTo>
                  <a:lnTo>
                    <a:pt x="5072" y="980"/>
                  </a:lnTo>
                  <a:close/>
                  <a:moveTo>
                    <a:pt x="358" y="1013"/>
                  </a:moveTo>
                  <a:lnTo>
                    <a:pt x="361" y="1020"/>
                  </a:lnTo>
                  <a:lnTo>
                    <a:pt x="364" y="1027"/>
                  </a:lnTo>
                  <a:lnTo>
                    <a:pt x="367" y="1034"/>
                  </a:lnTo>
                  <a:lnTo>
                    <a:pt x="369" y="1042"/>
                  </a:lnTo>
                  <a:lnTo>
                    <a:pt x="372" y="1049"/>
                  </a:lnTo>
                  <a:lnTo>
                    <a:pt x="375" y="1057"/>
                  </a:lnTo>
                  <a:lnTo>
                    <a:pt x="378" y="1064"/>
                  </a:lnTo>
                  <a:lnTo>
                    <a:pt x="380" y="1072"/>
                  </a:lnTo>
                  <a:lnTo>
                    <a:pt x="334" y="1072"/>
                  </a:lnTo>
                  <a:lnTo>
                    <a:pt x="335" y="1069"/>
                  </a:lnTo>
                  <a:lnTo>
                    <a:pt x="338" y="1062"/>
                  </a:lnTo>
                  <a:lnTo>
                    <a:pt x="340" y="1055"/>
                  </a:lnTo>
                  <a:lnTo>
                    <a:pt x="343" y="1048"/>
                  </a:lnTo>
                  <a:lnTo>
                    <a:pt x="346" y="1041"/>
                  </a:lnTo>
                  <a:lnTo>
                    <a:pt x="349" y="1034"/>
                  </a:lnTo>
                  <a:lnTo>
                    <a:pt x="352" y="1027"/>
                  </a:lnTo>
                  <a:lnTo>
                    <a:pt x="355" y="1019"/>
                  </a:lnTo>
                  <a:lnTo>
                    <a:pt x="358" y="1013"/>
                  </a:lnTo>
                  <a:close/>
                  <a:moveTo>
                    <a:pt x="5486" y="1013"/>
                  </a:moveTo>
                  <a:lnTo>
                    <a:pt x="5489" y="1020"/>
                  </a:lnTo>
                  <a:lnTo>
                    <a:pt x="5492" y="1027"/>
                  </a:lnTo>
                  <a:lnTo>
                    <a:pt x="5495" y="1034"/>
                  </a:lnTo>
                  <a:lnTo>
                    <a:pt x="5497" y="1042"/>
                  </a:lnTo>
                  <a:lnTo>
                    <a:pt x="5500" y="1049"/>
                  </a:lnTo>
                  <a:lnTo>
                    <a:pt x="5503" y="1057"/>
                  </a:lnTo>
                  <a:lnTo>
                    <a:pt x="5506" y="1064"/>
                  </a:lnTo>
                  <a:lnTo>
                    <a:pt x="5508" y="1072"/>
                  </a:lnTo>
                  <a:lnTo>
                    <a:pt x="5462" y="1072"/>
                  </a:lnTo>
                  <a:lnTo>
                    <a:pt x="5463" y="1069"/>
                  </a:lnTo>
                  <a:lnTo>
                    <a:pt x="5465" y="1062"/>
                  </a:lnTo>
                  <a:lnTo>
                    <a:pt x="5468" y="1055"/>
                  </a:lnTo>
                  <a:lnTo>
                    <a:pt x="5471" y="1048"/>
                  </a:lnTo>
                  <a:lnTo>
                    <a:pt x="5474" y="1041"/>
                  </a:lnTo>
                  <a:lnTo>
                    <a:pt x="5477" y="1034"/>
                  </a:lnTo>
                  <a:lnTo>
                    <a:pt x="5480" y="1027"/>
                  </a:lnTo>
                  <a:lnTo>
                    <a:pt x="5483" y="1019"/>
                  </a:lnTo>
                  <a:lnTo>
                    <a:pt x="5486" y="10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solidFill>
                  <a:srgbClr val="2D292A"/>
                </a:solidFill>
              </a:endParaRPr>
            </a:p>
          </p:txBody>
        </p:sp>
      </p:grpSp>
      <p:sp>
        <p:nvSpPr>
          <p:cNvPr id="8" name="Obdélník 7"/>
          <p:cNvSpPr/>
          <p:nvPr userDrawn="1"/>
        </p:nvSpPr>
        <p:spPr>
          <a:xfrm>
            <a:off x="1" y="3565319"/>
            <a:ext cx="12191998" cy="2571225"/>
          </a:xfrm>
          <a:prstGeom prst="rect">
            <a:avLst/>
          </a:prstGeom>
          <a:blipFill dpi="0" rotWithShape="1">
            <a:blip r:embed="rId2">
              <a:alphaModFix amt="9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2" name="Nadpis 1"/>
          <p:cNvSpPr>
            <a:spLocks noGrp="1"/>
          </p:cNvSpPr>
          <p:nvPr>
            <p:ph type="ctrTitle"/>
          </p:nvPr>
        </p:nvSpPr>
        <p:spPr>
          <a:xfrm>
            <a:off x="723900" y="3932948"/>
            <a:ext cx="8705326" cy="1012031"/>
          </a:xfrm>
        </p:spPr>
        <p:txBody>
          <a:bodyPr anchor="ctr">
            <a:noAutofit/>
          </a:bodyPr>
          <a:lstStyle>
            <a:lvl1pPr algn="l">
              <a:lnSpc>
                <a:spcPct val="100000"/>
              </a:lnSpc>
              <a:defRPr sz="36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723900" y="4976535"/>
            <a:ext cx="8705326" cy="686034"/>
          </a:xfrm>
        </p:spPr>
        <p:txBody>
          <a:bodyPr>
            <a:noAutofit/>
          </a:bodyPr>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Tree>
    <p:extLst>
      <p:ext uri="{BB962C8B-B14F-4D97-AF65-F5344CB8AC3E}">
        <p14:creationId xmlns:p14="http://schemas.microsoft.com/office/powerpoint/2010/main" val="4262601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Úvodní snímek EN">
    <p:spTree>
      <p:nvGrpSpPr>
        <p:cNvPr id="1" name=""/>
        <p:cNvGrpSpPr/>
        <p:nvPr/>
      </p:nvGrpSpPr>
      <p:grpSpPr>
        <a:xfrm>
          <a:off x="0" y="0"/>
          <a:ext cx="0" cy="0"/>
          <a:chOff x="0" y="0"/>
          <a:chExt cx="0" cy="0"/>
        </a:xfrm>
      </p:grpSpPr>
      <p:grpSp>
        <p:nvGrpSpPr>
          <p:cNvPr id="50" name="Skupina 49"/>
          <p:cNvGrpSpPr/>
          <p:nvPr userDrawn="1"/>
        </p:nvGrpSpPr>
        <p:grpSpPr>
          <a:xfrm>
            <a:off x="0" y="0"/>
            <a:ext cx="4714875" cy="1924050"/>
            <a:chOff x="0" y="0"/>
            <a:chExt cx="4714875" cy="1924050"/>
          </a:xfrm>
        </p:grpSpPr>
        <p:sp>
          <p:nvSpPr>
            <p:cNvPr id="11" name="Obdélník 10"/>
            <p:cNvSpPr/>
            <p:nvPr userDrawn="1"/>
          </p:nvSpPr>
          <p:spPr>
            <a:xfrm>
              <a:off x="0" y="0"/>
              <a:ext cx="4714875" cy="1924050"/>
            </a:xfrm>
            <a:prstGeom prst="rect">
              <a:avLst/>
            </a:prstGeom>
            <a:solidFill>
              <a:schemeClr val="tx1">
                <a:alpha val="1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49" name="Freeform 48"/>
            <p:cNvSpPr>
              <a:spLocks noEditPoints="1"/>
            </p:cNvSpPr>
            <p:nvPr userDrawn="1"/>
          </p:nvSpPr>
          <p:spPr bwMode="auto">
            <a:xfrm>
              <a:off x="834917" y="669855"/>
              <a:ext cx="2919789" cy="529206"/>
            </a:xfrm>
            <a:custGeom>
              <a:avLst/>
              <a:gdLst>
                <a:gd name="T0" fmla="*/ 4827 w 6310"/>
                <a:gd name="T1" fmla="*/ 490 h 1144"/>
                <a:gd name="T2" fmla="*/ 306 w 6310"/>
                <a:gd name="T3" fmla="*/ 531 h 1144"/>
                <a:gd name="T4" fmla="*/ 181 w 6310"/>
                <a:gd name="T5" fmla="*/ 755 h 1144"/>
                <a:gd name="T6" fmla="*/ 103 w 6310"/>
                <a:gd name="T7" fmla="*/ 283 h 1144"/>
                <a:gd name="T8" fmla="*/ 1673 w 6310"/>
                <a:gd name="T9" fmla="*/ 742 h 1144"/>
                <a:gd name="T10" fmla="*/ 1919 w 6310"/>
                <a:gd name="T11" fmla="*/ 369 h 1144"/>
                <a:gd name="T12" fmla="*/ 4129 w 6310"/>
                <a:gd name="T13" fmla="*/ 229 h 1144"/>
                <a:gd name="T14" fmla="*/ 1240 w 6310"/>
                <a:gd name="T15" fmla="*/ 431 h 1144"/>
                <a:gd name="T16" fmla="*/ 1396 w 6310"/>
                <a:gd name="T17" fmla="*/ 96 h 1144"/>
                <a:gd name="T18" fmla="*/ 5595 w 6310"/>
                <a:gd name="T19" fmla="*/ 297 h 1144"/>
                <a:gd name="T20" fmla="*/ 791 w 6310"/>
                <a:gd name="T21" fmla="*/ 145 h 1144"/>
                <a:gd name="T22" fmla="*/ 5932 w 6310"/>
                <a:gd name="T23" fmla="*/ 418 h 1144"/>
                <a:gd name="T24" fmla="*/ 5921 w 6310"/>
                <a:gd name="T25" fmla="*/ 98 h 1144"/>
                <a:gd name="T26" fmla="*/ 5438 w 6310"/>
                <a:gd name="T27" fmla="*/ 137 h 1144"/>
                <a:gd name="T28" fmla="*/ 5481 w 6310"/>
                <a:gd name="T29" fmla="*/ 962 h 1144"/>
                <a:gd name="T30" fmla="*/ 5569 w 6310"/>
                <a:gd name="T31" fmla="*/ 997 h 1144"/>
                <a:gd name="T32" fmla="*/ 3507 w 6310"/>
                <a:gd name="T33" fmla="*/ 1122 h 1144"/>
                <a:gd name="T34" fmla="*/ 1782 w 6310"/>
                <a:gd name="T35" fmla="*/ 1067 h 1144"/>
                <a:gd name="T36" fmla="*/ 1902 w 6310"/>
                <a:gd name="T37" fmla="*/ 1126 h 1144"/>
                <a:gd name="T38" fmla="*/ 2643 w 6310"/>
                <a:gd name="T39" fmla="*/ 963 h 1144"/>
                <a:gd name="T40" fmla="*/ 2630 w 6310"/>
                <a:gd name="T41" fmla="*/ 1142 h 1144"/>
                <a:gd name="T42" fmla="*/ 2693 w 6310"/>
                <a:gd name="T43" fmla="*/ 973 h 1144"/>
                <a:gd name="T44" fmla="*/ 4224 w 6310"/>
                <a:gd name="T45" fmla="*/ 1108 h 1144"/>
                <a:gd name="T46" fmla="*/ 4311 w 6310"/>
                <a:gd name="T47" fmla="*/ 996 h 1144"/>
                <a:gd name="T48" fmla="*/ 5836 w 6310"/>
                <a:gd name="T49" fmla="*/ 1106 h 1144"/>
                <a:gd name="T50" fmla="*/ 5715 w 6310"/>
                <a:gd name="T51" fmla="*/ 1024 h 1144"/>
                <a:gd name="T52" fmla="*/ 365 w 6310"/>
                <a:gd name="T53" fmla="*/ 1086 h 1144"/>
                <a:gd name="T54" fmla="*/ 3024 w 6310"/>
                <a:gd name="T55" fmla="*/ 1086 h 1144"/>
                <a:gd name="T56" fmla="*/ 4975 w 6310"/>
                <a:gd name="T57" fmla="*/ 1108 h 1144"/>
                <a:gd name="T58" fmla="*/ 539 w 6310"/>
                <a:gd name="T59" fmla="*/ 1067 h 1144"/>
                <a:gd name="T60" fmla="*/ 648 w 6310"/>
                <a:gd name="T61" fmla="*/ 1107 h 1144"/>
                <a:gd name="T62" fmla="*/ 872 w 6310"/>
                <a:gd name="T63" fmla="*/ 1138 h 1144"/>
                <a:gd name="T64" fmla="*/ 2189 w 6310"/>
                <a:gd name="T65" fmla="*/ 1126 h 1144"/>
                <a:gd name="T66" fmla="*/ 2280 w 6310"/>
                <a:gd name="T67" fmla="*/ 1049 h 1144"/>
                <a:gd name="T68" fmla="*/ 3261 w 6310"/>
                <a:gd name="T69" fmla="*/ 1119 h 1144"/>
                <a:gd name="T70" fmla="*/ 3286 w 6310"/>
                <a:gd name="T71" fmla="*/ 964 h 1144"/>
                <a:gd name="T72" fmla="*/ 4701 w 6310"/>
                <a:gd name="T73" fmla="*/ 989 h 1144"/>
                <a:gd name="T74" fmla="*/ 5947 w 6310"/>
                <a:gd name="T75" fmla="*/ 1084 h 1144"/>
                <a:gd name="T76" fmla="*/ 6078 w 6310"/>
                <a:gd name="T77" fmla="*/ 1047 h 1144"/>
                <a:gd name="T78" fmla="*/ 10 w 6310"/>
                <a:gd name="T79" fmla="*/ 1138 h 1144"/>
                <a:gd name="T80" fmla="*/ 207 w 6310"/>
                <a:gd name="T81" fmla="*/ 1131 h 1144"/>
                <a:gd name="T82" fmla="*/ 978 w 6310"/>
                <a:gd name="T83" fmla="*/ 1101 h 1144"/>
                <a:gd name="T84" fmla="*/ 1074 w 6310"/>
                <a:gd name="T85" fmla="*/ 1052 h 1144"/>
                <a:gd name="T86" fmla="*/ 1189 w 6310"/>
                <a:gd name="T87" fmla="*/ 984 h 1144"/>
                <a:gd name="T88" fmla="*/ 1277 w 6310"/>
                <a:gd name="T89" fmla="*/ 965 h 1144"/>
                <a:gd name="T90" fmla="*/ 1417 w 6310"/>
                <a:gd name="T91" fmla="*/ 1042 h 1144"/>
                <a:gd name="T92" fmla="*/ 1550 w 6310"/>
                <a:gd name="T93" fmla="*/ 1021 h 1144"/>
                <a:gd name="T94" fmla="*/ 1665 w 6310"/>
                <a:gd name="T95" fmla="*/ 1022 h 1144"/>
                <a:gd name="T96" fmla="*/ 2484 w 6310"/>
                <a:gd name="T97" fmla="*/ 1138 h 1144"/>
                <a:gd name="T98" fmla="*/ 2478 w 6310"/>
                <a:gd name="T99" fmla="*/ 985 h 1144"/>
                <a:gd name="T100" fmla="*/ 2858 w 6310"/>
                <a:gd name="T101" fmla="*/ 1138 h 1144"/>
                <a:gd name="T102" fmla="*/ 2849 w 6310"/>
                <a:gd name="T103" fmla="*/ 984 h 1144"/>
                <a:gd name="T104" fmla="*/ 3763 w 6310"/>
                <a:gd name="T105" fmla="*/ 1054 h 1144"/>
                <a:gd name="T106" fmla="*/ 3796 w 6310"/>
                <a:gd name="T107" fmla="*/ 1003 h 1144"/>
                <a:gd name="T108" fmla="*/ 4077 w 6310"/>
                <a:gd name="T109" fmla="*/ 1139 h 1144"/>
                <a:gd name="T110" fmla="*/ 4819 w 6310"/>
                <a:gd name="T111" fmla="*/ 1127 h 1144"/>
                <a:gd name="T112" fmla="*/ 5220 w 6310"/>
                <a:gd name="T113" fmla="*/ 1138 h 1144"/>
                <a:gd name="T114" fmla="*/ 6208 w 6310"/>
                <a:gd name="T115" fmla="*/ 1038 h 1144"/>
                <a:gd name="T116" fmla="*/ 6264 w 6310"/>
                <a:gd name="T117" fmla="*/ 1056 h 1144"/>
                <a:gd name="T118" fmla="*/ 5538 w 6310"/>
                <a:gd name="T119" fmla="*/ 1016 h 1144"/>
                <a:gd name="T120" fmla="*/ 612 w 6310"/>
                <a:gd name="T121" fmla="*/ 1028 h 1144"/>
                <a:gd name="T122" fmla="*/ 3299 w 6310"/>
                <a:gd name="T123" fmla="*/ 998 h 1144"/>
                <a:gd name="T124" fmla="*/ 4598 w 6310"/>
                <a:gd name="T125" fmla="*/ 112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10" h="1144">
                  <a:moveTo>
                    <a:pt x="2600" y="0"/>
                  </a:moveTo>
                  <a:lnTo>
                    <a:pt x="2600" y="769"/>
                  </a:lnTo>
                  <a:lnTo>
                    <a:pt x="3368" y="769"/>
                  </a:lnTo>
                  <a:lnTo>
                    <a:pt x="3368" y="0"/>
                  </a:lnTo>
                  <a:lnTo>
                    <a:pt x="2600" y="0"/>
                  </a:lnTo>
                  <a:close/>
                  <a:moveTo>
                    <a:pt x="2669" y="69"/>
                  </a:moveTo>
                  <a:lnTo>
                    <a:pt x="3208" y="69"/>
                  </a:lnTo>
                  <a:lnTo>
                    <a:pt x="3188" y="79"/>
                  </a:lnTo>
                  <a:lnTo>
                    <a:pt x="3167" y="90"/>
                  </a:lnTo>
                  <a:lnTo>
                    <a:pt x="3157" y="96"/>
                  </a:lnTo>
                  <a:lnTo>
                    <a:pt x="3146" y="102"/>
                  </a:lnTo>
                  <a:lnTo>
                    <a:pt x="3135" y="109"/>
                  </a:lnTo>
                  <a:lnTo>
                    <a:pt x="3124" y="115"/>
                  </a:lnTo>
                  <a:lnTo>
                    <a:pt x="3113" y="123"/>
                  </a:lnTo>
                  <a:lnTo>
                    <a:pt x="3103" y="130"/>
                  </a:lnTo>
                  <a:lnTo>
                    <a:pt x="3092" y="139"/>
                  </a:lnTo>
                  <a:lnTo>
                    <a:pt x="3081" y="147"/>
                  </a:lnTo>
                  <a:lnTo>
                    <a:pt x="3070" y="155"/>
                  </a:lnTo>
                  <a:lnTo>
                    <a:pt x="3060" y="165"/>
                  </a:lnTo>
                  <a:lnTo>
                    <a:pt x="3050" y="174"/>
                  </a:lnTo>
                  <a:lnTo>
                    <a:pt x="3039" y="184"/>
                  </a:lnTo>
                  <a:lnTo>
                    <a:pt x="3030" y="194"/>
                  </a:lnTo>
                  <a:lnTo>
                    <a:pt x="3022" y="204"/>
                  </a:lnTo>
                  <a:lnTo>
                    <a:pt x="3014" y="214"/>
                  </a:lnTo>
                  <a:lnTo>
                    <a:pt x="3007" y="225"/>
                  </a:lnTo>
                  <a:lnTo>
                    <a:pt x="3000" y="236"/>
                  </a:lnTo>
                  <a:lnTo>
                    <a:pt x="2993" y="248"/>
                  </a:lnTo>
                  <a:lnTo>
                    <a:pt x="2987" y="260"/>
                  </a:lnTo>
                  <a:lnTo>
                    <a:pt x="2981" y="272"/>
                  </a:lnTo>
                  <a:lnTo>
                    <a:pt x="2975" y="285"/>
                  </a:lnTo>
                  <a:lnTo>
                    <a:pt x="2970" y="297"/>
                  </a:lnTo>
                  <a:lnTo>
                    <a:pt x="2965" y="310"/>
                  </a:lnTo>
                  <a:lnTo>
                    <a:pt x="2960" y="323"/>
                  </a:lnTo>
                  <a:lnTo>
                    <a:pt x="2951" y="349"/>
                  </a:lnTo>
                  <a:lnTo>
                    <a:pt x="2941" y="375"/>
                  </a:lnTo>
                  <a:lnTo>
                    <a:pt x="2934" y="395"/>
                  </a:lnTo>
                  <a:lnTo>
                    <a:pt x="2927" y="415"/>
                  </a:lnTo>
                  <a:lnTo>
                    <a:pt x="2920" y="434"/>
                  </a:lnTo>
                  <a:lnTo>
                    <a:pt x="2913" y="452"/>
                  </a:lnTo>
                  <a:lnTo>
                    <a:pt x="2909" y="461"/>
                  </a:lnTo>
                  <a:lnTo>
                    <a:pt x="2905" y="469"/>
                  </a:lnTo>
                  <a:lnTo>
                    <a:pt x="2901" y="477"/>
                  </a:lnTo>
                  <a:lnTo>
                    <a:pt x="2897" y="485"/>
                  </a:lnTo>
                  <a:lnTo>
                    <a:pt x="2893" y="493"/>
                  </a:lnTo>
                  <a:lnTo>
                    <a:pt x="2889" y="500"/>
                  </a:lnTo>
                  <a:lnTo>
                    <a:pt x="2884" y="507"/>
                  </a:lnTo>
                  <a:lnTo>
                    <a:pt x="2879" y="514"/>
                  </a:lnTo>
                  <a:lnTo>
                    <a:pt x="2874" y="520"/>
                  </a:lnTo>
                  <a:lnTo>
                    <a:pt x="2870" y="526"/>
                  </a:lnTo>
                  <a:lnTo>
                    <a:pt x="2865" y="532"/>
                  </a:lnTo>
                  <a:lnTo>
                    <a:pt x="2859" y="537"/>
                  </a:lnTo>
                  <a:lnTo>
                    <a:pt x="2854" y="543"/>
                  </a:lnTo>
                  <a:lnTo>
                    <a:pt x="2848" y="548"/>
                  </a:lnTo>
                  <a:lnTo>
                    <a:pt x="2842" y="554"/>
                  </a:lnTo>
                  <a:lnTo>
                    <a:pt x="2836" y="558"/>
                  </a:lnTo>
                  <a:lnTo>
                    <a:pt x="2824" y="568"/>
                  </a:lnTo>
                  <a:lnTo>
                    <a:pt x="2811" y="578"/>
                  </a:lnTo>
                  <a:lnTo>
                    <a:pt x="2797" y="586"/>
                  </a:lnTo>
                  <a:lnTo>
                    <a:pt x="2783" y="595"/>
                  </a:lnTo>
                  <a:lnTo>
                    <a:pt x="2769" y="603"/>
                  </a:lnTo>
                  <a:lnTo>
                    <a:pt x="2755" y="610"/>
                  </a:lnTo>
                  <a:lnTo>
                    <a:pt x="2740" y="617"/>
                  </a:lnTo>
                  <a:lnTo>
                    <a:pt x="2725" y="623"/>
                  </a:lnTo>
                  <a:lnTo>
                    <a:pt x="2711" y="629"/>
                  </a:lnTo>
                  <a:lnTo>
                    <a:pt x="2697" y="634"/>
                  </a:lnTo>
                  <a:lnTo>
                    <a:pt x="2683" y="639"/>
                  </a:lnTo>
                  <a:lnTo>
                    <a:pt x="2669" y="642"/>
                  </a:lnTo>
                  <a:lnTo>
                    <a:pt x="2669" y="69"/>
                  </a:lnTo>
                  <a:close/>
                  <a:moveTo>
                    <a:pt x="4721" y="81"/>
                  </a:moveTo>
                  <a:lnTo>
                    <a:pt x="4425" y="743"/>
                  </a:lnTo>
                  <a:lnTo>
                    <a:pt x="4429" y="743"/>
                  </a:lnTo>
                  <a:lnTo>
                    <a:pt x="4434" y="742"/>
                  </a:lnTo>
                  <a:lnTo>
                    <a:pt x="4438" y="741"/>
                  </a:lnTo>
                  <a:lnTo>
                    <a:pt x="4442" y="741"/>
                  </a:lnTo>
                  <a:lnTo>
                    <a:pt x="4447" y="741"/>
                  </a:lnTo>
                  <a:lnTo>
                    <a:pt x="4451" y="741"/>
                  </a:lnTo>
                  <a:lnTo>
                    <a:pt x="4455" y="741"/>
                  </a:lnTo>
                  <a:lnTo>
                    <a:pt x="4460" y="740"/>
                  </a:lnTo>
                  <a:lnTo>
                    <a:pt x="4464" y="740"/>
                  </a:lnTo>
                  <a:lnTo>
                    <a:pt x="4468" y="741"/>
                  </a:lnTo>
                  <a:lnTo>
                    <a:pt x="4473" y="741"/>
                  </a:lnTo>
                  <a:lnTo>
                    <a:pt x="4477" y="741"/>
                  </a:lnTo>
                  <a:lnTo>
                    <a:pt x="4481" y="741"/>
                  </a:lnTo>
                  <a:lnTo>
                    <a:pt x="4485" y="741"/>
                  </a:lnTo>
                  <a:lnTo>
                    <a:pt x="4489" y="742"/>
                  </a:lnTo>
                  <a:lnTo>
                    <a:pt x="4493" y="743"/>
                  </a:lnTo>
                  <a:lnTo>
                    <a:pt x="4503" y="711"/>
                  </a:lnTo>
                  <a:lnTo>
                    <a:pt x="4514" y="679"/>
                  </a:lnTo>
                  <a:lnTo>
                    <a:pt x="4525" y="647"/>
                  </a:lnTo>
                  <a:lnTo>
                    <a:pt x="4537" y="615"/>
                  </a:lnTo>
                  <a:lnTo>
                    <a:pt x="4549" y="584"/>
                  </a:lnTo>
                  <a:lnTo>
                    <a:pt x="4561" y="552"/>
                  </a:lnTo>
                  <a:lnTo>
                    <a:pt x="4574" y="521"/>
                  </a:lnTo>
                  <a:lnTo>
                    <a:pt x="4586" y="490"/>
                  </a:lnTo>
                  <a:lnTo>
                    <a:pt x="4713" y="487"/>
                  </a:lnTo>
                  <a:lnTo>
                    <a:pt x="4827" y="490"/>
                  </a:lnTo>
                  <a:lnTo>
                    <a:pt x="4874" y="602"/>
                  </a:lnTo>
                  <a:lnTo>
                    <a:pt x="4916" y="716"/>
                  </a:lnTo>
                  <a:lnTo>
                    <a:pt x="4925" y="743"/>
                  </a:lnTo>
                  <a:lnTo>
                    <a:pt x="4931" y="742"/>
                  </a:lnTo>
                  <a:lnTo>
                    <a:pt x="4938" y="741"/>
                  </a:lnTo>
                  <a:lnTo>
                    <a:pt x="4944" y="741"/>
                  </a:lnTo>
                  <a:lnTo>
                    <a:pt x="4951" y="741"/>
                  </a:lnTo>
                  <a:lnTo>
                    <a:pt x="4958" y="741"/>
                  </a:lnTo>
                  <a:lnTo>
                    <a:pt x="4964" y="741"/>
                  </a:lnTo>
                  <a:lnTo>
                    <a:pt x="4971" y="740"/>
                  </a:lnTo>
                  <a:lnTo>
                    <a:pt x="4977" y="740"/>
                  </a:lnTo>
                  <a:lnTo>
                    <a:pt x="4983" y="741"/>
                  </a:lnTo>
                  <a:lnTo>
                    <a:pt x="4989" y="741"/>
                  </a:lnTo>
                  <a:lnTo>
                    <a:pt x="4995" y="741"/>
                  </a:lnTo>
                  <a:lnTo>
                    <a:pt x="5002" y="741"/>
                  </a:lnTo>
                  <a:lnTo>
                    <a:pt x="5007" y="741"/>
                  </a:lnTo>
                  <a:lnTo>
                    <a:pt x="5013" y="742"/>
                  </a:lnTo>
                  <a:lnTo>
                    <a:pt x="5020" y="743"/>
                  </a:lnTo>
                  <a:lnTo>
                    <a:pt x="5026" y="743"/>
                  </a:lnTo>
                  <a:lnTo>
                    <a:pt x="5009" y="709"/>
                  </a:lnTo>
                  <a:lnTo>
                    <a:pt x="4740" y="81"/>
                  </a:lnTo>
                  <a:lnTo>
                    <a:pt x="4721" y="81"/>
                  </a:lnTo>
                  <a:close/>
                  <a:moveTo>
                    <a:pt x="229" y="82"/>
                  </a:moveTo>
                  <a:lnTo>
                    <a:pt x="218" y="82"/>
                  </a:lnTo>
                  <a:lnTo>
                    <a:pt x="208" y="83"/>
                  </a:lnTo>
                  <a:lnTo>
                    <a:pt x="198" y="84"/>
                  </a:lnTo>
                  <a:lnTo>
                    <a:pt x="187" y="85"/>
                  </a:lnTo>
                  <a:lnTo>
                    <a:pt x="177" y="86"/>
                  </a:lnTo>
                  <a:lnTo>
                    <a:pt x="167" y="88"/>
                  </a:lnTo>
                  <a:lnTo>
                    <a:pt x="158" y="91"/>
                  </a:lnTo>
                  <a:lnTo>
                    <a:pt x="148" y="94"/>
                  </a:lnTo>
                  <a:lnTo>
                    <a:pt x="139" y="96"/>
                  </a:lnTo>
                  <a:lnTo>
                    <a:pt x="130" y="100"/>
                  </a:lnTo>
                  <a:lnTo>
                    <a:pt x="121" y="103"/>
                  </a:lnTo>
                  <a:lnTo>
                    <a:pt x="112" y="107"/>
                  </a:lnTo>
                  <a:lnTo>
                    <a:pt x="104" y="112"/>
                  </a:lnTo>
                  <a:lnTo>
                    <a:pt x="96" y="117"/>
                  </a:lnTo>
                  <a:lnTo>
                    <a:pt x="88" y="122"/>
                  </a:lnTo>
                  <a:lnTo>
                    <a:pt x="81" y="127"/>
                  </a:lnTo>
                  <a:lnTo>
                    <a:pt x="74" y="133"/>
                  </a:lnTo>
                  <a:lnTo>
                    <a:pt x="67" y="139"/>
                  </a:lnTo>
                  <a:lnTo>
                    <a:pt x="61" y="146"/>
                  </a:lnTo>
                  <a:lnTo>
                    <a:pt x="55" y="153"/>
                  </a:lnTo>
                  <a:lnTo>
                    <a:pt x="49" y="160"/>
                  </a:lnTo>
                  <a:lnTo>
                    <a:pt x="44" y="168"/>
                  </a:lnTo>
                  <a:lnTo>
                    <a:pt x="39" y="176"/>
                  </a:lnTo>
                  <a:lnTo>
                    <a:pt x="35" y="184"/>
                  </a:lnTo>
                  <a:lnTo>
                    <a:pt x="32" y="193"/>
                  </a:lnTo>
                  <a:lnTo>
                    <a:pt x="28" y="202"/>
                  </a:lnTo>
                  <a:lnTo>
                    <a:pt x="25" y="212"/>
                  </a:lnTo>
                  <a:lnTo>
                    <a:pt x="23" y="221"/>
                  </a:lnTo>
                  <a:lnTo>
                    <a:pt x="21" y="232"/>
                  </a:lnTo>
                  <a:lnTo>
                    <a:pt x="19" y="242"/>
                  </a:lnTo>
                  <a:lnTo>
                    <a:pt x="19" y="253"/>
                  </a:lnTo>
                  <a:lnTo>
                    <a:pt x="18" y="264"/>
                  </a:lnTo>
                  <a:lnTo>
                    <a:pt x="19" y="274"/>
                  </a:lnTo>
                  <a:lnTo>
                    <a:pt x="19" y="284"/>
                  </a:lnTo>
                  <a:lnTo>
                    <a:pt x="21" y="293"/>
                  </a:lnTo>
                  <a:lnTo>
                    <a:pt x="23" y="302"/>
                  </a:lnTo>
                  <a:lnTo>
                    <a:pt x="25" y="312"/>
                  </a:lnTo>
                  <a:lnTo>
                    <a:pt x="28" y="321"/>
                  </a:lnTo>
                  <a:lnTo>
                    <a:pt x="32" y="330"/>
                  </a:lnTo>
                  <a:lnTo>
                    <a:pt x="36" y="338"/>
                  </a:lnTo>
                  <a:lnTo>
                    <a:pt x="41" y="346"/>
                  </a:lnTo>
                  <a:lnTo>
                    <a:pt x="46" y="354"/>
                  </a:lnTo>
                  <a:lnTo>
                    <a:pt x="51" y="362"/>
                  </a:lnTo>
                  <a:lnTo>
                    <a:pt x="57" y="369"/>
                  </a:lnTo>
                  <a:lnTo>
                    <a:pt x="64" y="376"/>
                  </a:lnTo>
                  <a:lnTo>
                    <a:pt x="71" y="383"/>
                  </a:lnTo>
                  <a:lnTo>
                    <a:pt x="78" y="389"/>
                  </a:lnTo>
                  <a:lnTo>
                    <a:pt x="86" y="395"/>
                  </a:lnTo>
                  <a:lnTo>
                    <a:pt x="93" y="400"/>
                  </a:lnTo>
                  <a:lnTo>
                    <a:pt x="101" y="404"/>
                  </a:lnTo>
                  <a:lnTo>
                    <a:pt x="109" y="409"/>
                  </a:lnTo>
                  <a:lnTo>
                    <a:pt x="118" y="413"/>
                  </a:lnTo>
                  <a:lnTo>
                    <a:pt x="134" y="421"/>
                  </a:lnTo>
                  <a:lnTo>
                    <a:pt x="151" y="429"/>
                  </a:lnTo>
                  <a:lnTo>
                    <a:pt x="168" y="436"/>
                  </a:lnTo>
                  <a:lnTo>
                    <a:pt x="186" y="444"/>
                  </a:lnTo>
                  <a:lnTo>
                    <a:pt x="203" y="451"/>
                  </a:lnTo>
                  <a:lnTo>
                    <a:pt x="220" y="458"/>
                  </a:lnTo>
                  <a:lnTo>
                    <a:pt x="230" y="463"/>
                  </a:lnTo>
                  <a:lnTo>
                    <a:pt x="239" y="468"/>
                  </a:lnTo>
                  <a:lnTo>
                    <a:pt x="248" y="473"/>
                  </a:lnTo>
                  <a:lnTo>
                    <a:pt x="257" y="478"/>
                  </a:lnTo>
                  <a:lnTo>
                    <a:pt x="265" y="484"/>
                  </a:lnTo>
                  <a:lnTo>
                    <a:pt x="273" y="490"/>
                  </a:lnTo>
                  <a:lnTo>
                    <a:pt x="281" y="496"/>
                  </a:lnTo>
                  <a:lnTo>
                    <a:pt x="287" y="503"/>
                  </a:lnTo>
                  <a:lnTo>
                    <a:pt x="291" y="507"/>
                  </a:lnTo>
                  <a:lnTo>
                    <a:pt x="293" y="511"/>
                  </a:lnTo>
                  <a:lnTo>
                    <a:pt x="297" y="515"/>
                  </a:lnTo>
                  <a:lnTo>
                    <a:pt x="299" y="519"/>
                  </a:lnTo>
                  <a:lnTo>
                    <a:pt x="302" y="522"/>
                  </a:lnTo>
                  <a:lnTo>
                    <a:pt x="304" y="527"/>
                  </a:lnTo>
                  <a:lnTo>
                    <a:pt x="306" y="531"/>
                  </a:lnTo>
                  <a:lnTo>
                    <a:pt x="308" y="536"/>
                  </a:lnTo>
                  <a:lnTo>
                    <a:pt x="310" y="541"/>
                  </a:lnTo>
                  <a:lnTo>
                    <a:pt x="311" y="545"/>
                  </a:lnTo>
                  <a:lnTo>
                    <a:pt x="312" y="550"/>
                  </a:lnTo>
                  <a:lnTo>
                    <a:pt x="314" y="556"/>
                  </a:lnTo>
                  <a:lnTo>
                    <a:pt x="314" y="561"/>
                  </a:lnTo>
                  <a:lnTo>
                    <a:pt x="315" y="566"/>
                  </a:lnTo>
                  <a:lnTo>
                    <a:pt x="315" y="572"/>
                  </a:lnTo>
                  <a:lnTo>
                    <a:pt x="315" y="578"/>
                  </a:lnTo>
                  <a:lnTo>
                    <a:pt x="315" y="585"/>
                  </a:lnTo>
                  <a:lnTo>
                    <a:pt x="315" y="592"/>
                  </a:lnTo>
                  <a:lnTo>
                    <a:pt x="314" y="599"/>
                  </a:lnTo>
                  <a:lnTo>
                    <a:pt x="313" y="605"/>
                  </a:lnTo>
                  <a:lnTo>
                    <a:pt x="312" y="612"/>
                  </a:lnTo>
                  <a:lnTo>
                    <a:pt x="310" y="618"/>
                  </a:lnTo>
                  <a:lnTo>
                    <a:pt x="308" y="625"/>
                  </a:lnTo>
                  <a:lnTo>
                    <a:pt x="306" y="631"/>
                  </a:lnTo>
                  <a:lnTo>
                    <a:pt x="303" y="637"/>
                  </a:lnTo>
                  <a:lnTo>
                    <a:pt x="300" y="643"/>
                  </a:lnTo>
                  <a:lnTo>
                    <a:pt x="297" y="649"/>
                  </a:lnTo>
                  <a:lnTo>
                    <a:pt x="294" y="654"/>
                  </a:lnTo>
                  <a:lnTo>
                    <a:pt x="290" y="660"/>
                  </a:lnTo>
                  <a:lnTo>
                    <a:pt x="287" y="665"/>
                  </a:lnTo>
                  <a:lnTo>
                    <a:pt x="282" y="670"/>
                  </a:lnTo>
                  <a:lnTo>
                    <a:pt x="278" y="674"/>
                  </a:lnTo>
                  <a:lnTo>
                    <a:pt x="274" y="679"/>
                  </a:lnTo>
                  <a:lnTo>
                    <a:pt x="269" y="683"/>
                  </a:lnTo>
                  <a:lnTo>
                    <a:pt x="264" y="687"/>
                  </a:lnTo>
                  <a:lnTo>
                    <a:pt x="259" y="691"/>
                  </a:lnTo>
                  <a:lnTo>
                    <a:pt x="254" y="695"/>
                  </a:lnTo>
                  <a:lnTo>
                    <a:pt x="248" y="698"/>
                  </a:lnTo>
                  <a:lnTo>
                    <a:pt x="243" y="701"/>
                  </a:lnTo>
                  <a:lnTo>
                    <a:pt x="237" y="704"/>
                  </a:lnTo>
                  <a:lnTo>
                    <a:pt x="230" y="706"/>
                  </a:lnTo>
                  <a:lnTo>
                    <a:pt x="224" y="709"/>
                  </a:lnTo>
                  <a:lnTo>
                    <a:pt x="218" y="710"/>
                  </a:lnTo>
                  <a:lnTo>
                    <a:pt x="211" y="712"/>
                  </a:lnTo>
                  <a:lnTo>
                    <a:pt x="204" y="713"/>
                  </a:lnTo>
                  <a:lnTo>
                    <a:pt x="198" y="714"/>
                  </a:lnTo>
                  <a:lnTo>
                    <a:pt x="190" y="715"/>
                  </a:lnTo>
                  <a:lnTo>
                    <a:pt x="183" y="715"/>
                  </a:lnTo>
                  <a:lnTo>
                    <a:pt x="177" y="715"/>
                  </a:lnTo>
                  <a:lnTo>
                    <a:pt x="170" y="714"/>
                  </a:lnTo>
                  <a:lnTo>
                    <a:pt x="163" y="714"/>
                  </a:lnTo>
                  <a:lnTo>
                    <a:pt x="157" y="713"/>
                  </a:lnTo>
                  <a:lnTo>
                    <a:pt x="151" y="712"/>
                  </a:lnTo>
                  <a:lnTo>
                    <a:pt x="145" y="711"/>
                  </a:lnTo>
                  <a:lnTo>
                    <a:pt x="139" y="710"/>
                  </a:lnTo>
                  <a:lnTo>
                    <a:pt x="133" y="708"/>
                  </a:lnTo>
                  <a:lnTo>
                    <a:pt x="128" y="706"/>
                  </a:lnTo>
                  <a:lnTo>
                    <a:pt x="122" y="704"/>
                  </a:lnTo>
                  <a:lnTo>
                    <a:pt x="117" y="702"/>
                  </a:lnTo>
                  <a:lnTo>
                    <a:pt x="112" y="700"/>
                  </a:lnTo>
                  <a:lnTo>
                    <a:pt x="107" y="698"/>
                  </a:lnTo>
                  <a:lnTo>
                    <a:pt x="102" y="695"/>
                  </a:lnTo>
                  <a:lnTo>
                    <a:pt x="97" y="692"/>
                  </a:lnTo>
                  <a:lnTo>
                    <a:pt x="93" y="689"/>
                  </a:lnTo>
                  <a:lnTo>
                    <a:pt x="88" y="686"/>
                  </a:lnTo>
                  <a:lnTo>
                    <a:pt x="84" y="683"/>
                  </a:lnTo>
                  <a:lnTo>
                    <a:pt x="79" y="679"/>
                  </a:lnTo>
                  <a:lnTo>
                    <a:pt x="75" y="675"/>
                  </a:lnTo>
                  <a:lnTo>
                    <a:pt x="67" y="667"/>
                  </a:lnTo>
                  <a:lnTo>
                    <a:pt x="59" y="659"/>
                  </a:lnTo>
                  <a:lnTo>
                    <a:pt x="51" y="650"/>
                  </a:lnTo>
                  <a:lnTo>
                    <a:pt x="44" y="640"/>
                  </a:lnTo>
                  <a:lnTo>
                    <a:pt x="37" y="629"/>
                  </a:lnTo>
                  <a:lnTo>
                    <a:pt x="30" y="618"/>
                  </a:lnTo>
                  <a:lnTo>
                    <a:pt x="20" y="618"/>
                  </a:lnTo>
                  <a:lnTo>
                    <a:pt x="19" y="629"/>
                  </a:lnTo>
                  <a:lnTo>
                    <a:pt x="17" y="639"/>
                  </a:lnTo>
                  <a:lnTo>
                    <a:pt x="15" y="650"/>
                  </a:lnTo>
                  <a:lnTo>
                    <a:pt x="13" y="661"/>
                  </a:lnTo>
                  <a:lnTo>
                    <a:pt x="11" y="671"/>
                  </a:lnTo>
                  <a:lnTo>
                    <a:pt x="8" y="681"/>
                  </a:lnTo>
                  <a:lnTo>
                    <a:pt x="6" y="692"/>
                  </a:lnTo>
                  <a:lnTo>
                    <a:pt x="2" y="702"/>
                  </a:lnTo>
                  <a:lnTo>
                    <a:pt x="5" y="706"/>
                  </a:lnTo>
                  <a:lnTo>
                    <a:pt x="9" y="709"/>
                  </a:lnTo>
                  <a:lnTo>
                    <a:pt x="12" y="712"/>
                  </a:lnTo>
                  <a:lnTo>
                    <a:pt x="16" y="715"/>
                  </a:lnTo>
                  <a:lnTo>
                    <a:pt x="24" y="721"/>
                  </a:lnTo>
                  <a:lnTo>
                    <a:pt x="34" y="726"/>
                  </a:lnTo>
                  <a:lnTo>
                    <a:pt x="43" y="730"/>
                  </a:lnTo>
                  <a:lnTo>
                    <a:pt x="53" y="735"/>
                  </a:lnTo>
                  <a:lnTo>
                    <a:pt x="64" y="739"/>
                  </a:lnTo>
                  <a:lnTo>
                    <a:pt x="74" y="742"/>
                  </a:lnTo>
                  <a:lnTo>
                    <a:pt x="85" y="745"/>
                  </a:lnTo>
                  <a:lnTo>
                    <a:pt x="96" y="748"/>
                  </a:lnTo>
                  <a:lnTo>
                    <a:pt x="107" y="751"/>
                  </a:lnTo>
                  <a:lnTo>
                    <a:pt x="118" y="752"/>
                  </a:lnTo>
                  <a:lnTo>
                    <a:pt x="128" y="754"/>
                  </a:lnTo>
                  <a:lnTo>
                    <a:pt x="138" y="755"/>
                  </a:lnTo>
                  <a:lnTo>
                    <a:pt x="148" y="755"/>
                  </a:lnTo>
                  <a:lnTo>
                    <a:pt x="157" y="756"/>
                  </a:lnTo>
                  <a:lnTo>
                    <a:pt x="169" y="755"/>
                  </a:lnTo>
                  <a:lnTo>
                    <a:pt x="181" y="755"/>
                  </a:lnTo>
                  <a:lnTo>
                    <a:pt x="192" y="754"/>
                  </a:lnTo>
                  <a:lnTo>
                    <a:pt x="204" y="752"/>
                  </a:lnTo>
                  <a:lnTo>
                    <a:pt x="215" y="750"/>
                  </a:lnTo>
                  <a:lnTo>
                    <a:pt x="226" y="747"/>
                  </a:lnTo>
                  <a:lnTo>
                    <a:pt x="237" y="745"/>
                  </a:lnTo>
                  <a:lnTo>
                    <a:pt x="248" y="741"/>
                  </a:lnTo>
                  <a:lnTo>
                    <a:pt x="258" y="738"/>
                  </a:lnTo>
                  <a:lnTo>
                    <a:pt x="269" y="733"/>
                  </a:lnTo>
                  <a:lnTo>
                    <a:pt x="278" y="728"/>
                  </a:lnTo>
                  <a:lnTo>
                    <a:pt x="288" y="723"/>
                  </a:lnTo>
                  <a:lnTo>
                    <a:pt x="297" y="718"/>
                  </a:lnTo>
                  <a:lnTo>
                    <a:pt x="306" y="712"/>
                  </a:lnTo>
                  <a:lnTo>
                    <a:pt x="314" y="706"/>
                  </a:lnTo>
                  <a:lnTo>
                    <a:pt x="323" y="699"/>
                  </a:lnTo>
                  <a:lnTo>
                    <a:pt x="330" y="692"/>
                  </a:lnTo>
                  <a:lnTo>
                    <a:pt x="338" y="685"/>
                  </a:lnTo>
                  <a:lnTo>
                    <a:pt x="345" y="677"/>
                  </a:lnTo>
                  <a:lnTo>
                    <a:pt x="351" y="668"/>
                  </a:lnTo>
                  <a:lnTo>
                    <a:pt x="357" y="660"/>
                  </a:lnTo>
                  <a:lnTo>
                    <a:pt x="363" y="651"/>
                  </a:lnTo>
                  <a:lnTo>
                    <a:pt x="368" y="642"/>
                  </a:lnTo>
                  <a:lnTo>
                    <a:pt x="373" y="632"/>
                  </a:lnTo>
                  <a:lnTo>
                    <a:pt x="377" y="622"/>
                  </a:lnTo>
                  <a:lnTo>
                    <a:pt x="381" y="611"/>
                  </a:lnTo>
                  <a:lnTo>
                    <a:pt x="384" y="600"/>
                  </a:lnTo>
                  <a:lnTo>
                    <a:pt x="386" y="589"/>
                  </a:lnTo>
                  <a:lnTo>
                    <a:pt x="388" y="578"/>
                  </a:lnTo>
                  <a:lnTo>
                    <a:pt x="390" y="566"/>
                  </a:lnTo>
                  <a:lnTo>
                    <a:pt x="391" y="554"/>
                  </a:lnTo>
                  <a:lnTo>
                    <a:pt x="391" y="541"/>
                  </a:lnTo>
                  <a:lnTo>
                    <a:pt x="391" y="534"/>
                  </a:lnTo>
                  <a:lnTo>
                    <a:pt x="390" y="526"/>
                  </a:lnTo>
                  <a:lnTo>
                    <a:pt x="390" y="520"/>
                  </a:lnTo>
                  <a:lnTo>
                    <a:pt x="388" y="513"/>
                  </a:lnTo>
                  <a:lnTo>
                    <a:pt x="387" y="506"/>
                  </a:lnTo>
                  <a:lnTo>
                    <a:pt x="385" y="500"/>
                  </a:lnTo>
                  <a:lnTo>
                    <a:pt x="383" y="493"/>
                  </a:lnTo>
                  <a:lnTo>
                    <a:pt x="381" y="487"/>
                  </a:lnTo>
                  <a:lnTo>
                    <a:pt x="378" y="481"/>
                  </a:lnTo>
                  <a:lnTo>
                    <a:pt x="375" y="475"/>
                  </a:lnTo>
                  <a:lnTo>
                    <a:pt x="372" y="469"/>
                  </a:lnTo>
                  <a:lnTo>
                    <a:pt x="368" y="463"/>
                  </a:lnTo>
                  <a:lnTo>
                    <a:pt x="365" y="457"/>
                  </a:lnTo>
                  <a:lnTo>
                    <a:pt x="361" y="451"/>
                  </a:lnTo>
                  <a:lnTo>
                    <a:pt x="357" y="446"/>
                  </a:lnTo>
                  <a:lnTo>
                    <a:pt x="353" y="440"/>
                  </a:lnTo>
                  <a:lnTo>
                    <a:pt x="349" y="437"/>
                  </a:lnTo>
                  <a:lnTo>
                    <a:pt x="346" y="434"/>
                  </a:lnTo>
                  <a:lnTo>
                    <a:pt x="343" y="431"/>
                  </a:lnTo>
                  <a:lnTo>
                    <a:pt x="340" y="428"/>
                  </a:lnTo>
                  <a:lnTo>
                    <a:pt x="332" y="422"/>
                  </a:lnTo>
                  <a:lnTo>
                    <a:pt x="325" y="417"/>
                  </a:lnTo>
                  <a:lnTo>
                    <a:pt x="317" y="412"/>
                  </a:lnTo>
                  <a:lnTo>
                    <a:pt x="309" y="408"/>
                  </a:lnTo>
                  <a:lnTo>
                    <a:pt x="300" y="404"/>
                  </a:lnTo>
                  <a:lnTo>
                    <a:pt x="293" y="399"/>
                  </a:lnTo>
                  <a:lnTo>
                    <a:pt x="287" y="397"/>
                  </a:lnTo>
                  <a:lnTo>
                    <a:pt x="282" y="394"/>
                  </a:lnTo>
                  <a:lnTo>
                    <a:pt x="277" y="391"/>
                  </a:lnTo>
                  <a:lnTo>
                    <a:pt x="271" y="389"/>
                  </a:lnTo>
                  <a:lnTo>
                    <a:pt x="265" y="387"/>
                  </a:lnTo>
                  <a:lnTo>
                    <a:pt x="260" y="384"/>
                  </a:lnTo>
                  <a:lnTo>
                    <a:pt x="254" y="382"/>
                  </a:lnTo>
                  <a:lnTo>
                    <a:pt x="249" y="380"/>
                  </a:lnTo>
                  <a:lnTo>
                    <a:pt x="244" y="377"/>
                  </a:lnTo>
                  <a:lnTo>
                    <a:pt x="238" y="374"/>
                  </a:lnTo>
                  <a:lnTo>
                    <a:pt x="233" y="373"/>
                  </a:lnTo>
                  <a:lnTo>
                    <a:pt x="228" y="370"/>
                  </a:lnTo>
                  <a:lnTo>
                    <a:pt x="222" y="368"/>
                  </a:lnTo>
                  <a:lnTo>
                    <a:pt x="217" y="366"/>
                  </a:lnTo>
                  <a:lnTo>
                    <a:pt x="211" y="363"/>
                  </a:lnTo>
                  <a:lnTo>
                    <a:pt x="206" y="361"/>
                  </a:lnTo>
                  <a:lnTo>
                    <a:pt x="202" y="359"/>
                  </a:lnTo>
                  <a:lnTo>
                    <a:pt x="197" y="358"/>
                  </a:lnTo>
                  <a:lnTo>
                    <a:pt x="192" y="356"/>
                  </a:lnTo>
                  <a:lnTo>
                    <a:pt x="188" y="354"/>
                  </a:lnTo>
                  <a:lnTo>
                    <a:pt x="183" y="352"/>
                  </a:lnTo>
                  <a:lnTo>
                    <a:pt x="179" y="350"/>
                  </a:lnTo>
                  <a:lnTo>
                    <a:pt x="175" y="347"/>
                  </a:lnTo>
                  <a:lnTo>
                    <a:pt x="170" y="345"/>
                  </a:lnTo>
                  <a:lnTo>
                    <a:pt x="164" y="343"/>
                  </a:lnTo>
                  <a:lnTo>
                    <a:pt x="159" y="340"/>
                  </a:lnTo>
                  <a:lnTo>
                    <a:pt x="155" y="338"/>
                  </a:lnTo>
                  <a:lnTo>
                    <a:pt x="151" y="336"/>
                  </a:lnTo>
                  <a:lnTo>
                    <a:pt x="147" y="333"/>
                  </a:lnTo>
                  <a:lnTo>
                    <a:pt x="143" y="330"/>
                  </a:lnTo>
                  <a:lnTo>
                    <a:pt x="138" y="327"/>
                  </a:lnTo>
                  <a:lnTo>
                    <a:pt x="133" y="322"/>
                  </a:lnTo>
                  <a:lnTo>
                    <a:pt x="128" y="318"/>
                  </a:lnTo>
                  <a:lnTo>
                    <a:pt x="123" y="314"/>
                  </a:lnTo>
                  <a:lnTo>
                    <a:pt x="119" y="309"/>
                  </a:lnTo>
                  <a:lnTo>
                    <a:pt x="115" y="304"/>
                  </a:lnTo>
                  <a:lnTo>
                    <a:pt x="112" y="299"/>
                  </a:lnTo>
                  <a:lnTo>
                    <a:pt x="108" y="294"/>
                  </a:lnTo>
                  <a:lnTo>
                    <a:pt x="105" y="289"/>
                  </a:lnTo>
                  <a:lnTo>
                    <a:pt x="103" y="283"/>
                  </a:lnTo>
                  <a:lnTo>
                    <a:pt x="100" y="278"/>
                  </a:lnTo>
                  <a:lnTo>
                    <a:pt x="98" y="272"/>
                  </a:lnTo>
                  <a:lnTo>
                    <a:pt x="96" y="266"/>
                  </a:lnTo>
                  <a:lnTo>
                    <a:pt x="95" y="260"/>
                  </a:lnTo>
                  <a:lnTo>
                    <a:pt x="94" y="254"/>
                  </a:lnTo>
                  <a:lnTo>
                    <a:pt x="93" y="247"/>
                  </a:lnTo>
                  <a:lnTo>
                    <a:pt x="92" y="241"/>
                  </a:lnTo>
                  <a:lnTo>
                    <a:pt x="92" y="234"/>
                  </a:lnTo>
                  <a:lnTo>
                    <a:pt x="92" y="228"/>
                  </a:lnTo>
                  <a:lnTo>
                    <a:pt x="93" y="222"/>
                  </a:lnTo>
                  <a:lnTo>
                    <a:pt x="94" y="216"/>
                  </a:lnTo>
                  <a:lnTo>
                    <a:pt x="95" y="210"/>
                  </a:lnTo>
                  <a:lnTo>
                    <a:pt x="96" y="204"/>
                  </a:lnTo>
                  <a:lnTo>
                    <a:pt x="98" y="198"/>
                  </a:lnTo>
                  <a:lnTo>
                    <a:pt x="100" y="193"/>
                  </a:lnTo>
                  <a:lnTo>
                    <a:pt x="102" y="188"/>
                  </a:lnTo>
                  <a:lnTo>
                    <a:pt x="104" y="183"/>
                  </a:lnTo>
                  <a:lnTo>
                    <a:pt x="107" y="178"/>
                  </a:lnTo>
                  <a:lnTo>
                    <a:pt x="110" y="173"/>
                  </a:lnTo>
                  <a:lnTo>
                    <a:pt x="113" y="169"/>
                  </a:lnTo>
                  <a:lnTo>
                    <a:pt x="116" y="164"/>
                  </a:lnTo>
                  <a:lnTo>
                    <a:pt x="120" y="160"/>
                  </a:lnTo>
                  <a:lnTo>
                    <a:pt x="123" y="156"/>
                  </a:lnTo>
                  <a:lnTo>
                    <a:pt x="128" y="152"/>
                  </a:lnTo>
                  <a:lnTo>
                    <a:pt x="132" y="148"/>
                  </a:lnTo>
                  <a:lnTo>
                    <a:pt x="136" y="145"/>
                  </a:lnTo>
                  <a:lnTo>
                    <a:pt x="141" y="142"/>
                  </a:lnTo>
                  <a:lnTo>
                    <a:pt x="146" y="139"/>
                  </a:lnTo>
                  <a:lnTo>
                    <a:pt x="150" y="136"/>
                  </a:lnTo>
                  <a:lnTo>
                    <a:pt x="155" y="133"/>
                  </a:lnTo>
                  <a:lnTo>
                    <a:pt x="160" y="131"/>
                  </a:lnTo>
                  <a:lnTo>
                    <a:pt x="166" y="129"/>
                  </a:lnTo>
                  <a:lnTo>
                    <a:pt x="171" y="127"/>
                  </a:lnTo>
                  <a:lnTo>
                    <a:pt x="177" y="125"/>
                  </a:lnTo>
                  <a:lnTo>
                    <a:pt x="182" y="124"/>
                  </a:lnTo>
                  <a:lnTo>
                    <a:pt x="188" y="122"/>
                  </a:lnTo>
                  <a:lnTo>
                    <a:pt x="194" y="122"/>
                  </a:lnTo>
                  <a:lnTo>
                    <a:pt x="200" y="121"/>
                  </a:lnTo>
                  <a:lnTo>
                    <a:pt x="206" y="120"/>
                  </a:lnTo>
                  <a:lnTo>
                    <a:pt x="212" y="120"/>
                  </a:lnTo>
                  <a:lnTo>
                    <a:pt x="217" y="120"/>
                  </a:lnTo>
                  <a:lnTo>
                    <a:pt x="222" y="121"/>
                  </a:lnTo>
                  <a:lnTo>
                    <a:pt x="227" y="121"/>
                  </a:lnTo>
                  <a:lnTo>
                    <a:pt x="232" y="122"/>
                  </a:lnTo>
                  <a:lnTo>
                    <a:pt x="242" y="124"/>
                  </a:lnTo>
                  <a:lnTo>
                    <a:pt x="251" y="126"/>
                  </a:lnTo>
                  <a:lnTo>
                    <a:pt x="260" y="130"/>
                  </a:lnTo>
                  <a:lnTo>
                    <a:pt x="269" y="134"/>
                  </a:lnTo>
                  <a:lnTo>
                    <a:pt x="276" y="139"/>
                  </a:lnTo>
                  <a:lnTo>
                    <a:pt x="284" y="144"/>
                  </a:lnTo>
                  <a:lnTo>
                    <a:pt x="291" y="150"/>
                  </a:lnTo>
                  <a:lnTo>
                    <a:pt x="299" y="156"/>
                  </a:lnTo>
                  <a:lnTo>
                    <a:pt x="305" y="163"/>
                  </a:lnTo>
                  <a:lnTo>
                    <a:pt x="311" y="170"/>
                  </a:lnTo>
                  <a:lnTo>
                    <a:pt x="316" y="179"/>
                  </a:lnTo>
                  <a:lnTo>
                    <a:pt x="321" y="187"/>
                  </a:lnTo>
                  <a:lnTo>
                    <a:pt x="326" y="196"/>
                  </a:lnTo>
                  <a:lnTo>
                    <a:pt x="330" y="206"/>
                  </a:lnTo>
                  <a:lnTo>
                    <a:pt x="339" y="206"/>
                  </a:lnTo>
                  <a:lnTo>
                    <a:pt x="342" y="196"/>
                  </a:lnTo>
                  <a:lnTo>
                    <a:pt x="345" y="186"/>
                  </a:lnTo>
                  <a:lnTo>
                    <a:pt x="347" y="176"/>
                  </a:lnTo>
                  <a:lnTo>
                    <a:pt x="351" y="166"/>
                  </a:lnTo>
                  <a:lnTo>
                    <a:pt x="354" y="156"/>
                  </a:lnTo>
                  <a:lnTo>
                    <a:pt x="357" y="146"/>
                  </a:lnTo>
                  <a:lnTo>
                    <a:pt x="361" y="137"/>
                  </a:lnTo>
                  <a:lnTo>
                    <a:pt x="365" y="128"/>
                  </a:lnTo>
                  <a:lnTo>
                    <a:pt x="358" y="122"/>
                  </a:lnTo>
                  <a:lnTo>
                    <a:pt x="351" y="117"/>
                  </a:lnTo>
                  <a:lnTo>
                    <a:pt x="343" y="112"/>
                  </a:lnTo>
                  <a:lnTo>
                    <a:pt x="335" y="107"/>
                  </a:lnTo>
                  <a:lnTo>
                    <a:pt x="327" y="103"/>
                  </a:lnTo>
                  <a:lnTo>
                    <a:pt x="318" y="99"/>
                  </a:lnTo>
                  <a:lnTo>
                    <a:pt x="310" y="96"/>
                  </a:lnTo>
                  <a:lnTo>
                    <a:pt x="301" y="93"/>
                  </a:lnTo>
                  <a:lnTo>
                    <a:pt x="292" y="90"/>
                  </a:lnTo>
                  <a:lnTo>
                    <a:pt x="283" y="88"/>
                  </a:lnTo>
                  <a:lnTo>
                    <a:pt x="274" y="86"/>
                  </a:lnTo>
                  <a:lnTo>
                    <a:pt x="265" y="85"/>
                  </a:lnTo>
                  <a:lnTo>
                    <a:pt x="256" y="84"/>
                  </a:lnTo>
                  <a:lnTo>
                    <a:pt x="246" y="83"/>
                  </a:lnTo>
                  <a:lnTo>
                    <a:pt x="238" y="82"/>
                  </a:lnTo>
                  <a:lnTo>
                    <a:pt x="229" y="82"/>
                  </a:lnTo>
                  <a:close/>
                  <a:moveTo>
                    <a:pt x="1757" y="85"/>
                  </a:moveTo>
                  <a:lnTo>
                    <a:pt x="1756" y="99"/>
                  </a:lnTo>
                  <a:lnTo>
                    <a:pt x="1754" y="112"/>
                  </a:lnTo>
                  <a:lnTo>
                    <a:pt x="1752" y="126"/>
                  </a:lnTo>
                  <a:lnTo>
                    <a:pt x="1751" y="140"/>
                  </a:lnTo>
                  <a:lnTo>
                    <a:pt x="1749" y="154"/>
                  </a:lnTo>
                  <a:lnTo>
                    <a:pt x="1748" y="167"/>
                  </a:lnTo>
                  <a:lnTo>
                    <a:pt x="1746" y="181"/>
                  </a:lnTo>
                  <a:lnTo>
                    <a:pt x="1744" y="194"/>
                  </a:lnTo>
                  <a:lnTo>
                    <a:pt x="1697" y="539"/>
                  </a:lnTo>
                  <a:lnTo>
                    <a:pt x="1666" y="735"/>
                  </a:lnTo>
                  <a:lnTo>
                    <a:pt x="1665" y="743"/>
                  </a:lnTo>
                  <a:lnTo>
                    <a:pt x="1673" y="742"/>
                  </a:lnTo>
                  <a:lnTo>
                    <a:pt x="1682" y="741"/>
                  </a:lnTo>
                  <a:lnTo>
                    <a:pt x="1690" y="741"/>
                  </a:lnTo>
                  <a:lnTo>
                    <a:pt x="1698" y="741"/>
                  </a:lnTo>
                  <a:lnTo>
                    <a:pt x="1706" y="741"/>
                  </a:lnTo>
                  <a:lnTo>
                    <a:pt x="1715" y="741"/>
                  </a:lnTo>
                  <a:lnTo>
                    <a:pt x="1723" y="742"/>
                  </a:lnTo>
                  <a:lnTo>
                    <a:pt x="1732" y="743"/>
                  </a:lnTo>
                  <a:lnTo>
                    <a:pt x="1732" y="741"/>
                  </a:lnTo>
                  <a:lnTo>
                    <a:pt x="1732" y="738"/>
                  </a:lnTo>
                  <a:lnTo>
                    <a:pt x="1732" y="736"/>
                  </a:lnTo>
                  <a:lnTo>
                    <a:pt x="1732" y="733"/>
                  </a:lnTo>
                  <a:lnTo>
                    <a:pt x="1732" y="730"/>
                  </a:lnTo>
                  <a:lnTo>
                    <a:pt x="1732" y="728"/>
                  </a:lnTo>
                  <a:lnTo>
                    <a:pt x="1732" y="725"/>
                  </a:lnTo>
                  <a:lnTo>
                    <a:pt x="1732" y="723"/>
                  </a:lnTo>
                  <a:lnTo>
                    <a:pt x="1737" y="627"/>
                  </a:lnTo>
                  <a:lnTo>
                    <a:pt x="1778" y="256"/>
                  </a:lnTo>
                  <a:lnTo>
                    <a:pt x="1802" y="302"/>
                  </a:lnTo>
                  <a:lnTo>
                    <a:pt x="1827" y="349"/>
                  </a:lnTo>
                  <a:lnTo>
                    <a:pt x="1851" y="395"/>
                  </a:lnTo>
                  <a:lnTo>
                    <a:pt x="1875" y="442"/>
                  </a:lnTo>
                  <a:lnTo>
                    <a:pt x="1899" y="488"/>
                  </a:lnTo>
                  <a:lnTo>
                    <a:pt x="1923" y="535"/>
                  </a:lnTo>
                  <a:lnTo>
                    <a:pt x="1947" y="581"/>
                  </a:lnTo>
                  <a:lnTo>
                    <a:pt x="1970" y="628"/>
                  </a:lnTo>
                  <a:lnTo>
                    <a:pt x="2022" y="736"/>
                  </a:lnTo>
                  <a:lnTo>
                    <a:pt x="2032" y="736"/>
                  </a:lnTo>
                  <a:lnTo>
                    <a:pt x="2040" y="719"/>
                  </a:lnTo>
                  <a:lnTo>
                    <a:pt x="2048" y="702"/>
                  </a:lnTo>
                  <a:lnTo>
                    <a:pt x="2056" y="684"/>
                  </a:lnTo>
                  <a:lnTo>
                    <a:pt x="2064" y="667"/>
                  </a:lnTo>
                  <a:lnTo>
                    <a:pt x="2072" y="650"/>
                  </a:lnTo>
                  <a:lnTo>
                    <a:pt x="2080" y="633"/>
                  </a:lnTo>
                  <a:lnTo>
                    <a:pt x="2088" y="617"/>
                  </a:lnTo>
                  <a:lnTo>
                    <a:pt x="2097" y="600"/>
                  </a:lnTo>
                  <a:lnTo>
                    <a:pt x="2147" y="501"/>
                  </a:lnTo>
                  <a:lnTo>
                    <a:pt x="2281" y="256"/>
                  </a:lnTo>
                  <a:lnTo>
                    <a:pt x="2283" y="274"/>
                  </a:lnTo>
                  <a:lnTo>
                    <a:pt x="2285" y="292"/>
                  </a:lnTo>
                  <a:lnTo>
                    <a:pt x="2288" y="309"/>
                  </a:lnTo>
                  <a:lnTo>
                    <a:pt x="2290" y="327"/>
                  </a:lnTo>
                  <a:lnTo>
                    <a:pt x="2292" y="345"/>
                  </a:lnTo>
                  <a:lnTo>
                    <a:pt x="2294" y="362"/>
                  </a:lnTo>
                  <a:lnTo>
                    <a:pt x="2296" y="380"/>
                  </a:lnTo>
                  <a:lnTo>
                    <a:pt x="2298" y="397"/>
                  </a:lnTo>
                  <a:lnTo>
                    <a:pt x="2328" y="743"/>
                  </a:lnTo>
                  <a:lnTo>
                    <a:pt x="2334" y="742"/>
                  </a:lnTo>
                  <a:lnTo>
                    <a:pt x="2340" y="741"/>
                  </a:lnTo>
                  <a:lnTo>
                    <a:pt x="2346" y="741"/>
                  </a:lnTo>
                  <a:lnTo>
                    <a:pt x="2352" y="741"/>
                  </a:lnTo>
                  <a:lnTo>
                    <a:pt x="2357" y="741"/>
                  </a:lnTo>
                  <a:lnTo>
                    <a:pt x="2363" y="741"/>
                  </a:lnTo>
                  <a:lnTo>
                    <a:pt x="2369" y="740"/>
                  </a:lnTo>
                  <a:lnTo>
                    <a:pt x="2375" y="740"/>
                  </a:lnTo>
                  <a:lnTo>
                    <a:pt x="2380" y="741"/>
                  </a:lnTo>
                  <a:lnTo>
                    <a:pt x="2385" y="741"/>
                  </a:lnTo>
                  <a:lnTo>
                    <a:pt x="2391" y="741"/>
                  </a:lnTo>
                  <a:lnTo>
                    <a:pt x="2396" y="741"/>
                  </a:lnTo>
                  <a:lnTo>
                    <a:pt x="2402" y="741"/>
                  </a:lnTo>
                  <a:lnTo>
                    <a:pt x="2407" y="742"/>
                  </a:lnTo>
                  <a:lnTo>
                    <a:pt x="2412" y="743"/>
                  </a:lnTo>
                  <a:lnTo>
                    <a:pt x="2418" y="743"/>
                  </a:lnTo>
                  <a:lnTo>
                    <a:pt x="2413" y="712"/>
                  </a:lnTo>
                  <a:lnTo>
                    <a:pt x="2409" y="681"/>
                  </a:lnTo>
                  <a:lnTo>
                    <a:pt x="2405" y="651"/>
                  </a:lnTo>
                  <a:lnTo>
                    <a:pt x="2401" y="620"/>
                  </a:lnTo>
                  <a:lnTo>
                    <a:pt x="2397" y="589"/>
                  </a:lnTo>
                  <a:lnTo>
                    <a:pt x="2393" y="558"/>
                  </a:lnTo>
                  <a:lnTo>
                    <a:pt x="2390" y="527"/>
                  </a:lnTo>
                  <a:lnTo>
                    <a:pt x="2386" y="496"/>
                  </a:lnTo>
                  <a:lnTo>
                    <a:pt x="2340" y="85"/>
                  </a:lnTo>
                  <a:lnTo>
                    <a:pt x="2327" y="85"/>
                  </a:lnTo>
                  <a:lnTo>
                    <a:pt x="2318" y="103"/>
                  </a:lnTo>
                  <a:lnTo>
                    <a:pt x="2307" y="121"/>
                  </a:lnTo>
                  <a:lnTo>
                    <a:pt x="2297" y="139"/>
                  </a:lnTo>
                  <a:lnTo>
                    <a:pt x="2287" y="157"/>
                  </a:lnTo>
                  <a:lnTo>
                    <a:pt x="2277" y="175"/>
                  </a:lnTo>
                  <a:lnTo>
                    <a:pt x="2267" y="193"/>
                  </a:lnTo>
                  <a:lnTo>
                    <a:pt x="2257" y="211"/>
                  </a:lnTo>
                  <a:lnTo>
                    <a:pt x="2247" y="229"/>
                  </a:lnTo>
                  <a:lnTo>
                    <a:pt x="2122" y="459"/>
                  </a:lnTo>
                  <a:lnTo>
                    <a:pt x="2113" y="476"/>
                  </a:lnTo>
                  <a:lnTo>
                    <a:pt x="2104" y="493"/>
                  </a:lnTo>
                  <a:lnTo>
                    <a:pt x="2095" y="510"/>
                  </a:lnTo>
                  <a:lnTo>
                    <a:pt x="2085" y="527"/>
                  </a:lnTo>
                  <a:lnTo>
                    <a:pt x="2076" y="544"/>
                  </a:lnTo>
                  <a:lnTo>
                    <a:pt x="2067" y="561"/>
                  </a:lnTo>
                  <a:lnTo>
                    <a:pt x="2058" y="577"/>
                  </a:lnTo>
                  <a:lnTo>
                    <a:pt x="2048" y="594"/>
                  </a:lnTo>
                  <a:lnTo>
                    <a:pt x="2029" y="562"/>
                  </a:lnTo>
                  <a:lnTo>
                    <a:pt x="2010" y="530"/>
                  </a:lnTo>
                  <a:lnTo>
                    <a:pt x="1991" y="498"/>
                  </a:lnTo>
                  <a:lnTo>
                    <a:pt x="1973" y="465"/>
                  </a:lnTo>
                  <a:lnTo>
                    <a:pt x="1955" y="433"/>
                  </a:lnTo>
                  <a:lnTo>
                    <a:pt x="1937" y="401"/>
                  </a:lnTo>
                  <a:lnTo>
                    <a:pt x="1919" y="369"/>
                  </a:lnTo>
                  <a:lnTo>
                    <a:pt x="1902" y="336"/>
                  </a:lnTo>
                  <a:lnTo>
                    <a:pt x="1773" y="85"/>
                  </a:lnTo>
                  <a:lnTo>
                    <a:pt x="1757" y="85"/>
                  </a:lnTo>
                  <a:close/>
                  <a:moveTo>
                    <a:pt x="3639" y="85"/>
                  </a:moveTo>
                  <a:lnTo>
                    <a:pt x="3637" y="99"/>
                  </a:lnTo>
                  <a:lnTo>
                    <a:pt x="3636" y="112"/>
                  </a:lnTo>
                  <a:lnTo>
                    <a:pt x="3635" y="126"/>
                  </a:lnTo>
                  <a:lnTo>
                    <a:pt x="3633" y="140"/>
                  </a:lnTo>
                  <a:lnTo>
                    <a:pt x="3632" y="154"/>
                  </a:lnTo>
                  <a:lnTo>
                    <a:pt x="3630" y="167"/>
                  </a:lnTo>
                  <a:lnTo>
                    <a:pt x="3628" y="181"/>
                  </a:lnTo>
                  <a:lnTo>
                    <a:pt x="3626" y="194"/>
                  </a:lnTo>
                  <a:lnTo>
                    <a:pt x="3579" y="539"/>
                  </a:lnTo>
                  <a:lnTo>
                    <a:pt x="3548" y="735"/>
                  </a:lnTo>
                  <a:lnTo>
                    <a:pt x="3547" y="743"/>
                  </a:lnTo>
                  <a:lnTo>
                    <a:pt x="3555" y="742"/>
                  </a:lnTo>
                  <a:lnTo>
                    <a:pt x="3563" y="741"/>
                  </a:lnTo>
                  <a:lnTo>
                    <a:pt x="3572" y="741"/>
                  </a:lnTo>
                  <a:lnTo>
                    <a:pt x="3580" y="741"/>
                  </a:lnTo>
                  <a:lnTo>
                    <a:pt x="3589" y="741"/>
                  </a:lnTo>
                  <a:lnTo>
                    <a:pt x="3597" y="741"/>
                  </a:lnTo>
                  <a:lnTo>
                    <a:pt x="3605" y="742"/>
                  </a:lnTo>
                  <a:lnTo>
                    <a:pt x="3613" y="743"/>
                  </a:lnTo>
                  <a:lnTo>
                    <a:pt x="3613" y="741"/>
                  </a:lnTo>
                  <a:lnTo>
                    <a:pt x="3613" y="738"/>
                  </a:lnTo>
                  <a:lnTo>
                    <a:pt x="3613" y="736"/>
                  </a:lnTo>
                  <a:lnTo>
                    <a:pt x="3613" y="733"/>
                  </a:lnTo>
                  <a:lnTo>
                    <a:pt x="3613" y="730"/>
                  </a:lnTo>
                  <a:lnTo>
                    <a:pt x="3614" y="728"/>
                  </a:lnTo>
                  <a:lnTo>
                    <a:pt x="3614" y="725"/>
                  </a:lnTo>
                  <a:lnTo>
                    <a:pt x="3614" y="723"/>
                  </a:lnTo>
                  <a:lnTo>
                    <a:pt x="3619" y="627"/>
                  </a:lnTo>
                  <a:lnTo>
                    <a:pt x="3660" y="256"/>
                  </a:lnTo>
                  <a:lnTo>
                    <a:pt x="3684" y="302"/>
                  </a:lnTo>
                  <a:lnTo>
                    <a:pt x="3708" y="349"/>
                  </a:lnTo>
                  <a:lnTo>
                    <a:pt x="3733" y="395"/>
                  </a:lnTo>
                  <a:lnTo>
                    <a:pt x="3757" y="442"/>
                  </a:lnTo>
                  <a:lnTo>
                    <a:pt x="3781" y="488"/>
                  </a:lnTo>
                  <a:lnTo>
                    <a:pt x="3805" y="535"/>
                  </a:lnTo>
                  <a:lnTo>
                    <a:pt x="3829" y="581"/>
                  </a:lnTo>
                  <a:lnTo>
                    <a:pt x="3852" y="628"/>
                  </a:lnTo>
                  <a:lnTo>
                    <a:pt x="3904" y="736"/>
                  </a:lnTo>
                  <a:lnTo>
                    <a:pt x="3914" y="736"/>
                  </a:lnTo>
                  <a:lnTo>
                    <a:pt x="3922" y="719"/>
                  </a:lnTo>
                  <a:lnTo>
                    <a:pt x="3930" y="702"/>
                  </a:lnTo>
                  <a:lnTo>
                    <a:pt x="3938" y="684"/>
                  </a:lnTo>
                  <a:lnTo>
                    <a:pt x="3946" y="667"/>
                  </a:lnTo>
                  <a:lnTo>
                    <a:pt x="3954" y="650"/>
                  </a:lnTo>
                  <a:lnTo>
                    <a:pt x="3962" y="633"/>
                  </a:lnTo>
                  <a:lnTo>
                    <a:pt x="3970" y="617"/>
                  </a:lnTo>
                  <a:lnTo>
                    <a:pt x="3979" y="600"/>
                  </a:lnTo>
                  <a:lnTo>
                    <a:pt x="4029" y="501"/>
                  </a:lnTo>
                  <a:lnTo>
                    <a:pt x="4163" y="256"/>
                  </a:lnTo>
                  <a:lnTo>
                    <a:pt x="4165" y="274"/>
                  </a:lnTo>
                  <a:lnTo>
                    <a:pt x="4167" y="292"/>
                  </a:lnTo>
                  <a:lnTo>
                    <a:pt x="4169" y="309"/>
                  </a:lnTo>
                  <a:lnTo>
                    <a:pt x="4172" y="327"/>
                  </a:lnTo>
                  <a:lnTo>
                    <a:pt x="4174" y="345"/>
                  </a:lnTo>
                  <a:lnTo>
                    <a:pt x="4176" y="362"/>
                  </a:lnTo>
                  <a:lnTo>
                    <a:pt x="4178" y="380"/>
                  </a:lnTo>
                  <a:lnTo>
                    <a:pt x="4180" y="397"/>
                  </a:lnTo>
                  <a:lnTo>
                    <a:pt x="4210" y="743"/>
                  </a:lnTo>
                  <a:lnTo>
                    <a:pt x="4216" y="742"/>
                  </a:lnTo>
                  <a:lnTo>
                    <a:pt x="4222" y="741"/>
                  </a:lnTo>
                  <a:lnTo>
                    <a:pt x="4228" y="741"/>
                  </a:lnTo>
                  <a:lnTo>
                    <a:pt x="4234" y="741"/>
                  </a:lnTo>
                  <a:lnTo>
                    <a:pt x="4239" y="741"/>
                  </a:lnTo>
                  <a:lnTo>
                    <a:pt x="4245" y="741"/>
                  </a:lnTo>
                  <a:lnTo>
                    <a:pt x="4251" y="740"/>
                  </a:lnTo>
                  <a:lnTo>
                    <a:pt x="4257" y="740"/>
                  </a:lnTo>
                  <a:lnTo>
                    <a:pt x="4262" y="741"/>
                  </a:lnTo>
                  <a:lnTo>
                    <a:pt x="4268" y="741"/>
                  </a:lnTo>
                  <a:lnTo>
                    <a:pt x="4273" y="741"/>
                  </a:lnTo>
                  <a:lnTo>
                    <a:pt x="4278" y="741"/>
                  </a:lnTo>
                  <a:lnTo>
                    <a:pt x="4283" y="741"/>
                  </a:lnTo>
                  <a:lnTo>
                    <a:pt x="4289" y="742"/>
                  </a:lnTo>
                  <a:lnTo>
                    <a:pt x="4294" y="743"/>
                  </a:lnTo>
                  <a:lnTo>
                    <a:pt x="4300" y="743"/>
                  </a:lnTo>
                  <a:lnTo>
                    <a:pt x="4296" y="712"/>
                  </a:lnTo>
                  <a:lnTo>
                    <a:pt x="4291" y="681"/>
                  </a:lnTo>
                  <a:lnTo>
                    <a:pt x="4287" y="651"/>
                  </a:lnTo>
                  <a:lnTo>
                    <a:pt x="4283" y="620"/>
                  </a:lnTo>
                  <a:lnTo>
                    <a:pt x="4279" y="589"/>
                  </a:lnTo>
                  <a:lnTo>
                    <a:pt x="4275" y="558"/>
                  </a:lnTo>
                  <a:lnTo>
                    <a:pt x="4272" y="527"/>
                  </a:lnTo>
                  <a:lnTo>
                    <a:pt x="4268" y="496"/>
                  </a:lnTo>
                  <a:lnTo>
                    <a:pt x="4222" y="85"/>
                  </a:lnTo>
                  <a:lnTo>
                    <a:pt x="4209" y="85"/>
                  </a:lnTo>
                  <a:lnTo>
                    <a:pt x="4199" y="103"/>
                  </a:lnTo>
                  <a:lnTo>
                    <a:pt x="4189" y="121"/>
                  </a:lnTo>
                  <a:lnTo>
                    <a:pt x="4179" y="139"/>
                  </a:lnTo>
                  <a:lnTo>
                    <a:pt x="4169" y="157"/>
                  </a:lnTo>
                  <a:lnTo>
                    <a:pt x="4159" y="175"/>
                  </a:lnTo>
                  <a:lnTo>
                    <a:pt x="4149" y="193"/>
                  </a:lnTo>
                  <a:lnTo>
                    <a:pt x="4139" y="211"/>
                  </a:lnTo>
                  <a:lnTo>
                    <a:pt x="4129" y="229"/>
                  </a:lnTo>
                  <a:lnTo>
                    <a:pt x="4004" y="459"/>
                  </a:lnTo>
                  <a:lnTo>
                    <a:pt x="3995" y="476"/>
                  </a:lnTo>
                  <a:lnTo>
                    <a:pt x="3986" y="493"/>
                  </a:lnTo>
                  <a:lnTo>
                    <a:pt x="3977" y="510"/>
                  </a:lnTo>
                  <a:lnTo>
                    <a:pt x="3967" y="527"/>
                  </a:lnTo>
                  <a:lnTo>
                    <a:pt x="3958" y="544"/>
                  </a:lnTo>
                  <a:lnTo>
                    <a:pt x="3949" y="561"/>
                  </a:lnTo>
                  <a:lnTo>
                    <a:pt x="3940" y="577"/>
                  </a:lnTo>
                  <a:lnTo>
                    <a:pt x="3930" y="594"/>
                  </a:lnTo>
                  <a:lnTo>
                    <a:pt x="3911" y="562"/>
                  </a:lnTo>
                  <a:lnTo>
                    <a:pt x="3892" y="530"/>
                  </a:lnTo>
                  <a:lnTo>
                    <a:pt x="3873" y="498"/>
                  </a:lnTo>
                  <a:lnTo>
                    <a:pt x="3855" y="465"/>
                  </a:lnTo>
                  <a:lnTo>
                    <a:pt x="3837" y="433"/>
                  </a:lnTo>
                  <a:lnTo>
                    <a:pt x="3819" y="401"/>
                  </a:lnTo>
                  <a:lnTo>
                    <a:pt x="3802" y="369"/>
                  </a:lnTo>
                  <a:lnTo>
                    <a:pt x="3784" y="336"/>
                  </a:lnTo>
                  <a:lnTo>
                    <a:pt x="3655" y="85"/>
                  </a:lnTo>
                  <a:lnTo>
                    <a:pt x="3639" y="85"/>
                  </a:lnTo>
                  <a:close/>
                  <a:moveTo>
                    <a:pt x="1157" y="93"/>
                  </a:moveTo>
                  <a:lnTo>
                    <a:pt x="1157" y="108"/>
                  </a:lnTo>
                  <a:lnTo>
                    <a:pt x="1158" y="123"/>
                  </a:lnTo>
                  <a:lnTo>
                    <a:pt x="1159" y="139"/>
                  </a:lnTo>
                  <a:lnTo>
                    <a:pt x="1159" y="154"/>
                  </a:lnTo>
                  <a:lnTo>
                    <a:pt x="1160" y="169"/>
                  </a:lnTo>
                  <a:lnTo>
                    <a:pt x="1161" y="184"/>
                  </a:lnTo>
                  <a:lnTo>
                    <a:pt x="1161" y="199"/>
                  </a:lnTo>
                  <a:lnTo>
                    <a:pt x="1161" y="214"/>
                  </a:lnTo>
                  <a:lnTo>
                    <a:pt x="1163" y="298"/>
                  </a:lnTo>
                  <a:lnTo>
                    <a:pt x="1161" y="623"/>
                  </a:lnTo>
                  <a:lnTo>
                    <a:pt x="1155" y="742"/>
                  </a:lnTo>
                  <a:lnTo>
                    <a:pt x="1165" y="742"/>
                  </a:lnTo>
                  <a:lnTo>
                    <a:pt x="1175" y="741"/>
                  </a:lnTo>
                  <a:lnTo>
                    <a:pt x="1185" y="741"/>
                  </a:lnTo>
                  <a:lnTo>
                    <a:pt x="1194" y="741"/>
                  </a:lnTo>
                  <a:lnTo>
                    <a:pt x="1204" y="741"/>
                  </a:lnTo>
                  <a:lnTo>
                    <a:pt x="1215" y="741"/>
                  </a:lnTo>
                  <a:lnTo>
                    <a:pt x="1224" y="741"/>
                  </a:lnTo>
                  <a:lnTo>
                    <a:pt x="1234" y="740"/>
                  </a:lnTo>
                  <a:lnTo>
                    <a:pt x="1245" y="740"/>
                  </a:lnTo>
                  <a:lnTo>
                    <a:pt x="1255" y="740"/>
                  </a:lnTo>
                  <a:lnTo>
                    <a:pt x="1265" y="740"/>
                  </a:lnTo>
                  <a:lnTo>
                    <a:pt x="1276" y="740"/>
                  </a:lnTo>
                  <a:lnTo>
                    <a:pt x="1286" y="740"/>
                  </a:lnTo>
                  <a:lnTo>
                    <a:pt x="1296" y="740"/>
                  </a:lnTo>
                  <a:lnTo>
                    <a:pt x="1306" y="740"/>
                  </a:lnTo>
                  <a:lnTo>
                    <a:pt x="1317" y="740"/>
                  </a:lnTo>
                  <a:lnTo>
                    <a:pt x="1332" y="740"/>
                  </a:lnTo>
                  <a:lnTo>
                    <a:pt x="1346" y="740"/>
                  </a:lnTo>
                  <a:lnTo>
                    <a:pt x="1361" y="740"/>
                  </a:lnTo>
                  <a:lnTo>
                    <a:pt x="1375" y="740"/>
                  </a:lnTo>
                  <a:lnTo>
                    <a:pt x="1390" y="740"/>
                  </a:lnTo>
                  <a:lnTo>
                    <a:pt x="1405" y="741"/>
                  </a:lnTo>
                  <a:lnTo>
                    <a:pt x="1419" y="741"/>
                  </a:lnTo>
                  <a:lnTo>
                    <a:pt x="1434" y="741"/>
                  </a:lnTo>
                  <a:lnTo>
                    <a:pt x="1499" y="743"/>
                  </a:lnTo>
                  <a:lnTo>
                    <a:pt x="1498" y="736"/>
                  </a:lnTo>
                  <a:lnTo>
                    <a:pt x="1497" y="729"/>
                  </a:lnTo>
                  <a:lnTo>
                    <a:pt x="1496" y="722"/>
                  </a:lnTo>
                  <a:lnTo>
                    <a:pt x="1495" y="715"/>
                  </a:lnTo>
                  <a:lnTo>
                    <a:pt x="1496" y="708"/>
                  </a:lnTo>
                  <a:lnTo>
                    <a:pt x="1496" y="700"/>
                  </a:lnTo>
                  <a:lnTo>
                    <a:pt x="1497" y="693"/>
                  </a:lnTo>
                  <a:lnTo>
                    <a:pt x="1498" y="686"/>
                  </a:lnTo>
                  <a:lnTo>
                    <a:pt x="1488" y="688"/>
                  </a:lnTo>
                  <a:lnTo>
                    <a:pt x="1477" y="689"/>
                  </a:lnTo>
                  <a:lnTo>
                    <a:pt x="1466" y="691"/>
                  </a:lnTo>
                  <a:lnTo>
                    <a:pt x="1456" y="692"/>
                  </a:lnTo>
                  <a:lnTo>
                    <a:pt x="1445" y="693"/>
                  </a:lnTo>
                  <a:lnTo>
                    <a:pt x="1434" y="694"/>
                  </a:lnTo>
                  <a:lnTo>
                    <a:pt x="1423" y="695"/>
                  </a:lnTo>
                  <a:lnTo>
                    <a:pt x="1412" y="695"/>
                  </a:lnTo>
                  <a:lnTo>
                    <a:pt x="1390" y="696"/>
                  </a:lnTo>
                  <a:lnTo>
                    <a:pt x="1369" y="697"/>
                  </a:lnTo>
                  <a:lnTo>
                    <a:pt x="1348" y="697"/>
                  </a:lnTo>
                  <a:lnTo>
                    <a:pt x="1327" y="698"/>
                  </a:lnTo>
                  <a:lnTo>
                    <a:pt x="1305" y="699"/>
                  </a:lnTo>
                  <a:lnTo>
                    <a:pt x="1284" y="699"/>
                  </a:lnTo>
                  <a:lnTo>
                    <a:pt x="1262" y="699"/>
                  </a:lnTo>
                  <a:lnTo>
                    <a:pt x="1241" y="698"/>
                  </a:lnTo>
                  <a:lnTo>
                    <a:pt x="1241" y="688"/>
                  </a:lnTo>
                  <a:lnTo>
                    <a:pt x="1240" y="678"/>
                  </a:lnTo>
                  <a:lnTo>
                    <a:pt x="1240" y="668"/>
                  </a:lnTo>
                  <a:lnTo>
                    <a:pt x="1240" y="657"/>
                  </a:lnTo>
                  <a:lnTo>
                    <a:pt x="1239" y="647"/>
                  </a:lnTo>
                  <a:lnTo>
                    <a:pt x="1239" y="637"/>
                  </a:lnTo>
                  <a:lnTo>
                    <a:pt x="1239" y="626"/>
                  </a:lnTo>
                  <a:lnTo>
                    <a:pt x="1239" y="616"/>
                  </a:lnTo>
                  <a:lnTo>
                    <a:pt x="1239" y="497"/>
                  </a:lnTo>
                  <a:lnTo>
                    <a:pt x="1239" y="488"/>
                  </a:lnTo>
                  <a:lnTo>
                    <a:pt x="1239" y="479"/>
                  </a:lnTo>
                  <a:lnTo>
                    <a:pt x="1239" y="469"/>
                  </a:lnTo>
                  <a:lnTo>
                    <a:pt x="1239" y="460"/>
                  </a:lnTo>
                  <a:lnTo>
                    <a:pt x="1240" y="450"/>
                  </a:lnTo>
                  <a:lnTo>
                    <a:pt x="1240" y="440"/>
                  </a:lnTo>
                  <a:lnTo>
                    <a:pt x="1240" y="431"/>
                  </a:lnTo>
                  <a:lnTo>
                    <a:pt x="1240" y="421"/>
                  </a:lnTo>
                  <a:lnTo>
                    <a:pt x="1293" y="421"/>
                  </a:lnTo>
                  <a:lnTo>
                    <a:pt x="1299" y="421"/>
                  </a:lnTo>
                  <a:lnTo>
                    <a:pt x="1304" y="421"/>
                  </a:lnTo>
                  <a:lnTo>
                    <a:pt x="1309" y="421"/>
                  </a:lnTo>
                  <a:lnTo>
                    <a:pt x="1314" y="421"/>
                  </a:lnTo>
                  <a:lnTo>
                    <a:pt x="1319" y="421"/>
                  </a:lnTo>
                  <a:lnTo>
                    <a:pt x="1324" y="421"/>
                  </a:lnTo>
                  <a:lnTo>
                    <a:pt x="1329" y="421"/>
                  </a:lnTo>
                  <a:lnTo>
                    <a:pt x="1334" y="421"/>
                  </a:lnTo>
                  <a:lnTo>
                    <a:pt x="1387" y="423"/>
                  </a:lnTo>
                  <a:lnTo>
                    <a:pt x="1398" y="423"/>
                  </a:lnTo>
                  <a:lnTo>
                    <a:pt x="1408" y="424"/>
                  </a:lnTo>
                  <a:lnTo>
                    <a:pt x="1418" y="424"/>
                  </a:lnTo>
                  <a:lnTo>
                    <a:pt x="1429" y="425"/>
                  </a:lnTo>
                  <a:lnTo>
                    <a:pt x="1439" y="426"/>
                  </a:lnTo>
                  <a:lnTo>
                    <a:pt x="1450" y="427"/>
                  </a:lnTo>
                  <a:lnTo>
                    <a:pt x="1460" y="428"/>
                  </a:lnTo>
                  <a:lnTo>
                    <a:pt x="1471" y="429"/>
                  </a:lnTo>
                  <a:lnTo>
                    <a:pt x="1470" y="425"/>
                  </a:lnTo>
                  <a:lnTo>
                    <a:pt x="1469" y="422"/>
                  </a:lnTo>
                  <a:lnTo>
                    <a:pt x="1469" y="418"/>
                  </a:lnTo>
                  <a:lnTo>
                    <a:pt x="1468" y="415"/>
                  </a:lnTo>
                  <a:lnTo>
                    <a:pt x="1468" y="411"/>
                  </a:lnTo>
                  <a:lnTo>
                    <a:pt x="1467" y="408"/>
                  </a:lnTo>
                  <a:lnTo>
                    <a:pt x="1467" y="404"/>
                  </a:lnTo>
                  <a:lnTo>
                    <a:pt x="1467" y="401"/>
                  </a:lnTo>
                  <a:lnTo>
                    <a:pt x="1467" y="397"/>
                  </a:lnTo>
                  <a:lnTo>
                    <a:pt x="1467" y="393"/>
                  </a:lnTo>
                  <a:lnTo>
                    <a:pt x="1468" y="390"/>
                  </a:lnTo>
                  <a:lnTo>
                    <a:pt x="1468" y="386"/>
                  </a:lnTo>
                  <a:lnTo>
                    <a:pt x="1469" y="382"/>
                  </a:lnTo>
                  <a:lnTo>
                    <a:pt x="1470" y="379"/>
                  </a:lnTo>
                  <a:lnTo>
                    <a:pt x="1471" y="375"/>
                  </a:lnTo>
                  <a:lnTo>
                    <a:pt x="1472" y="372"/>
                  </a:lnTo>
                  <a:lnTo>
                    <a:pt x="1461" y="373"/>
                  </a:lnTo>
                  <a:lnTo>
                    <a:pt x="1450" y="373"/>
                  </a:lnTo>
                  <a:lnTo>
                    <a:pt x="1440" y="374"/>
                  </a:lnTo>
                  <a:lnTo>
                    <a:pt x="1430" y="374"/>
                  </a:lnTo>
                  <a:lnTo>
                    <a:pt x="1419" y="375"/>
                  </a:lnTo>
                  <a:lnTo>
                    <a:pt x="1408" y="375"/>
                  </a:lnTo>
                  <a:lnTo>
                    <a:pt x="1398" y="376"/>
                  </a:lnTo>
                  <a:lnTo>
                    <a:pt x="1387" y="377"/>
                  </a:lnTo>
                  <a:lnTo>
                    <a:pt x="1336" y="380"/>
                  </a:lnTo>
                  <a:lnTo>
                    <a:pt x="1240" y="380"/>
                  </a:lnTo>
                  <a:lnTo>
                    <a:pt x="1240" y="373"/>
                  </a:lnTo>
                  <a:lnTo>
                    <a:pt x="1240" y="366"/>
                  </a:lnTo>
                  <a:lnTo>
                    <a:pt x="1240" y="359"/>
                  </a:lnTo>
                  <a:lnTo>
                    <a:pt x="1239" y="352"/>
                  </a:lnTo>
                  <a:lnTo>
                    <a:pt x="1239" y="346"/>
                  </a:lnTo>
                  <a:lnTo>
                    <a:pt x="1239" y="339"/>
                  </a:lnTo>
                  <a:lnTo>
                    <a:pt x="1239" y="332"/>
                  </a:lnTo>
                  <a:lnTo>
                    <a:pt x="1239" y="325"/>
                  </a:lnTo>
                  <a:lnTo>
                    <a:pt x="1239" y="320"/>
                  </a:lnTo>
                  <a:lnTo>
                    <a:pt x="1239" y="315"/>
                  </a:lnTo>
                  <a:lnTo>
                    <a:pt x="1239" y="309"/>
                  </a:lnTo>
                  <a:lnTo>
                    <a:pt x="1239" y="304"/>
                  </a:lnTo>
                  <a:lnTo>
                    <a:pt x="1239" y="299"/>
                  </a:lnTo>
                  <a:lnTo>
                    <a:pt x="1239" y="293"/>
                  </a:lnTo>
                  <a:lnTo>
                    <a:pt x="1239" y="288"/>
                  </a:lnTo>
                  <a:lnTo>
                    <a:pt x="1239" y="283"/>
                  </a:lnTo>
                  <a:lnTo>
                    <a:pt x="1244" y="140"/>
                  </a:lnTo>
                  <a:lnTo>
                    <a:pt x="1313" y="140"/>
                  </a:lnTo>
                  <a:lnTo>
                    <a:pt x="1408" y="143"/>
                  </a:lnTo>
                  <a:lnTo>
                    <a:pt x="1419" y="144"/>
                  </a:lnTo>
                  <a:lnTo>
                    <a:pt x="1430" y="144"/>
                  </a:lnTo>
                  <a:lnTo>
                    <a:pt x="1440" y="145"/>
                  </a:lnTo>
                  <a:lnTo>
                    <a:pt x="1451" y="146"/>
                  </a:lnTo>
                  <a:lnTo>
                    <a:pt x="1461" y="147"/>
                  </a:lnTo>
                  <a:lnTo>
                    <a:pt x="1472" y="148"/>
                  </a:lnTo>
                  <a:lnTo>
                    <a:pt x="1483" y="149"/>
                  </a:lnTo>
                  <a:lnTo>
                    <a:pt x="1493" y="150"/>
                  </a:lnTo>
                  <a:lnTo>
                    <a:pt x="1493" y="146"/>
                  </a:lnTo>
                  <a:lnTo>
                    <a:pt x="1492" y="142"/>
                  </a:lnTo>
                  <a:lnTo>
                    <a:pt x="1491" y="139"/>
                  </a:lnTo>
                  <a:lnTo>
                    <a:pt x="1491" y="135"/>
                  </a:lnTo>
                  <a:lnTo>
                    <a:pt x="1491" y="132"/>
                  </a:lnTo>
                  <a:lnTo>
                    <a:pt x="1491" y="128"/>
                  </a:lnTo>
                  <a:lnTo>
                    <a:pt x="1491" y="125"/>
                  </a:lnTo>
                  <a:lnTo>
                    <a:pt x="1491" y="121"/>
                  </a:lnTo>
                  <a:lnTo>
                    <a:pt x="1491" y="118"/>
                  </a:lnTo>
                  <a:lnTo>
                    <a:pt x="1491" y="114"/>
                  </a:lnTo>
                  <a:lnTo>
                    <a:pt x="1491" y="110"/>
                  </a:lnTo>
                  <a:lnTo>
                    <a:pt x="1492" y="107"/>
                  </a:lnTo>
                  <a:lnTo>
                    <a:pt x="1492" y="103"/>
                  </a:lnTo>
                  <a:lnTo>
                    <a:pt x="1493" y="100"/>
                  </a:lnTo>
                  <a:lnTo>
                    <a:pt x="1493" y="96"/>
                  </a:lnTo>
                  <a:lnTo>
                    <a:pt x="1493" y="93"/>
                  </a:lnTo>
                  <a:lnTo>
                    <a:pt x="1481" y="93"/>
                  </a:lnTo>
                  <a:lnTo>
                    <a:pt x="1469" y="94"/>
                  </a:lnTo>
                  <a:lnTo>
                    <a:pt x="1457" y="95"/>
                  </a:lnTo>
                  <a:lnTo>
                    <a:pt x="1445" y="95"/>
                  </a:lnTo>
                  <a:lnTo>
                    <a:pt x="1432" y="96"/>
                  </a:lnTo>
                  <a:lnTo>
                    <a:pt x="1420" y="96"/>
                  </a:lnTo>
                  <a:lnTo>
                    <a:pt x="1408" y="96"/>
                  </a:lnTo>
                  <a:lnTo>
                    <a:pt x="1396" y="96"/>
                  </a:lnTo>
                  <a:lnTo>
                    <a:pt x="1259" y="96"/>
                  </a:lnTo>
                  <a:lnTo>
                    <a:pt x="1157" y="93"/>
                  </a:lnTo>
                  <a:close/>
                  <a:moveTo>
                    <a:pt x="5194" y="94"/>
                  </a:moveTo>
                  <a:lnTo>
                    <a:pt x="5194" y="116"/>
                  </a:lnTo>
                  <a:lnTo>
                    <a:pt x="5199" y="301"/>
                  </a:lnTo>
                  <a:lnTo>
                    <a:pt x="5194" y="633"/>
                  </a:lnTo>
                  <a:lnTo>
                    <a:pt x="5194" y="647"/>
                  </a:lnTo>
                  <a:lnTo>
                    <a:pt x="5194" y="661"/>
                  </a:lnTo>
                  <a:lnTo>
                    <a:pt x="5193" y="674"/>
                  </a:lnTo>
                  <a:lnTo>
                    <a:pt x="5192" y="688"/>
                  </a:lnTo>
                  <a:lnTo>
                    <a:pt x="5192" y="702"/>
                  </a:lnTo>
                  <a:lnTo>
                    <a:pt x="5191" y="715"/>
                  </a:lnTo>
                  <a:lnTo>
                    <a:pt x="5190" y="729"/>
                  </a:lnTo>
                  <a:lnTo>
                    <a:pt x="5190" y="743"/>
                  </a:lnTo>
                  <a:lnTo>
                    <a:pt x="5196" y="743"/>
                  </a:lnTo>
                  <a:lnTo>
                    <a:pt x="5201" y="742"/>
                  </a:lnTo>
                  <a:lnTo>
                    <a:pt x="5207" y="742"/>
                  </a:lnTo>
                  <a:lnTo>
                    <a:pt x="5213" y="741"/>
                  </a:lnTo>
                  <a:lnTo>
                    <a:pt x="5219" y="741"/>
                  </a:lnTo>
                  <a:lnTo>
                    <a:pt x="5225" y="741"/>
                  </a:lnTo>
                  <a:lnTo>
                    <a:pt x="5231" y="741"/>
                  </a:lnTo>
                  <a:lnTo>
                    <a:pt x="5236" y="740"/>
                  </a:lnTo>
                  <a:lnTo>
                    <a:pt x="5242" y="741"/>
                  </a:lnTo>
                  <a:lnTo>
                    <a:pt x="5247" y="741"/>
                  </a:lnTo>
                  <a:lnTo>
                    <a:pt x="5253" y="741"/>
                  </a:lnTo>
                  <a:lnTo>
                    <a:pt x="5258" y="741"/>
                  </a:lnTo>
                  <a:lnTo>
                    <a:pt x="5264" y="742"/>
                  </a:lnTo>
                  <a:lnTo>
                    <a:pt x="5269" y="742"/>
                  </a:lnTo>
                  <a:lnTo>
                    <a:pt x="5274" y="743"/>
                  </a:lnTo>
                  <a:lnTo>
                    <a:pt x="5280" y="743"/>
                  </a:lnTo>
                  <a:lnTo>
                    <a:pt x="5276" y="546"/>
                  </a:lnTo>
                  <a:lnTo>
                    <a:pt x="5276" y="540"/>
                  </a:lnTo>
                  <a:lnTo>
                    <a:pt x="5276" y="535"/>
                  </a:lnTo>
                  <a:lnTo>
                    <a:pt x="5276" y="530"/>
                  </a:lnTo>
                  <a:lnTo>
                    <a:pt x="5276" y="525"/>
                  </a:lnTo>
                  <a:lnTo>
                    <a:pt x="5276" y="520"/>
                  </a:lnTo>
                  <a:lnTo>
                    <a:pt x="5276" y="515"/>
                  </a:lnTo>
                  <a:lnTo>
                    <a:pt x="5276" y="510"/>
                  </a:lnTo>
                  <a:lnTo>
                    <a:pt x="5276" y="505"/>
                  </a:lnTo>
                  <a:lnTo>
                    <a:pt x="5276" y="429"/>
                  </a:lnTo>
                  <a:lnTo>
                    <a:pt x="5312" y="429"/>
                  </a:lnTo>
                  <a:lnTo>
                    <a:pt x="5388" y="518"/>
                  </a:lnTo>
                  <a:lnTo>
                    <a:pt x="5500" y="663"/>
                  </a:lnTo>
                  <a:lnTo>
                    <a:pt x="5507" y="674"/>
                  </a:lnTo>
                  <a:lnTo>
                    <a:pt x="5515" y="683"/>
                  </a:lnTo>
                  <a:lnTo>
                    <a:pt x="5522" y="693"/>
                  </a:lnTo>
                  <a:lnTo>
                    <a:pt x="5530" y="703"/>
                  </a:lnTo>
                  <a:lnTo>
                    <a:pt x="5537" y="713"/>
                  </a:lnTo>
                  <a:lnTo>
                    <a:pt x="5544" y="723"/>
                  </a:lnTo>
                  <a:lnTo>
                    <a:pt x="5551" y="733"/>
                  </a:lnTo>
                  <a:lnTo>
                    <a:pt x="5558" y="743"/>
                  </a:lnTo>
                  <a:lnTo>
                    <a:pt x="5565" y="743"/>
                  </a:lnTo>
                  <a:lnTo>
                    <a:pt x="5571" y="742"/>
                  </a:lnTo>
                  <a:lnTo>
                    <a:pt x="5578" y="741"/>
                  </a:lnTo>
                  <a:lnTo>
                    <a:pt x="5585" y="740"/>
                  </a:lnTo>
                  <a:lnTo>
                    <a:pt x="5591" y="740"/>
                  </a:lnTo>
                  <a:lnTo>
                    <a:pt x="5598" y="739"/>
                  </a:lnTo>
                  <a:lnTo>
                    <a:pt x="5604" y="739"/>
                  </a:lnTo>
                  <a:lnTo>
                    <a:pt x="5611" y="738"/>
                  </a:lnTo>
                  <a:lnTo>
                    <a:pt x="5618" y="739"/>
                  </a:lnTo>
                  <a:lnTo>
                    <a:pt x="5625" y="739"/>
                  </a:lnTo>
                  <a:lnTo>
                    <a:pt x="5632" y="740"/>
                  </a:lnTo>
                  <a:lnTo>
                    <a:pt x="5639" y="740"/>
                  </a:lnTo>
                  <a:lnTo>
                    <a:pt x="5646" y="741"/>
                  </a:lnTo>
                  <a:lnTo>
                    <a:pt x="5653" y="742"/>
                  </a:lnTo>
                  <a:lnTo>
                    <a:pt x="5660" y="743"/>
                  </a:lnTo>
                  <a:lnTo>
                    <a:pt x="5667" y="743"/>
                  </a:lnTo>
                  <a:lnTo>
                    <a:pt x="5651" y="723"/>
                  </a:lnTo>
                  <a:lnTo>
                    <a:pt x="5605" y="669"/>
                  </a:lnTo>
                  <a:lnTo>
                    <a:pt x="5410" y="421"/>
                  </a:lnTo>
                  <a:lnTo>
                    <a:pt x="5419" y="419"/>
                  </a:lnTo>
                  <a:lnTo>
                    <a:pt x="5428" y="418"/>
                  </a:lnTo>
                  <a:lnTo>
                    <a:pt x="5437" y="416"/>
                  </a:lnTo>
                  <a:lnTo>
                    <a:pt x="5446" y="413"/>
                  </a:lnTo>
                  <a:lnTo>
                    <a:pt x="5455" y="410"/>
                  </a:lnTo>
                  <a:lnTo>
                    <a:pt x="5464" y="408"/>
                  </a:lnTo>
                  <a:lnTo>
                    <a:pt x="5472" y="404"/>
                  </a:lnTo>
                  <a:lnTo>
                    <a:pt x="5481" y="401"/>
                  </a:lnTo>
                  <a:lnTo>
                    <a:pt x="5489" y="398"/>
                  </a:lnTo>
                  <a:lnTo>
                    <a:pt x="5498" y="394"/>
                  </a:lnTo>
                  <a:lnTo>
                    <a:pt x="5506" y="390"/>
                  </a:lnTo>
                  <a:lnTo>
                    <a:pt x="5514" y="386"/>
                  </a:lnTo>
                  <a:lnTo>
                    <a:pt x="5521" y="381"/>
                  </a:lnTo>
                  <a:lnTo>
                    <a:pt x="5529" y="376"/>
                  </a:lnTo>
                  <a:lnTo>
                    <a:pt x="5536" y="371"/>
                  </a:lnTo>
                  <a:lnTo>
                    <a:pt x="5543" y="366"/>
                  </a:lnTo>
                  <a:lnTo>
                    <a:pt x="5550" y="360"/>
                  </a:lnTo>
                  <a:lnTo>
                    <a:pt x="5556" y="354"/>
                  </a:lnTo>
                  <a:lnTo>
                    <a:pt x="5562" y="348"/>
                  </a:lnTo>
                  <a:lnTo>
                    <a:pt x="5568" y="342"/>
                  </a:lnTo>
                  <a:lnTo>
                    <a:pt x="5574" y="335"/>
                  </a:lnTo>
                  <a:lnTo>
                    <a:pt x="5579" y="328"/>
                  </a:lnTo>
                  <a:lnTo>
                    <a:pt x="5583" y="321"/>
                  </a:lnTo>
                  <a:lnTo>
                    <a:pt x="5588" y="313"/>
                  </a:lnTo>
                  <a:lnTo>
                    <a:pt x="5591" y="305"/>
                  </a:lnTo>
                  <a:lnTo>
                    <a:pt x="5595" y="297"/>
                  </a:lnTo>
                  <a:lnTo>
                    <a:pt x="5598" y="288"/>
                  </a:lnTo>
                  <a:lnTo>
                    <a:pt x="5600" y="279"/>
                  </a:lnTo>
                  <a:lnTo>
                    <a:pt x="5602" y="270"/>
                  </a:lnTo>
                  <a:lnTo>
                    <a:pt x="5603" y="261"/>
                  </a:lnTo>
                  <a:lnTo>
                    <a:pt x="5604" y="251"/>
                  </a:lnTo>
                  <a:lnTo>
                    <a:pt x="5604" y="241"/>
                  </a:lnTo>
                  <a:lnTo>
                    <a:pt x="5604" y="231"/>
                  </a:lnTo>
                  <a:lnTo>
                    <a:pt x="5603" y="222"/>
                  </a:lnTo>
                  <a:lnTo>
                    <a:pt x="5601" y="212"/>
                  </a:lnTo>
                  <a:lnTo>
                    <a:pt x="5599" y="203"/>
                  </a:lnTo>
                  <a:lnTo>
                    <a:pt x="5596" y="193"/>
                  </a:lnTo>
                  <a:lnTo>
                    <a:pt x="5592" y="184"/>
                  </a:lnTo>
                  <a:lnTo>
                    <a:pt x="5589" y="175"/>
                  </a:lnTo>
                  <a:lnTo>
                    <a:pt x="5584" y="167"/>
                  </a:lnTo>
                  <a:lnTo>
                    <a:pt x="5581" y="160"/>
                  </a:lnTo>
                  <a:lnTo>
                    <a:pt x="5577" y="155"/>
                  </a:lnTo>
                  <a:lnTo>
                    <a:pt x="5573" y="149"/>
                  </a:lnTo>
                  <a:lnTo>
                    <a:pt x="5569" y="144"/>
                  </a:lnTo>
                  <a:lnTo>
                    <a:pt x="5564" y="139"/>
                  </a:lnTo>
                  <a:lnTo>
                    <a:pt x="5560" y="135"/>
                  </a:lnTo>
                  <a:lnTo>
                    <a:pt x="5554" y="130"/>
                  </a:lnTo>
                  <a:lnTo>
                    <a:pt x="5549" y="126"/>
                  </a:lnTo>
                  <a:lnTo>
                    <a:pt x="5544" y="123"/>
                  </a:lnTo>
                  <a:lnTo>
                    <a:pt x="5538" y="119"/>
                  </a:lnTo>
                  <a:lnTo>
                    <a:pt x="5532" y="116"/>
                  </a:lnTo>
                  <a:lnTo>
                    <a:pt x="5526" y="113"/>
                  </a:lnTo>
                  <a:lnTo>
                    <a:pt x="5520" y="110"/>
                  </a:lnTo>
                  <a:lnTo>
                    <a:pt x="5514" y="108"/>
                  </a:lnTo>
                  <a:lnTo>
                    <a:pt x="5508" y="106"/>
                  </a:lnTo>
                  <a:lnTo>
                    <a:pt x="5501" y="104"/>
                  </a:lnTo>
                  <a:lnTo>
                    <a:pt x="5488" y="101"/>
                  </a:lnTo>
                  <a:lnTo>
                    <a:pt x="5475" y="98"/>
                  </a:lnTo>
                  <a:lnTo>
                    <a:pt x="5461" y="96"/>
                  </a:lnTo>
                  <a:lnTo>
                    <a:pt x="5448" y="95"/>
                  </a:lnTo>
                  <a:lnTo>
                    <a:pt x="5434" y="94"/>
                  </a:lnTo>
                  <a:lnTo>
                    <a:pt x="5420" y="94"/>
                  </a:lnTo>
                  <a:lnTo>
                    <a:pt x="5407" y="94"/>
                  </a:lnTo>
                  <a:lnTo>
                    <a:pt x="5394" y="94"/>
                  </a:lnTo>
                  <a:lnTo>
                    <a:pt x="5268" y="96"/>
                  </a:lnTo>
                  <a:lnTo>
                    <a:pt x="5194" y="94"/>
                  </a:lnTo>
                  <a:close/>
                  <a:moveTo>
                    <a:pt x="502" y="94"/>
                  </a:moveTo>
                  <a:lnTo>
                    <a:pt x="503" y="101"/>
                  </a:lnTo>
                  <a:lnTo>
                    <a:pt x="503" y="109"/>
                  </a:lnTo>
                  <a:lnTo>
                    <a:pt x="504" y="116"/>
                  </a:lnTo>
                  <a:lnTo>
                    <a:pt x="504" y="123"/>
                  </a:lnTo>
                  <a:lnTo>
                    <a:pt x="503" y="130"/>
                  </a:lnTo>
                  <a:lnTo>
                    <a:pt x="502" y="137"/>
                  </a:lnTo>
                  <a:lnTo>
                    <a:pt x="502" y="144"/>
                  </a:lnTo>
                  <a:lnTo>
                    <a:pt x="501" y="152"/>
                  </a:lnTo>
                  <a:lnTo>
                    <a:pt x="592" y="145"/>
                  </a:lnTo>
                  <a:lnTo>
                    <a:pt x="607" y="144"/>
                  </a:lnTo>
                  <a:lnTo>
                    <a:pt x="621" y="143"/>
                  </a:lnTo>
                  <a:lnTo>
                    <a:pt x="636" y="142"/>
                  </a:lnTo>
                  <a:lnTo>
                    <a:pt x="651" y="142"/>
                  </a:lnTo>
                  <a:lnTo>
                    <a:pt x="666" y="142"/>
                  </a:lnTo>
                  <a:lnTo>
                    <a:pt x="681" y="142"/>
                  </a:lnTo>
                  <a:lnTo>
                    <a:pt x="696" y="141"/>
                  </a:lnTo>
                  <a:lnTo>
                    <a:pt x="711" y="141"/>
                  </a:lnTo>
                  <a:lnTo>
                    <a:pt x="711" y="238"/>
                  </a:lnTo>
                  <a:lnTo>
                    <a:pt x="707" y="620"/>
                  </a:lnTo>
                  <a:lnTo>
                    <a:pt x="703" y="719"/>
                  </a:lnTo>
                  <a:lnTo>
                    <a:pt x="703" y="723"/>
                  </a:lnTo>
                  <a:lnTo>
                    <a:pt x="702" y="725"/>
                  </a:lnTo>
                  <a:lnTo>
                    <a:pt x="702" y="728"/>
                  </a:lnTo>
                  <a:lnTo>
                    <a:pt x="702" y="731"/>
                  </a:lnTo>
                  <a:lnTo>
                    <a:pt x="702" y="734"/>
                  </a:lnTo>
                  <a:lnTo>
                    <a:pt x="701" y="738"/>
                  </a:lnTo>
                  <a:lnTo>
                    <a:pt x="701" y="740"/>
                  </a:lnTo>
                  <a:lnTo>
                    <a:pt x="700" y="743"/>
                  </a:lnTo>
                  <a:lnTo>
                    <a:pt x="706" y="742"/>
                  </a:lnTo>
                  <a:lnTo>
                    <a:pt x="712" y="741"/>
                  </a:lnTo>
                  <a:lnTo>
                    <a:pt x="719" y="741"/>
                  </a:lnTo>
                  <a:lnTo>
                    <a:pt x="725" y="740"/>
                  </a:lnTo>
                  <a:lnTo>
                    <a:pt x="731" y="740"/>
                  </a:lnTo>
                  <a:lnTo>
                    <a:pt x="737" y="740"/>
                  </a:lnTo>
                  <a:lnTo>
                    <a:pt x="744" y="740"/>
                  </a:lnTo>
                  <a:lnTo>
                    <a:pt x="750" y="740"/>
                  </a:lnTo>
                  <a:lnTo>
                    <a:pt x="756" y="740"/>
                  </a:lnTo>
                  <a:lnTo>
                    <a:pt x="761" y="740"/>
                  </a:lnTo>
                  <a:lnTo>
                    <a:pt x="767" y="740"/>
                  </a:lnTo>
                  <a:lnTo>
                    <a:pt x="773" y="741"/>
                  </a:lnTo>
                  <a:lnTo>
                    <a:pt x="778" y="741"/>
                  </a:lnTo>
                  <a:lnTo>
                    <a:pt x="783" y="742"/>
                  </a:lnTo>
                  <a:lnTo>
                    <a:pt x="789" y="743"/>
                  </a:lnTo>
                  <a:lnTo>
                    <a:pt x="794" y="743"/>
                  </a:lnTo>
                  <a:lnTo>
                    <a:pt x="793" y="737"/>
                  </a:lnTo>
                  <a:lnTo>
                    <a:pt x="788" y="642"/>
                  </a:lnTo>
                  <a:lnTo>
                    <a:pt x="788" y="264"/>
                  </a:lnTo>
                  <a:lnTo>
                    <a:pt x="790" y="164"/>
                  </a:lnTo>
                  <a:lnTo>
                    <a:pt x="790" y="161"/>
                  </a:lnTo>
                  <a:lnTo>
                    <a:pt x="790" y="159"/>
                  </a:lnTo>
                  <a:lnTo>
                    <a:pt x="790" y="156"/>
                  </a:lnTo>
                  <a:lnTo>
                    <a:pt x="790" y="153"/>
                  </a:lnTo>
                  <a:lnTo>
                    <a:pt x="791" y="150"/>
                  </a:lnTo>
                  <a:lnTo>
                    <a:pt x="791" y="148"/>
                  </a:lnTo>
                  <a:lnTo>
                    <a:pt x="791" y="145"/>
                  </a:lnTo>
                  <a:lnTo>
                    <a:pt x="791" y="142"/>
                  </a:lnTo>
                  <a:lnTo>
                    <a:pt x="815" y="142"/>
                  </a:lnTo>
                  <a:lnTo>
                    <a:pt x="863" y="142"/>
                  </a:lnTo>
                  <a:lnTo>
                    <a:pt x="965" y="150"/>
                  </a:lnTo>
                  <a:lnTo>
                    <a:pt x="969" y="151"/>
                  </a:lnTo>
                  <a:lnTo>
                    <a:pt x="972" y="151"/>
                  </a:lnTo>
                  <a:lnTo>
                    <a:pt x="975" y="152"/>
                  </a:lnTo>
                  <a:lnTo>
                    <a:pt x="978" y="152"/>
                  </a:lnTo>
                  <a:lnTo>
                    <a:pt x="982" y="153"/>
                  </a:lnTo>
                  <a:lnTo>
                    <a:pt x="985" y="153"/>
                  </a:lnTo>
                  <a:lnTo>
                    <a:pt x="988" y="154"/>
                  </a:lnTo>
                  <a:lnTo>
                    <a:pt x="991" y="154"/>
                  </a:lnTo>
                  <a:lnTo>
                    <a:pt x="990" y="147"/>
                  </a:lnTo>
                  <a:lnTo>
                    <a:pt x="989" y="139"/>
                  </a:lnTo>
                  <a:lnTo>
                    <a:pt x="988" y="132"/>
                  </a:lnTo>
                  <a:lnTo>
                    <a:pt x="988" y="124"/>
                  </a:lnTo>
                  <a:lnTo>
                    <a:pt x="989" y="117"/>
                  </a:lnTo>
                  <a:lnTo>
                    <a:pt x="989" y="109"/>
                  </a:lnTo>
                  <a:lnTo>
                    <a:pt x="990" y="102"/>
                  </a:lnTo>
                  <a:lnTo>
                    <a:pt x="991" y="94"/>
                  </a:lnTo>
                  <a:lnTo>
                    <a:pt x="874" y="99"/>
                  </a:lnTo>
                  <a:lnTo>
                    <a:pt x="756" y="102"/>
                  </a:lnTo>
                  <a:lnTo>
                    <a:pt x="632" y="100"/>
                  </a:lnTo>
                  <a:lnTo>
                    <a:pt x="616" y="100"/>
                  </a:lnTo>
                  <a:lnTo>
                    <a:pt x="599" y="99"/>
                  </a:lnTo>
                  <a:lnTo>
                    <a:pt x="583" y="98"/>
                  </a:lnTo>
                  <a:lnTo>
                    <a:pt x="567" y="97"/>
                  </a:lnTo>
                  <a:lnTo>
                    <a:pt x="551" y="96"/>
                  </a:lnTo>
                  <a:lnTo>
                    <a:pt x="534" y="96"/>
                  </a:lnTo>
                  <a:lnTo>
                    <a:pt x="518" y="95"/>
                  </a:lnTo>
                  <a:lnTo>
                    <a:pt x="502" y="94"/>
                  </a:lnTo>
                  <a:close/>
                  <a:moveTo>
                    <a:pt x="5832" y="94"/>
                  </a:moveTo>
                  <a:lnTo>
                    <a:pt x="5834" y="116"/>
                  </a:lnTo>
                  <a:lnTo>
                    <a:pt x="5836" y="203"/>
                  </a:lnTo>
                  <a:lnTo>
                    <a:pt x="5839" y="292"/>
                  </a:lnTo>
                  <a:lnTo>
                    <a:pt x="5839" y="308"/>
                  </a:lnTo>
                  <a:lnTo>
                    <a:pt x="5840" y="324"/>
                  </a:lnTo>
                  <a:lnTo>
                    <a:pt x="5840" y="339"/>
                  </a:lnTo>
                  <a:lnTo>
                    <a:pt x="5840" y="355"/>
                  </a:lnTo>
                  <a:lnTo>
                    <a:pt x="5841" y="371"/>
                  </a:lnTo>
                  <a:lnTo>
                    <a:pt x="5841" y="386"/>
                  </a:lnTo>
                  <a:lnTo>
                    <a:pt x="5841" y="403"/>
                  </a:lnTo>
                  <a:lnTo>
                    <a:pt x="5841" y="418"/>
                  </a:lnTo>
                  <a:lnTo>
                    <a:pt x="5841" y="435"/>
                  </a:lnTo>
                  <a:lnTo>
                    <a:pt x="5841" y="451"/>
                  </a:lnTo>
                  <a:lnTo>
                    <a:pt x="5841" y="468"/>
                  </a:lnTo>
                  <a:lnTo>
                    <a:pt x="5840" y="484"/>
                  </a:lnTo>
                  <a:lnTo>
                    <a:pt x="5840" y="501"/>
                  </a:lnTo>
                  <a:lnTo>
                    <a:pt x="5840" y="517"/>
                  </a:lnTo>
                  <a:lnTo>
                    <a:pt x="5839" y="534"/>
                  </a:lnTo>
                  <a:lnTo>
                    <a:pt x="5839" y="550"/>
                  </a:lnTo>
                  <a:lnTo>
                    <a:pt x="5833" y="719"/>
                  </a:lnTo>
                  <a:lnTo>
                    <a:pt x="5833" y="722"/>
                  </a:lnTo>
                  <a:lnTo>
                    <a:pt x="5833" y="725"/>
                  </a:lnTo>
                  <a:lnTo>
                    <a:pt x="5832" y="728"/>
                  </a:lnTo>
                  <a:lnTo>
                    <a:pt x="5832" y="731"/>
                  </a:lnTo>
                  <a:lnTo>
                    <a:pt x="5832" y="734"/>
                  </a:lnTo>
                  <a:lnTo>
                    <a:pt x="5832" y="737"/>
                  </a:lnTo>
                  <a:lnTo>
                    <a:pt x="5832" y="740"/>
                  </a:lnTo>
                  <a:lnTo>
                    <a:pt x="5831" y="743"/>
                  </a:lnTo>
                  <a:lnTo>
                    <a:pt x="5849" y="742"/>
                  </a:lnTo>
                  <a:lnTo>
                    <a:pt x="5858" y="741"/>
                  </a:lnTo>
                  <a:lnTo>
                    <a:pt x="5868" y="741"/>
                  </a:lnTo>
                  <a:lnTo>
                    <a:pt x="5877" y="741"/>
                  </a:lnTo>
                  <a:lnTo>
                    <a:pt x="5885" y="740"/>
                  </a:lnTo>
                  <a:lnTo>
                    <a:pt x="5894" y="740"/>
                  </a:lnTo>
                  <a:lnTo>
                    <a:pt x="5903" y="741"/>
                  </a:lnTo>
                  <a:lnTo>
                    <a:pt x="5913" y="742"/>
                  </a:lnTo>
                  <a:lnTo>
                    <a:pt x="5922" y="743"/>
                  </a:lnTo>
                  <a:lnTo>
                    <a:pt x="5920" y="719"/>
                  </a:lnTo>
                  <a:lnTo>
                    <a:pt x="5916" y="625"/>
                  </a:lnTo>
                  <a:lnTo>
                    <a:pt x="5916" y="529"/>
                  </a:lnTo>
                  <a:lnTo>
                    <a:pt x="5916" y="516"/>
                  </a:lnTo>
                  <a:lnTo>
                    <a:pt x="5916" y="504"/>
                  </a:lnTo>
                  <a:lnTo>
                    <a:pt x="5915" y="491"/>
                  </a:lnTo>
                  <a:lnTo>
                    <a:pt x="5915" y="478"/>
                  </a:lnTo>
                  <a:lnTo>
                    <a:pt x="5915" y="466"/>
                  </a:lnTo>
                  <a:lnTo>
                    <a:pt x="5915" y="453"/>
                  </a:lnTo>
                  <a:lnTo>
                    <a:pt x="5915" y="440"/>
                  </a:lnTo>
                  <a:lnTo>
                    <a:pt x="5915" y="428"/>
                  </a:lnTo>
                  <a:lnTo>
                    <a:pt x="5915" y="426"/>
                  </a:lnTo>
                  <a:lnTo>
                    <a:pt x="5915" y="424"/>
                  </a:lnTo>
                  <a:lnTo>
                    <a:pt x="5915" y="423"/>
                  </a:lnTo>
                  <a:lnTo>
                    <a:pt x="5915" y="421"/>
                  </a:lnTo>
                  <a:lnTo>
                    <a:pt x="5915" y="419"/>
                  </a:lnTo>
                  <a:lnTo>
                    <a:pt x="5915" y="418"/>
                  </a:lnTo>
                  <a:lnTo>
                    <a:pt x="5915" y="416"/>
                  </a:lnTo>
                  <a:lnTo>
                    <a:pt x="5916" y="415"/>
                  </a:lnTo>
                  <a:lnTo>
                    <a:pt x="5918" y="414"/>
                  </a:lnTo>
                  <a:lnTo>
                    <a:pt x="5920" y="413"/>
                  </a:lnTo>
                  <a:lnTo>
                    <a:pt x="5922" y="413"/>
                  </a:lnTo>
                  <a:lnTo>
                    <a:pt x="5924" y="413"/>
                  </a:lnTo>
                  <a:lnTo>
                    <a:pt x="5926" y="414"/>
                  </a:lnTo>
                  <a:lnTo>
                    <a:pt x="5928" y="415"/>
                  </a:lnTo>
                  <a:lnTo>
                    <a:pt x="5930" y="416"/>
                  </a:lnTo>
                  <a:lnTo>
                    <a:pt x="5932" y="418"/>
                  </a:lnTo>
                  <a:lnTo>
                    <a:pt x="6011" y="507"/>
                  </a:lnTo>
                  <a:lnTo>
                    <a:pt x="6139" y="660"/>
                  </a:lnTo>
                  <a:lnTo>
                    <a:pt x="6148" y="670"/>
                  </a:lnTo>
                  <a:lnTo>
                    <a:pt x="6156" y="680"/>
                  </a:lnTo>
                  <a:lnTo>
                    <a:pt x="6164" y="691"/>
                  </a:lnTo>
                  <a:lnTo>
                    <a:pt x="6173" y="702"/>
                  </a:lnTo>
                  <a:lnTo>
                    <a:pt x="6181" y="712"/>
                  </a:lnTo>
                  <a:lnTo>
                    <a:pt x="6189" y="723"/>
                  </a:lnTo>
                  <a:lnTo>
                    <a:pt x="6198" y="733"/>
                  </a:lnTo>
                  <a:lnTo>
                    <a:pt x="6206" y="743"/>
                  </a:lnTo>
                  <a:lnTo>
                    <a:pt x="6213" y="743"/>
                  </a:lnTo>
                  <a:lnTo>
                    <a:pt x="6220" y="742"/>
                  </a:lnTo>
                  <a:lnTo>
                    <a:pt x="6226" y="741"/>
                  </a:lnTo>
                  <a:lnTo>
                    <a:pt x="6233" y="740"/>
                  </a:lnTo>
                  <a:lnTo>
                    <a:pt x="6239" y="740"/>
                  </a:lnTo>
                  <a:lnTo>
                    <a:pt x="6246" y="739"/>
                  </a:lnTo>
                  <a:lnTo>
                    <a:pt x="6252" y="739"/>
                  </a:lnTo>
                  <a:lnTo>
                    <a:pt x="6259" y="738"/>
                  </a:lnTo>
                  <a:lnTo>
                    <a:pt x="6265" y="739"/>
                  </a:lnTo>
                  <a:lnTo>
                    <a:pt x="6272" y="739"/>
                  </a:lnTo>
                  <a:lnTo>
                    <a:pt x="6278" y="740"/>
                  </a:lnTo>
                  <a:lnTo>
                    <a:pt x="6284" y="740"/>
                  </a:lnTo>
                  <a:lnTo>
                    <a:pt x="6291" y="741"/>
                  </a:lnTo>
                  <a:lnTo>
                    <a:pt x="6297" y="742"/>
                  </a:lnTo>
                  <a:lnTo>
                    <a:pt x="6303" y="743"/>
                  </a:lnTo>
                  <a:lnTo>
                    <a:pt x="6310" y="743"/>
                  </a:lnTo>
                  <a:lnTo>
                    <a:pt x="6310" y="737"/>
                  </a:lnTo>
                  <a:lnTo>
                    <a:pt x="6233" y="646"/>
                  </a:lnTo>
                  <a:lnTo>
                    <a:pt x="6204" y="613"/>
                  </a:lnTo>
                  <a:lnTo>
                    <a:pt x="6176" y="580"/>
                  </a:lnTo>
                  <a:lnTo>
                    <a:pt x="6146" y="548"/>
                  </a:lnTo>
                  <a:lnTo>
                    <a:pt x="6118" y="515"/>
                  </a:lnTo>
                  <a:lnTo>
                    <a:pt x="6088" y="483"/>
                  </a:lnTo>
                  <a:lnTo>
                    <a:pt x="6060" y="450"/>
                  </a:lnTo>
                  <a:lnTo>
                    <a:pt x="6031" y="418"/>
                  </a:lnTo>
                  <a:lnTo>
                    <a:pt x="6002" y="385"/>
                  </a:lnTo>
                  <a:lnTo>
                    <a:pt x="6083" y="303"/>
                  </a:lnTo>
                  <a:lnTo>
                    <a:pt x="6295" y="94"/>
                  </a:lnTo>
                  <a:lnTo>
                    <a:pt x="6290" y="95"/>
                  </a:lnTo>
                  <a:lnTo>
                    <a:pt x="6285" y="95"/>
                  </a:lnTo>
                  <a:lnTo>
                    <a:pt x="6280" y="95"/>
                  </a:lnTo>
                  <a:lnTo>
                    <a:pt x="6275" y="96"/>
                  </a:lnTo>
                  <a:lnTo>
                    <a:pt x="6270" y="96"/>
                  </a:lnTo>
                  <a:lnTo>
                    <a:pt x="6265" y="96"/>
                  </a:lnTo>
                  <a:lnTo>
                    <a:pt x="6260" y="96"/>
                  </a:lnTo>
                  <a:lnTo>
                    <a:pt x="6255" y="96"/>
                  </a:lnTo>
                  <a:lnTo>
                    <a:pt x="6250" y="96"/>
                  </a:lnTo>
                  <a:lnTo>
                    <a:pt x="6246" y="96"/>
                  </a:lnTo>
                  <a:lnTo>
                    <a:pt x="6242" y="96"/>
                  </a:lnTo>
                  <a:lnTo>
                    <a:pt x="6237" y="96"/>
                  </a:lnTo>
                  <a:lnTo>
                    <a:pt x="6233" y="96"/>
                  </a:lnTo>
                  <a:lnTo>
                    <a:pt x="6229" y="95"/>
                  </a:lnTo>
                  <a:lnTo>
                    <a:pt x="6225" y="95"/>
                  </a:lnTo>
                  <a:lnTo>
                    <a:pt x="6220" y="94"/>
                  </a:lnTo>
                  <a:lnTo>
                    <a:pt x="6036" y="292"/>
                  </a:lnTo>
                  <a:lnTo>
                    <a:pt x="5990" y="338"/>
                  </a:lnTo>
                  <a:lnTo>
                    <a:pt x="5985" y="343"/>
                  </a:lnTo>
                  <a:lnTo>
                    <a:pt x="5980" y="348"/>
                  </a:lnTo>
                  <a:lnTo>
                    <a:pt x="5975" y="352"/>
                  </a:lnTo>
                  <a:lnTo>
                    <a:pt x="5970" y="357"/>
                  </a:lnTo>
                  <a:lnTo>
                    <a:pt x="5965" y="362"/>
                  </a:lnTo>
                  <a:lnTo>
                    <a:pt x="5961" y="366"/>
                  </a:lnTo>
                  <a:lnTo>
                    <a:pt x="5956" y="371"/>
                  </a:lnTo>
                  <a:lnTo>
                    <a:pt x="5951" y="376"/>
                  </a:lnTo>
                  <a:lnTo>
                    <a:pt x="5948" y="378"/>
                  </a:lnTo>
                  <a:lnTo>
                    <a:pt x="5944" y="381"/>
                  </a:lnTo>
                  <a:lnTo>
                    <a:pt x="5939" y="385"/>
                  </a:lnTo>
                  <a:lnTo>
                    <a:pt x="5935" y="388"/>
                  </a:lnTo>
                  <a:lnTo>
                    <a:pt x="5931" y="391"/>
                  </a:lnTo>
                  <a:lnTo>
                    <a:pt x="5927" y="394"/>
                  </a:lnTo>
                  <a:lnTo>
                    <a:pt x="5925" y="395"/>
                  </a:lnTo>
                  <a:lnTo>
                    <a:pt x="5924" y="395"/>
                  </a:lnTo>
                  <a:lnTo>
                    <a:pt x="5923" y="396"/>
                  </a:lnTo>
                  <a:lnTo>
                    <a:pt x="5922" y="395"/>
                  </a:lnTo>
                  <a:lnTo>
                    <a:pt x="5920" y="395"/>
                  </a:lnTo>
                  <a:lnTo>
                    <a:pt x="5919" y="394"/>
                  </a:lnTo>
                  <a:lnTo>
                    <a:pt x="5918" y="393"/>
                  </a:lnTo>
                  <a:lnTo>
                    <a:pt x="5917" y="392"/>
                  </a:lnTo>
                  <a:lnTo>
                    <a:pt x="5916" y="391"/>
                  </a:lnTo>
                  <a:lnTo>
                    <a:pt x="5916" y="390"/>
                  </a:lnTo>
                  <a:lnTo>
                    <a:pt x="5916" y="388"/>
                  </a:lnTo>
                  <a:lnTo>
                    <a:pt x="5916" y="386"/>
                  </a:lnTo>
                  <a:lnTo>
                    <a:pt x="5915" y="384"/>
                  </a:lnTo>
                  <a:lnTo>
                    <a:pt x="5915" y="382"/>
                  </a:lnTo>
                  <a:lnTo>
                    <a:pt x="5915" y="380"/>
                  </a:lnTo>
                  <a:lnTo>
                    <a:pt x="5915" y="378"/>
                  </a:lnTo>
                  <a:lnTo>
                    <a:pt x="5915" y="376"/>
                  </a:lnTo>
                  <a:lnTo>
                    <a:pt x="5915" y="374"/>
                  </a:lnTo>
                  <a:lnTo>
                    <a:pt x="5920" y="122"/>
                  </a:lnTo>
                  <a:lnTo>
                    <a:pt x="5920" y="118"/>
                  </a:lnTo>
                  <a:lnTo>
                    <a:pt x="5920" y="115"/>
                  </a:lnTo>
                  <a:lnTo>
                    <a:pt x="5920" y="111"/>
                  </a:lnTo>
                  <a:lnTo>
                    <a:pt x="5920" y="108"/>
                  </a:lnTo>
                  <a:lnTo>
                    <a:pt x="5920" y="105"/>
                  </a:lnTo>
                  <a:lnTo>
                    <a:pt x="5920" y="101"/>
                  </a:lnTo>
                  <a:lnTo>
                    <a:pt x="5921" y="98"/>
                  </a:lnTo>
                  <a:lnTo>
                    <a:pt x="5922" y="94"/>
                  </a:lnTo>
                  <a:lnTo>
                    <a:pt x="5912" y="96"/>
                  </a:lnTo>
                  <a:lnTo>
                    <a:pt x="5902" y="97"/>
                  </a:lnTo>
                  <a:lnTo>
                    <a:pt x="5892" y="98"/>
                  </a:lnTo>
                  <a:lnTo>
                    <a:pt x="5883" y="99"/>
                  </a:lnTo>
                  <a:lnTo>
                    <a:pt x="5873" y="99"/>
                  </a:lnTo>
                  <a:lnTo>
                    <a:pt x="5863" y="99"/>
                  </a:lnTo>
                  <a:lnTo>
                    <a:pt x="5858" y="99"/>
                  </a:lnTo>
                  <a:lnTo>
                    <a:pt x="5853" y="98"/>
                  </a:lnTo>
                  <a:lnTo>
                    <a:pt x="5849" y="97"/>
                  </a:lnTo>
                  <a:lnTo>
                    <a:pt x="5843" y="96"/>
                  </a:lnTo>
                  <a:lnTo>
                    <a:pt x="5842" y="96"/>
                  </a:lnTo>
                  <a:lnTo>
                    <a:pt x="5841" y="96"/>
                  </a:lnTo>
                  <a:lnTo>
                    <a:pt x="5840" y="96"/>
                  </a:lnTo>
                  <a:lnTo>
                    <a:pt x="5838" y="96"/>
                  </a:lnTo>
                  <a:lnTo>
                    <a:pt x="5836" y="95"/>
                  </a:lnTo>
                  <a:lnTo>
                    <a:pt x="5835" y="95"/>
                  </a:lnTo>
                  <a:lnTo>
                    <a:pt x="5834" y="95"/>
                  </a:lnTo>
                  <a:lnTo>
                    <a:pt x="5832" y="94"/>
                  </a:lnTo>
                  <a:close/>
                  <a:moveTo>
                    <a:pt x="3298" y="113"/>
                  </a:moveTo>
                  <a:lnTo>
                    <a:pt x="3298" y="700"/>
                  </a:lnTo>
                  <a:lnTo>
                    <a:pt x="2732" y="700"/>
                  </a:lnTo>
                  <a:lnTo>
                    <a:pt x="2747" y="694"/>
                  </a:lnTo>
                  <a:lnTo>
                    <a:pt x="2761" y="688"/>
                  </a:lnTo>
                  <a:lnTo>
                    <a:pt x="2775" y="681"/>
                  </a:lnTo>
                  <a:lnTo>
                    <a:pt x="2790" y="675"/>
                  </a:lnTo>
                  <a:lnTo>
                    <a:pt x="2804" y="668"/>
                  </a:lnTo>
                  <a:lnTo>
                    <a:pt x="2818" y="660"/>
                  </a:lnTo>
                  <a:lnTo>
                    <a:pt x="2831" y="652"/>
                  </a:lnTo>
                  <a:lnTo>
                    <a:pt x="2845" y="643"/>
                  </a:lnTo>
                  <a:lnTo>
                    <a:pt x="2859" y="634"/>
                  </a:lnTo>
                  <a:lnTo>
                    <a:pt x="2871" y="625"/>
                  </a:lnTo>
                  <a:lnTo>
                    <a:pt x="2884" y="615"/>
                  </a:lnTo>
                  <a:lnTo>
                    <a:pt x="2896" y="604"/>
                  </a:lnTo>
                  <a:lnTo>
                    <a:pt x="2908" y="594"/>
                  </a:lnTo>
                  <a:lnTo>
                    <a:pt x="2918" y="582"/>
                  </a:lnTo>
                  <a:lnTo>
                    <a:pt x="2924" y="577"/>
                  </a:lnTo>
                  <a:lnTo>
                    <a:pt x="2928" y="571"/>
                  </a:lnTo>
                  <a:lnTo>
                    <a:pt x="2934" y="564"/>
                  </a:lnTo>
                  <a:lnTo>
                    <a:pt x="2938" y="558"/>
                  </a:lnTo>
                  <a:lnTo>
                    <a:pt x="2944" y="550"/>
                  </a:lnTo>
                  <a:lnTo>
                    <a:pt x="2950" y="541"/>
                  </a:lnTo>
                  <a:lnTo>
                    <a:pt x="2955" y="532"/>
                  </a:lnTo>
                  <a:lnTo>
                    <a:pt x="2960" y="523"/>
                  </a:lnTo>
                  <a:lnTo>
                    <a:pt x="2966" y="513"/>
                  </a:lnTo>
                  <a:lnTo>
                    <a:pt x="2970" y="504"/>
                  </a:lnTo>
                  <a:lnTo>
                    <a:pt x="2975" y="494"/>
                  </a:lnTo>
                  <a:lnTo>
                    <a:pt x="2979" y="483"/>
                  </a:lnTo>
                  <a:lnTo>
                    <a:pt x="2988" y="463"/>
                  </a:lnTo>
                  <a:lnTo>
                    <a:pt x="2996" y="442"/>
                  </a:lnTo>
                  <a:lnTo>
                    <a:pt x="3003" y="421"/>
                  </a:lnTo>
                  <a:lnTo>
                    <a:pt x="3011" y="400"/>
                  </a:lnTo>
                  <a:lnTo>
                    <a:pt x="3019" y="376"/>
                  </a:lnTo>
                  <a:lnTo>
                    <a:pt x="3027" y="353"/>
                  </a:lnTo>
                  <a:lnTo>
                    <a:pt x="3032" y="342"/>
                  </a:lnTo>
                  <a:lnTo>
                    <a:pt x="3036" y="330"/>
                  </a:lnTo>
                  <a:lnTo>
                    <a:pt x="3041" y="319"/>
                  </a:lnTo>
                  <a:lnTo>
                    <a:pt x="3046" y="309"/>
                  </a:lnTo>
                  <a:lnTo>
                    <a:pt x="3050" y="298"/>
                  </a:lnTo>
                  <a:lnTo>
                    <a:pt x="3055" y="288"/>
                  </a:lnTo>
                  <a:lnTo>
                    <a:pt x="3061" y="278"/>
                  </a:lnTo>
                  <a:lnTo>
                    <a:pt x="3066" y="269"/>
                  </a:lnTo>
                  <a:lnTo>
                    <a:pt x="3072" y="260"/>
                  </a:lnTo>
                  <a:lnTo>
                    <a:pt x="3078" y="251"/>
                  </a:lnTo>
                  <a:lnTo>
                    <a:pt x="3085" y="243"/>
                  </a:lnTo>
                  <a:lnTo>
                    <a:pt x="3092" y="236"/>
                  </a:lnTo>
                  <a:lnTo>
                    <a:pt x="3098" y="230"/>
                  </a:lnTo>
                  <a:lnTo>
                    <a:pt x="3105" y="223"/>
                  </a:lnTo>
                  <a:lnTo>
                    <a:pt x="3112" y="217"/>
                  </a:lnTo>
                  <a:lnTo>
                    <a:pt x="3119" y="211"/>
                  </a:lnTo>
                  <a:lnTo>
                    <a:pt x="3133" y="200"/>
                  </a:lnTo>
                  <a:lnTo>
                    <a:pt x="3147" y="189"/>
                  </a:lnTo>
                  <a:lnTo>
                    <a:pt x="3162" y="179"/>
                  </a:lnTo>
                  <a:lnTo>
                    <a:pt x="3176" y="170"/>
                  </a:lnTo>
                  <a:lnTo>
                    <a:pt x="3191" y="161"/>
                  </a:lnTo>
                  <a:lnTo>
                    <a:pt x="3205" y="154"/>
                  </a:lnTo>
                  <a:lnTo>
                    <a:pt x="3219" y="146"/>
                  </a:lnTo>
                  <a:lnTo>
                    <a:pt x="3232" y="140"/>
                  </a:lnTo>
                  <a:lnTo>
                    <a:pt x="3245" y="134"/>
                  </a:lnTo>
                  <a:lnTo>
                    <a:pt x="3257" y="129"/>
                  </a:lnTo>
                  <a:lnTo>
                    <a:pt x="3280" y="120"/>
                  </a:lnTo>
                  <a:lnTo>
                    <a:pt x="3298" y="113"/>
                  </a:lnTo>
                  <a:close/>
                  <a:moveTo>
                    <a:pt x="5326" y="130"/>
                  </a:moveTo>
                  <a:lnTo>
                    <a:pt x="5336" y="130"/>
                  </a:lnTo>
                  <a:lnTo>
                    <a:pt x="5346" y="130"/>
                  </a:lnTo>
                  <a:lnTo>
                    <a:pt x="5356" y="130"/>
                  </a:lnTo>
                  <a:lnTo>
                    <a:pt x="5363" y="130"/>
                  </a:lnTo>
                  <a:lnTo>
                    <a:pt x="5370" y="130"/>
                  </a:lnTo>
                  <a:lnTo>
                    <a:pt x="5378" y="130"/>
                  </a:lnTo>
                  <a:lnTo>
                    <a:pt x="5386" y="130"/>
                  </a:lnTo>
                  <a:lnTo>
                    <a:pt x="5394" y="130"/>
                  </a:lnTo>
                  <a:lnTo>
                    <a:pt x="5401" y="131"/>
                  </a:lnTo>
                  <a:lnTo>
                    <a:pt x="5409" y="131"/>
                  </a:lnTo>
                  <a:lnTo>
                    <a:pt x="5416" y="133"/>
                  </a:lnTo>
                  <a:lnTo>
                    <a:pt x="5427" y="135"/>
                  </a:lnTo>
                  <a:lnTo>
                    <a:pt x="5438" y="137"/>
                  </a:lnTo>
                  <a:lnTo>
                    <a:pt x="5443" y="138"/>
                  </a:lnTo>
                  <a:lnTo>
                    <a:pt x="5447" y="139"/>
                  </a:lnTo>
                  <a:lnTo>
                    <a:pt x="5451" y="141"/>
                  </a:lnTo>
                  <a:lnTo>
                    <a:pt x="5456" y="142"/>
                  </a:lnTo>
                  <a:lnTo>
                    <a:pt x="5460" y="144"/>
                  </a:lnTo>
                  <a:lnTo>
                    <a:pt x="5464" y="147"/>
                  </a:lnTo>
                  <a:lnTo>
                    <a:pt x="5468" y="149"/>
                  </a:lnTo>
                  <a:lnTo>
                    <a:pt x="5472" y="152"/>
                  </a:lnTo>
                  <a:lnTo>
                    <a:pt x="5476" y="155"/>
                  </a:lnTo>
                  <a:lnTo>
                    <a:pt x="5480" y="159"/>
                  </a:lnTo>
                  <a:lnTo>
                    <a:pt x="5484" y="163"/>
                  </a:lnTo>
                  <a:lnTo>
                    <a:pt x="5489" y="168"/>
                  </a:lnTo>
                  <a:lnTo>
                    <a:pt x="5493" y="172"/>
                  </a:lnTo>
                  <a:lnTo>
                    <a:pt x="5496" y="176"/>
                  </a:lnTo>
                  <a:lnTo>
                    <a:pt x="5500" y="181"/>
                  </a:lnTo>
                  <a:lnTo>
                    <a:pt x="5503" y="186"/>
                  </a:lnTo>
                  <a:lnTo>
                    <a:pt x="5506" y="191"/>
                  </a:lnTo>
                  <a:lnTo>
                    <a:pt x="5509" y="196"/>
                  </a:lnTo>
                  <a:lnTo>
                    <a:pt x="5511" y="201"/>
                  </a:lnTo>
                  <a:lnTo>
                    <a:pt x="5513" y="207"/>
                  </a:lnTo>
                  <a:lnTo>
                    <a:pt x="5515" y="212"/>
                  </a:lnTo>
                  <a:lnTo>
                    <a:pt x="5516" y="218"/>
                  </a:lnTo>
                  <a:lnTo>
                    <a:pt x="5517" y="223"/>
                  </a:lnTo>
                  <a:lnTo>
                    <a:pt x="5518" y="229"/>
                  </a:lnTo>
                  <a:lnTo>
                    <a:pt x="5519" y="235"/>
                  </a:lnTo>
                  <a:lnTo>
                    <a:pt x="5520" y="240"/>
                  </a:lnTo>
                  <a:lnTo>
                    <a:pt x="5520" y="246"/>
                  </a:lnTo>
                  <a:lnTo>
                    <a:pt x="5520" y="252"/>
                  </a:lnTo>
                  <a:lnTo>
                    <a:pt x="5520" y="259"/>
                  </a:lnTo>
                  <a:lnTo>
                    <a:pt x="5519" y="266"/>
                  </a:lnTo>
                  <a:lnTo>
                    <a:pt x="5519" y="272"/>
                  </a:lnTo>
                  <a:lnTo>
                    <a:pt x="5518" y="279"/>
                  </a:lnTo>
                  <a:lnTo>
                    <a:pt x="5516" y="285"/>
                  </a:lnTo>
                  <a:lnTo>
                    <a:pt x="5515" y="291"/>
                  </a:lnTo>
                  <a:lnTo>
                    <a:pt x="5513" y="297"/>
                  </a:lnTo>
                  <a:lnTo>
                    <a:pt x="5511" y="303"/>
                  </a:lnTo>
                  <a:lnTo>
                    <a:pt x="5508" y="308"/>
                  </a:lnTo>
                  <a:lnTo>
                    <a:pt x="5506" y="314"/>
                  </a:lnTo>
                  <a:lnTo>
                    <a:pt x="5503" y="319"/>
                  </a:lnTo>
                  <a:lnTo>
                    <a:pt x="5500" y="324"/>
                  </a:lnTo>
                  <a:lnTo>
                    <a:pt x="5496" y="329"/>
                  </a:lnTo>
                  <a:lnTo>
                    <a:pt x="5493" y="333"/>
                  </a:lnTo>
                  <a:lnTo>
                    <a:pt x="5489" y="338"/>
                  </a:lnTo>
                  <a:lnTo>
                    <a:pt x="5485" y="343"/>
                  </a:lnTo>
                  <a:lnTo>
                    <a:pt x="5481" y="347"/>
                  </a:lnTo>
                  <a:lnTo>
                    <a:pt x="5477" y="351"/>
                  </a:lnTo>
                  <a:lnTo>
                    <a:pt x="5472" y="355"/>
                  </a:lnTo>
                  <a:lnTo>
                    <a:pt x="5467" y="358"/>
                  </a:lnTo>
                  <a:lnTo>
                    <a:pt x="5463" y="362"/>
                  </a:lnTo>
                  <a:lnTo>
                    <a:pt x="5457" y="365"/>
                  </a:lnTo>
                  <a:lnTo>
                    <a:pt x="5452" y="368"/>
                  </a:lnTo>
                  <a:lnTo>
                    <a:pt x="5447" y="371"/>
                  </a:lnTo>
                  <a:lnTo>
                    <a:pt x="5441" y="374"/>
                  </a:lnTo>
                  <a:lnTo>
                    <a:pt x="5436" y="376"/>
                  </a:lnTo>
                  <a:lnTo>
                    <a:pt x="5430" y="379"/>
                  </a:lnTo>
                  <a:lnTo>
                    <a:pt x="5424" y="381"/>
                  </a:lnTo>
                  <a:lnTo>
                    <a:pt x="5418" y="383"/>
                  </a:lnTo>
                  <a:lnTo>
                    <a:pt x="5411" y="385"/>
                  </a:lnTo>
                  <a:lnTo>
                    <a:pt x="5405" y="386"/>
                  </a:lnTo>
                  <a:lnTo>
                    <a:pt x="5399" y="388"/>
                  </a:lnTo>
                  <a:lnTo>
                    <a:pt x="5388" y="390"/>
                  </a:lnTo>
                  <a:lnTo>
                    <a:pt x="5378" y="391"/>
                  </a:lnTo>
                  <a:lnTo>
                    <a:pt x="5369" y="393"/>
                  </a:lnTo>
                  <a:lnTo>
                    <a:pt x="5360" y="393"/>
                  </a:lnTo>
                  <a:lnTo>
                    <a:pt x="5350" y="394"/>
                  </a:lnTo>
                  <a:lnTo>
                    <a:pt x="5341" y="394"/>
                  </a:lnTo>
                  <a:lnTo>
                    <a:pt x="5331" y="395"/>
                  </a:lnTo>
                  <a:lnTo>
                    <a:pt x="5320" y="395"/>
                  </a:lnTo>
                  <a:lnTo>
                    <a:pt x="5314" y="395"/>
                  </a:lnTo>
                  <a:lnTo>
                    <a:pt x="5308" y="395"/>
                  </a:lnTo>
                  <a:lnTo>
                    <a:pt x="5303" y="394"/>
                  </a:lnTo>
                  <a:lnTo>
                    <a:pt x="5297" y="394"/>
                  </a:lnTo>
                  <a:lnTo>
                    <a:pt x="5291" y="394"/>
                  </a:lnTo>
                  <a:lnTo>
                    <a:pt x="5285" y="393"/>
                  </a:lnTo>
                  <a:lnTo>
                    <a:pt x="5280" y="393"/>
                  </a:lnTo>
                  <a:lnTo>
                    <a:pt x="5274" y="393"/>
                  </a:lnTo>
                  <a:lnTo>
                    <a:pt x="5278" y="131"/>
                  </a:lnTo>
                  <a:lnTo>
                    <a:pt x="5288" y="131"/>
                  </a:lnTo>
                  <a:lnTo>
                    <a:pt x="5297" y="131"/>
                  </a:lnTo>
                  <a:lnTo>
                    <a:pt x="5307" y="131"/>
                  </a:lnTo>
                  <a:lnTo>
                    <a:pt x="5317" y="130"/>
                  </a:lnTo>
                  <a:lnTo>
                    <a:pt x="5326" y="130"/>
                  </a:lnTo>
                  <a:close/>
                  <a:moveTo>
                    <a:pt x="4708" y="207"/>
                  </a:moveTo>
                  <a:lnTo>
                    <a:pt x="4813" y="450"/>
                  </a:lnTo>
                  <a:lnTo>
                    <a:pt x="4718" y="450"/>
                  </a:lnTo>
                  <a:lnTo>
                    <a:pt x="4704" y="450"/>
                  </a:lnTo>
                  <a:lnTo>
                    <a:pt x="4690" y="449"/>
                  </a:lnTo>
                  <a:lnTo>
                    <a:pt x="4675" y="449"/>
                  </a:lnTo>
                  <a:lnTo>
                    <a:pt x="4661" y="449"/>
                  </a:lnTo>
                  <a:lnTo>
                    <a:pt x="4647" y="449"/>
                  </a:lnTo>
                  <a:lnTo>
                    <a:pt x="4633" y="449"/>
                  </a:lnTo>
                  <a:lnTo>
                    <a:pt x="4618" y="449"/>
                  </a:lnTo>
                  <a:lnTo>
                    <a:pt x="4604" y="449"/>
                  </a:lnTo>
                  <a:lnTo>
                    <a:pt x="4708" y="207"/>
                  </a:lnTo>
                  <a:close/>
                  <a:moveTo>
                    <a:pt x="5491" y="961"/>
                  </a:moveTo>
                  <a:lnTo>
                    <a:pt x="5481" y="962"/>
                  </a:lnTo>
                  <a:lnTo>
                    <a:pt x="5472" y="962"/>
                  </a:lnTo>
                  <a:lnTo>
                    <a:pt x="5463" y="964"/>
                  </a:lnTo>
                  <a:lnTo>
                    <a:pt x="5454" y="966"/>
                  </a:lnTo>
                  <a:lnTo>
                    <a:pt x="5450" y="968"/>
                  </a:lnTo>
                  <a:lnTo>
                    <a:pt x="5445" y="970"/>
                  </a:lnTo>
                  <a:lnTo>
                    <a:pt x="5441" y="972"/>
                  </a:lnTo>
                  <a:lnTo>
                    <a:pt x="5436" y="974"/>
                  </a:lnTo>
                  <a:lnTo>
                    <a:pt x="5433" y="976"/>
                  </a:lnTo>
                  <a:lnTo>
                    <a:pt x="5429" y="979"/>
                  </a:lnTo>
                  <a:lnTo>
                    <a:pt x="5425" y="981"/>
                  </a:lnTo>
                  <a:lnTo>
                    <a:pt x="5421" y="985"/>
                  </a:lnTo>
                  <a:lnTo>
                    <a:pt x="5417" y="988"/>
                  </a:lnTo>
                  <a:lnTo>
                    <a:pt x="5414" y="991"/>
                  </a:lnTo>
                  <a:lnTo>
                    <a:pt x="5410" y="995"/>
                  </a:lnTo>
                  <a:lnTo>
                    <a:pt x="5408" y="999"/>
                  </a:lnTo>
                  <a:lnTo>
                    <a:pt x="5405" y="1003"/>
                  </a:lnTo>
                  <a:lnTo>
                    <a:pt x="5403" y="1007"/>
                  </a:lnTo>
                  <a:lnTo>
                    <a:pt x="5400" y="1011"/>
                  </a:lnTo>
                  <a:lnTo>
                    <a:pt x="5398" y="1015"/>
                  </a:lnTo>
                  <a:lnTo>
                    <a:pt x="5396" y="1020"/>
                  </a:lnTo>
                  <a:lnTo>
                    <a:pt x="5395" y="1024"/>
                  </a:lnTo>
                  <a:lnTo>
                    <a:pt x="5394" y="1029"/>
                  </a:lnTo>
                  <a:lnTo>
                    <a:pt x="5392" y="1033"/>
                  </a:lnTo>
                  <a:lnTo>
                    <a:pt x="5392" y="1038"/>
                  </a:lnTo>
                  <a:lnTo>
                    <a:pt x="5391" y="1043"/>
                  </a:lnTo>
                  <a:lnTo>
                    <a:pt x="5391" y="1048"/>
                  </a:lnTo>
                  <a:lnTo>
                    <a:pt x="5391" y="1053"/>
                  </a:lnTo>
                  <a:lnTo>
                    <a:pt x="5391" y="1062"/>
                  </a:lnTo>
                  <a:lnTo>
                    <a:pt x="5392" y="1071"/>
                  </a:lnTo>
                  <a:lnTo>
                    <a:pt x="5393" y="1076"/>
                  </a:lnTo>
                  <a:lnTo>
                    <a:pt x="5394" y="1080"/>
                  </a:lnTo>
                  <a:lnTo>
                    <a:pt x="5395" y="1084"/>
                  </a:lnTo>
                  <a:lnTo>
                    <a:pt x="5396" y="1088"/>
                  </a:lnTo>
                  <a:lnTo>
                    <a:pt x="5398" y="1092"/>
                  </a:lnTo>
                  <a:lnTo>
                    <a:pt x="5399" y="1096"/>
                  </a:lnTo>
                  <a:lnTo>
                    <a:pt x="5401" y="1100"/>
                  </a:lnTo>
                  <a:lnTo>
                    <a:pt x="5404" y="1104"/>
                  </a:lnTo>
                  <a:lnTo>
                    <a:pt x="5407" y="1108"/>
                  </a:lnTo>
                  <a:lnTo>
                    <a:pt x="5409" y="1111"/>
                  </a:lnTo>
                  <a:lnTo>
                    <a:pt x="5412" y="1115"/>
                  </a:lnTo>
                  <a:lnTo>
                    <a:pt x="5416" y="1118"/>
                  </a:lnTo>
                  <a:lnTo>
                    <a:pt x="5419" y="1122"/>
                  </a:lnTo>
                  <a:lnTo>
                    <a:pt x="5423" y="1125"/>
                  </a:lnTo>
                  <a:lnTo>
                    <a:pt x="5426" y="1127"/>
                  </a:lnTo>
                  <a:lnTo>
                    <a:pt x="5431" y="1130"/>
                  </a:lnTo>
                  <a:lnTo>
                    <a:pt x="5435" y="1132"/>
                  </a:lnTo>
                  <a:lnTo>
                    <a:pt x="5439" y="1134"/>
                  </a:lnTo>
                  <a:lnTo>
                    <a:pt x="5443" y="1136"/>
                  </a:lnTo>
                  <a:lnTo>
                    <a:pt x="5448" y="1138"/>
                  </a:lnTo>
                  <a:lnTo>
                    <a:pt x="5452" y="1139"/>
                  </a:lnTo>
                  <a:lnTo>
                    <a:pt x="5457" y="1140"/>
                  </a:lnTo>
                  <a:lnTo>
                    <a:pt x="5461" y="1141"/>
                  </a:lnTo>
                  <a:lnTo>
                    <a:pt x="5466" y="1142"/>
                  </a:lnTo>
                  <a:lnTo>
                    <a:pt x="5476" y="1143"/>
                  </a:lnTo>
                  <a:lnTo>
                    <a:pt x="5485" y="1144"/>
                  </a:lnTo>
                  <a:lnTo>
                    <a:pt x="5494" y="1143"/>
                  </a:lnTo>
                  <a:lnTo>
                    <a:pt x="5504" y="1142"/>
                  </a:lnTo>
                  <a:lnTo>
                    <a:pt x="5509" y="1142"/>
                  </a:lnTo>
                  <a:lnTo>
                    <a:pt x="5513" y="1141"/>
                  </a:lnTo>
                  <a:lnTo>
                    <a:pt x="5518" y="1140"/>
                  </a:lnTo>
                  <a:lnTo>
                    <a:pt x="5522" y="1138"/>
                  </a:lnTo>
                  <a:lnTo>
                    <a:pt x="5526" y="1136"/>
                  </a:lnTo>
                  <a:lnTo>
                    <a:pt x="5531" y="1135"/>
                  </a:lnTo>
                  <a:lnTo>
                    <a:pt x="5535" y="1133"/>
                  </a:lnTo>
                  <a:lnTo>
                    <a:pt x="5539" y="1131"/>
                  </a:lnTo>
                  <a:lnTo>
                    <a:pt x="5543" y="1128"/>
                  </a:lnTo>
                  <a:lnTo>
                    <a:pt x="5547" y="1126"/>
                  </a:lnTo>
                  <a:lnTo>
                    <a:pt x="5551" y="1123"/>
                  </a:lnTo>
                  <a:lnTo>
                    <a:pt x="5555" y="1120"/>
                  </a:lnTo>
                  <a:lnTo>
                    <a:pt x="5559" y="1116"/>
                  </a:lnTo>
                  <a:lnTo>
                    <a:pt x="5562" y="1113"/>
                  </a:lnTo>
                  <a:lnTo>
                    <a:pt x="5565" y="1109"/>
                  </a:lnTo>
                  <a:lnTo>
                    <a:pt x="5568" y="1105"/>
                  </a:lnTo>
                  <a:lnTo>
                    <a:pt x="5571" y="1101"/>
                  </a:lnTo>
                  <a:lnTo>
                    <a:pt x="5573" y="1097"/>
                  </a:lnTo>
                  <a:lnTo>
                    <a:pt x="5575" y="1093"/>
                  </a:lnTo>
                  <a:lnTo>
                    <a:pt x="5577" y="1089"/>
                  </a:lnTo>
                  <a:lnTo>
                    <a:pt x="5579" y="1084"/>
                  </a:lnTo>
                  <a:lnTo>
                    <a:pt x="5581" y="1080"/>
                  </a:lnTo>
                  <a:lnTo>
                    <a:pt x="5582" y="1075"/>
                  </a:lnTo>
                  <a:lnTo>
                    <a:pt x="5583" y="1071"/>
                  </a:lnTo>
                  <a:lnTo>
                    <a:pt x="5584" y="1066"/>
                  </a:lnTo>
                  <a:lnTo>
                    <a:pt x="5584" y="1061"/>
                  </a:lnTo>
                  <a:lnTo>
                    <a:pt x="5585" y="1056"/>
                  </a:lnTo>
                  <a:lnTo>
                    <a:pt x="5585" y="1052"/>
                  </a:lnTo>
                  <a:lnTo>
                    <a:pt x="5585" y="1047"/>
                  </a:lnTo>
                  <a:lnTo>
                    <a:pt x="5585" y="1041"/>
                  </a:lnTo>
                  <a:lnTo>
                    <a:pt x="5584" y="1036"/>
                  </a:lnTo>
                  <a:lnTo>
                    <a:pt x="5583" y="1031"/>
                  </a:lnTo>
                  <a:lnTo>
                    <a:pt x="5582" y="1026"/>
                  </a:lnTo>
                  <a:lnTo>
                    <a:pt x="5581" y="1021"/>
                  </a:lnTo>
                  <a:lnTo>
                    <a:pt x="5579" y="1016"/>
                  </a:lnTo>
                  <a:lnTo>
                    <a:pt x="5577" y="1011"/>
                  </a:lnTo>
                  <a:lnTo>
                    <a:pt x="5575" y="1006"/>
                  </a:lnTo>
                  <a:lnTo>
                    <a:pt x="5573" y="1002"/>
                  </a:lnTo>
                  <a:lnTo>
                    <a:pt x="5569" y="997"/>
                  </a:lnTo>
                  <a:lnTo>
                    <a:pt x="5566" y="993"/>
                  </a:lnTo>
                  <a:lnTo>
                    <a:pt x="5563" y="989"/>
                  </a:lnTo>
                  <a:lnTo>
                    <a:pt x="5559" y="985"/>
                  </a:lnTo>
                  <a:lnTo>
                    <a:pt x="5554" y="982"/>
                  </a:lnTo>
                  <a:lnTo>
                    <a:pt x="5550" y="978"/>
                  </a:lnTo>
                  <a:lnTo>
                    <a:pt x="5543" y="974"/>
                  </a:lnTo>
                  <a:lnTo>
                    <a:pt x="5537" y="971"/>
                  </a:lnTo>
                  <a:lnTo>
                    <a:pt x="5529" y="968"/>
                  </a:lnTo>
                  <a:lnTo>
                    <a:pt x="5522" y="965"/>
                  </a:lnTo>
                  <a:lnTo>
                    <a:pt x="5514" y="964"/>
                  </a:lnTo>
                  <a:lnTo>
                    <a:pt x="5506" y="962"/>
                  </a:lnTo>
                  <a:lnTo>
                    <a:pt x="5499" y="961"/>
                  </a:lnTo>
                  <a:lnTo>
                    <a:pt x="5491" y="961"/>
                  </a:lnTo>
                  <a:close/>
                  <a:moveTo>
                    <a:pt x="3531" y="962"/>
                  </a:moveTo>
                  <a:lnTo>
                    <a:pt x="3522" y="962"/>
                  </a:lnTo>
                  <a:lnTo>
                    <a:pt x="3512" y="963"/>
                  </a:lnTo>
                  <a:lnTo>
                    <a:pt x="3503" y="965"/>
                  </a:lnTo>
                  <a:lnTo>
                    <a:pt x="3493" y="967"/>
                  </a:lnTo>
                  <a:lnTo>
                    <a:pt x="3489" y="968"/>
                  </a:lnTo>
                  <a:lnTo>
                    <a:pt x="3484" y="970"/>
                  </a:lnTo>
                  <a:lnTo>
                    <a:pt x="3480" y="972"/>
                  </a:lnTo>
                  <a:lnTo>
                    <a:pt x="3475" y="974"/>
                  </a:lnTo>
                  <a:lnTo>
                    <a:pt x="3471" y="977"/>
                  </a:lnTo>
                  <a:lnTo>
                    <a:pt x="3467" y="979"/>
                  </a:lnTo>
                  <a:lnTo>
                    <a:pt x="3463" y="982"/>
                  </a:lnTo>
                  <a:lnTo>
                    <a:pt x="3460" y="985"/>
                  </a:lnTo>
                  <a:lnTo>
                    <a:pt x="3456" y="989"/>
                  </a:lnTo>
                  <a:lnTo>
                    <a:pt x="3452" y="993"/>
                  </a:lnTo>
                  <a:lnTo>
                    <a:pt x="3449" y="997"/>
                  </a:lnTo>
                  <a:lnTo>
                    <a:pt x="3445" y="1001"/>
                  </a:lnTo>
                  <a:lnTo>
                    <a:pt x="3443" y="1005"/>
                  </a:lnTo>
                  <a:lnTo>
                    <a:pt x="3440" y="1009"/>
                  </a:lnTo>
                  <a:lnTo>
                    <a:pt x="3438" y="1013"/>
                  </a:lnTo>
                  <a:lnTo>
                    <a:pt x="3436" y="1018"/>
                  </a:lnTo>
                  <a:lnTo>
                    <a:pt x="3435" y="1022"/>
                  </a:lnTo>
                  <a:lnTo>
                    <a:pt x="3434" y="1027"/>
                  </a:lnTo>
                  <a:lnTo>
                    <a:pt x="3432" y="1032"/>
                  </a:lnTo>
                  <a:lnTo>
                    <a:pt x="3432" y="1037"/>
                  </a:lnTo>
                  <a:lnTo>
                    <a:pt x="3431" y="1042"/>
                  </a:lnTo>
                  <a:lnTo>
                    <a:pt x="3430" y="1047"/>
                  </a:lnTo>
                  <a:lnTo>
                    <a:pt x="3430" y="1052"/>
                  </a:lnTo>
                  <a:lnTo>
                    <a:pt x="3430" y="1058"/>
                  </a:lnTo>
                  <a:lnTo>
                    <a:pt x="3430" y="1064"/>
                  </a:lnTo>
                  <a:lnTo>
                    <a:pt x="3431" y="1071"/>
                  </a:lnTo>
                  <a:lnTo>
                    <a:pt x="3432" y="1078"/>
                  </a:lnTo>
                  <a:lnTo>
                    <a:pt x="3434" y="1084"/>
                  </a:lnTo>
                  <a:lnTo>
                    <a:pt x="3436" y="1090"/>
                  </a:lnTo>
                  <a:lnTo>
                    <a:pt x="3439" y="1096"/>
                  </a:lnTo>
                  <a:lnTo>
                    <a:pt x="3442" y="1102"/>
                  </a:lnTo>
                  <a:lnTo>
                    <a:pt x="3446" y="1108"/>
                  </a:lnTo>
                  <a:lnTo>
                    <a:pt x="3448" y="1110"/>
                  </a:lnTo>
                  <a:lnTo>
                    <a:pt x="3450" y="1113"/>
                  </a:lnTo>
                  <a:lnTo>
                    <a:pt x="3453" y="1115"/>
                  </a:lnTo>
                  <a:lnTo>
                    <a:pt x="3455" y="1118"/>
                  </a:lnTo>
                  <a:lnTo>
                    <a:pt x="3457" y="1120"/>
                  </a:lnTo>
                  <a:lnTo>
                    <a:pt x="3460" y="1122"/>
                  </a:lnTo>
                  <a:lnTo>
                    <a:pt x="3462" y="1124"/>
                  </a:lnTo>
                  <a:lnTo>
                    <a:pt x="3464" y="1126"/>
                  </a:lnTo>
                  <a:lnTo>
                    <a:pt x="3467" y="1128"/>
                  </a:lnTo>
                  <a:lnTo>
                    <a:pt x="3471" y="1129"/>
                  </a:lnTo>
                  <a:lnTo>
                    <a:pt x="3474" y="1131"/>
                  </a:lnTo>
                  <a:lnTo>
                    <a:pt x="3478" y="1133"/>
                  </a:lnTo>
                  <a:lnTo>
                    <a:pt x="3482" y="1135"/>
                  </a:lnTo>
                  <a:lnTo>
                    <a:pt x="3486" y="1136"/>
                  </a:lnTo>
                  <a:lnTo>
                    <a:pt x="3490" y="1138"/>
                  </a:lnTo>
                  <a:lnTo>
                    <a:pt x="3492" y="1138"/>
                  </a:lnTo>
                  <a:lnTo>
                    <a:pt x="3497" y="1139"/>
                  </a:lnTo>
                  <a:lnTo>
                    <a:pt x="3501" y="1140"/>
                  </a:lnTo>
                  <a:lnTo>
                    <a:pt x="3505" y="1141"/>
                  </a:lnTo>
                  <a:lnTo>
                    <a:pt x="3509" y="1141"/>
                  </a:lnTo>
                  <a:lnTo>
                    <a:pt x="3513" y="1142"/>
                  </a:lnTo>
                  <a:lnTo>
                    <a:pt x="3517" y="1142"/>
                  </a:lnTo>
                  <a:lnTo>
                    <a:pt x="3521" y="1142"/>
                  </a:lnTo>
                  <a:lnTo>
                    <a:pt x="3526" y="1142"/>
                  </a:lnTo>
                  <a:lnTo>
                    <a:pt x="3532" y="1142"/>
                  </a:lnTo>
                  <a:lnTo>
                    <a:pt x="3539" y="1142"/>
                  </a:lnTo>
                  <a:lnTo>
                    <a:pt x="3545" y="1141"/>
                  </a:lnTo>
                  <a:lnTo>
                    <a:pt x="3552" y="1140"/>
                  </a:lnTo>
                  <a:lnTo>
                    <a:pt x="3558" y="1138"/>
                  </a:lnTo>
                  <a:lnTo>
                    <a:pt x="3565" y="1136"/>
                  </a:lnTo>
                  <a:lnTo>
                    <a:pt x="3570" y="1134"/>
                  </a:lnTo>
                  <a:lnTo>
                    <a:pt x="3576" y="1131"/>
                  </a:lnTo>
                  <a:lnTo>
                    <a:pt x="3582" y="1110"/>
                  </a:lnTo>
                  <a:lnTo>
                    <a:pt x="3579" y="1108"/>
                  </a:lnTo>
                  <a:lnTo>
                    <a:pt x="3574" y="1112"/>
                  </a:lnTo>
                  <a:lnTo>
                    <a:pt x="3569" y="1116"/>
                  </a:lnTo>
                  <a:lnTo>
                    <a:pt x="3563" y="1119"/>
                  </a:lnTo>
                  <a:lnTo>
                    <a:pt x="3557" y="1122"/>
                  </a:lnTo>
                  <a:lnTo>
                    <a:pt x="3552" y="1124"/>
                  </a:lnTo>
                  <a:lnTo>
                    <a:pt x="3545" y="1126"/>
                  </a:lnTo>
                  <a:lnTo>
                    <a:pt x="3539" y="1127"/>
                  </a:lnTo>
                  <a:lnTo>
                    <a:pt x="3533" y="1127"/>
                  </a:lnTo>
                  <a:lnTo>
                    <a:pt x="3526" y="1127"/>
                  </a:lnTo>
                  <a:lnTo>
                    <a:pt x="3520" y="1126"/>
                  </a:lnTo>
                  <a:lnTo>
                    <a:pt x="3514" y="1124"/>
                  </a:lnTo>
                  <a:lnTo>
                    <a:pt x="3507" y="1122"/>
                  </a:lnTo>
                  <a:lnTo>
                    <a:pt x="3502" y="1119"/>
                  </a:lnTo>
                  <a:lnTo>
                    <a:pt x="3496" y="1115"/>
                  </a:lnTo>
                  <a:lnTo>
                    <a:pt x="3494" y="1113"/>
                  </a:lnTo>
                  <a:lnTo>
                    <a:pt x="3492" y="1110"/>
                  </a:lnTo>
                  <a:lnTo>
                    <a:pt x="3489" y="1108"/>
                  </a:lnTo>
                  <a:lnTo>
                    <a:pt x="3487" y="1106"/>
                  </a:lnTo>
                  <a:lnTo>
                    <a:pt x="3483" y="1100"/>
                  </a:lnTo>
                  <a:lnTo>
                    <a:pt x="3480" y="1094"/>
                  </a:lnTo>
                  <a:lnTo>
                    <a:pt x="3477" y="1088"/>
                  </a:lnTo>
                  <a:lnTo>
                    <a:pt x="3475" y="1081"/>
                  </a:lnTo>
                  <a:lnTo>
                    <a:pt x="3474" y="1074"/>
                  </a:lnTo>
                  <a:lnTo>
                    <a:pt x="3473" y="1067"/>
                  </a:lnTo>
                  <a:lnTo>
                    <a:pt x="3472" y="1061"/>
                  </a:lnTo>
                  <a:lnTo>
                    <a:pt x="3472" y="1054"/>
                  </a:lnTo>
                  <a:lnTo>
                    <a:pt x="3472" y="1047"/>
                  </a:lnTo>
                  <a:lnTo>
                    <a:pt x="3473" y="1040"/>
                  </a:lnTo>
                  <a:lnTo>
                    <a:pt x="3474" y="1033"/>
                  </a:lnTo>
                  <a:lnTo>
                    <a:pt x="3475" y="1026"/>
                  </a:lnTo>
                  <a:lnTo>
                    <a:pt x="3477" y="1020"/>
                  </a:lnTo>
                  <a:lnTo>
                    <a:pt x="3480" y="1013"/>
                  </a:lnTo>
                  <a:lnTo>
                    <a:pt x="3483" y="1007"/>
                  </a:lnTo>
                  <a:lnTo>
                    <a:pt x="3486" y="1002"/>
                  </a:lnTo>
                  <a:lnTo>
                    <a:pt x="3490" y="997"/>
                  </a:lnTo>
                  <a:lnTo>
                    <a:pt x="3494" y="992"/>
                  </a:lnTo>
                  <a:lnTo>
                    <a:pt x="3497" y="990"/>
                  </a:lnTo>
                  <a:lnTo>
                    <a:pt x="3499" y="988"/>
                  </a:lnTo>
                  <a:lnTo>
                    <a:pt x="3502" y="986"/>
                  </a:lnTo>
                  <a:lnTo>
                    <a:pt x="3505" y="984"/>
                  </a:lnTo>
                  <a:lnTo>
                    <a:pt x="3507" y="983"/>
                  </a:lnTo>
                  <a:lnTo>
                    <a:pt x="3510" y="981"/>
                  </a:lnTo>
                  <a:lnTo>
                    <a:pt x="3514" y="980"/>
                  </a:lnTo>
                  <a:lnTo>
                    <a:pt x="3517" y="979"/>
                  </a:lnTo>
                  <a:lnTo>
                    <a:pt x="3520" y="979"/>
                  </a:lnTo>
                  <a:lnTo>
                    <a:pt x="3524" y="978"/>
                  </a:lnTo>
                  <a:lnTo>
                    <a:pt x="3528" y="977"/>
                  </a:lnTo>
                  <a:lnTo>
                    <a:pt x="3532" y="977"/>
                  </a:lnTo>
                  <a:lnTo>
                    <a:pt x="3535" y="977"/>
                  </a:lnTo>
                  <a:lnTo>
                    <a:pt x="3538" y="978"/>
                  </a:lnTo>
                  <a:lnTo>
                    <a:pt x="3541" y="978"/>
                  </a:lnTo>
                  <a:lnTo>
                    <a:pt x="3544" y="979"/>
                  </a:lnTo>
                  <a:lnTo>
                    <a:pt x="3550" y="981"/>
                  </a:lnTo>
                  <a:lnTo>
                    <a:pt x="3555" y="984"/>
                  </a:lnTo>
                  <a:lnTo>
                    <a:pt x="3561" y="987"/>
                  </a:lnTo>
                  <a:lnTo>
                    <a:pt x="3566" y="991"/>
                  </a:lnTo>
                  <a:lnTo>
                    <a:pt x="3570" y="995"/>
                  </a:lnTo>
                  <a:lnTo>
                    <a:pt x="3574" y="1000"/>
                  </a:lnTo>
                  <a:lnTo>
                    <a:pt x="3578" y="1000"/>
                  </a:lnTo>
                  <a:lnTo>
                    <a:pt x="3578" y="997"/>
                  </a:lnTo>
                  <a:lnTo>
                    <a:pt x="3579" y="993"/>
                  </a:lnTo>
                  <a:lnTo>
                    <a:pt x="3580" y="990"/>
                  </a:lnTo>
                  <a:lnTo>
                    <a:pt x="3580" y="987"/>
                  </a:lnTo>
                  <a:lnTo>
                    <a:pt x="3581" y="984"/>
                  </a:lnTo>
                  <a:lnTo>
                    <a:pt x="3582" y="981"/>
                  </a:lnTo>
                  <a:lnTo>
                    <a:pt x="3583" y="977"/>
                  </a:lnTo>
                  <a:lnTo>
                    <a:pt x="3583" y="974"/>
                  </a:lnTo>
                  <a:lnTo>
                    <a:pt x="3578" y="971"/>
                  </a:lnTo>
                  <a:lnTo>
                    <a:pt x="3571" y="969"/>
                  </a:lnTo>
                  <a:lnTo>
                    <a:pt x="3565" y="967"/>
                  </a:lnTo>
                  <a:lnTo>
                    <a:pt x="3558" y="965"/>
                  </a:lnTo>
                  <a:lnTo>
                    <a:pt x="3552" y="964"/>
                  </a:lnTo>
                  <a:lnTo>
                    <a:pt x="3544" y="962"/>
                  </a:lnTo>
                  <a:lnTo>
                    <a:pt x="3538" y="962"/>
                  </a:lnTo>
                  <a:lnTo>
                    <a:pt x="3531" y="962"/>
                  </a:lnTo>
                  <a:close/>
                  <a:moveTo>
                    <a:pt x="1887" y="962"/>
                  </a:moveTo>
                  <a:lnTo>
                    <a:pt x="1876" y="962"/>
                  </a:lnTo>
                  <a:lnTo>
                    <a:pt x="1866" y="964"/>
                  </a:lnTo>
                  <a:lnTo>
                    <a:pt x="1861" y="964"/>
                  </a:lnTo>
                  <a:lnTo>
                    <a:pt x="1855" y="966"/>
                  </a:lnTo>
                  <a:lnTo>
                    <a:pt x="1850" y="967"/>
                  </a:lnTo>
                  <a:lnTo>
                    <a:pt x="1846" y="968"/>
                  </a:lnTo>
                  <a:lnTo>
                    <a:pt x="1841" y="970"/>
                  </a:lnTo>
                  <a:lnTo>
                    <a:pt x="1836" y="972"/>
                  </a:lnTo>
                  <a:lnTo>
                    <a:pt x="1832" y="974"/>
                  </a:lnTo>
                  <a:lnTo>
                    <a:pt x="1828" y="975"/>
                  </a:lnTo>
                  <a:lnTo>
                    <a:pt x="1824" y="978"/>
                  </a:lnTo>
                  <a:lnTo>
                    <a:pt x="1820" y="981"/>
                  </a:lnTo>
                  <a:lnTo>
                    <a:pt x="1816" y="983"/>
                  </a:lnTo>
                  <a:lnTo>
                    <a:pt x="1812" y="986"/>
                  </a:lnTo>
                  <a:lnTo>
                    <a:pt x="1809" y="989"/>
                  </a:lnTo>
                  <a:lnTo>
                    <a:pt x="1806" y="992"/>
                  </a:lnTo>
                  <a:lnTo>
                    <a:pt x="1803" y="996"/>
                  </a:lnTo>
                  <a:lnTo>
                    <a:pt x="1799" y="999"/>
                  </a:lnTo>
                  <a:lnTo>
                    <a:pt x="1797" y="1003"/>
                  </a:lnTo>
                  <a:lnTo>
                    <a:pt x="1794" y="1007"/>
                  </a:lnTo>
                  <a:lnTo>
                    <a:pt x="1792" y="1011"/>
                  </a:lnTo>
                  <a:lnTo>
                    <a:pt x="1790" y="1016"/>
                  </a:lnTo>
                  <a:lnTo>
                    <a:pt x="1788" y="1020"/>
                  </a:lnTo>
                  <a:lnTo>
                    <a:pt x="1786" y="1025"/>
                  </a:lnTo>
                  <a:lnTo>
                    <a:pt x="1785" y="1030"/>
                  </a:lnTo>
                  <a:lnTo>
                    <a:pt x="1784" y="1035"/>
                  </a:lnTo>
                  <a:lnTo>
                    <a:pt x="1783" y="1040"/>
                  </a:lnTo>
                  <a:lnTo>
                    <a:pt x="1782" y="1045"/>
                  </a:lnTo>
                  <a:lnTo>
                    <a:pt x="1782" y="1051"/>
                  </a:lnTo>
                  <a:lnTo>
                    <a:pt x="1782" y="1057"/>
                  </a:lnTo>
                  <a:lnTo>
                    <a:pt x="1782" y="1062"/>
                  </a:lnTo>
                  <a:lnTo>
                    <a:pt x="1782" y="1067"/>
                  </a:lnTo>
                  <a:lnTo>
                    <a:pt x="1783" y="1073"/>
                  </a:lnTo>
                  <a:lnTo>
                    <a:pt x="1784" y="1077"/>
                  </a:lnTo>
                  <a:lnTo>
                    <a:pt x="1785" y="1082"/>
                  </a:lnTo>
                  <a:lnTo>
                    <a:pt x="1786" y="1087"/>
                  </a:lnTo>
                  <a:lnTo>
                    <a:pt x="1788" y="1091"/>
                  </a:lnTo>
                  <a:lnTo>
                    <a:pt x="1790" y="1095"/>
                  </a:lnTo>
                  <a:lnTo>
                    <a:pt x="1792" y="1099"/>
                  </a:lnTo>
                  <a:lnTo>
                    <a:pt x="1795" y="1103"/>
                  </a:lnTo>
                  <a:lnTo>
                    <a:pt x="1797" y="1106"/>
                  </a:lnTo>
                  <a:lnTo>
                    <a:pt x="1800" y="1110"/>
                  </a:lnTo>
                  <a:lnTo>
                    <a:pt x="1803" y="1113"/>
                  </a:lnTo>
                  <a:lnTo>
                    <a:pt x="1806" y="1116"/>
                  </a:lnTo>
                  <a:lnTo>
                    <a:pt x="1809" y="1119"/>
                  </a:lnTo>
                  <a:lnTo>
                    <a:pt x="1812" y="1122"/>
                  </a:lnTo>
                  <a:lnTo>
                    <a:pt x="1816" y="1124"/>
                  </a:lnTo>
                  <a:lnTo>
                    <a:pt x="1820" y="1127"/>
                  </a:lnTo>
                  <a:lnTo>
                    <a:pt x="1823" y="1129"/>
                  </a:lnTo>
                  <a:lnTo>
                    <a:pt x="1827" y="1131"/>
                  </a:lnTo>
                  <a:lnTo>
                    <a:pt x="1832" y="1133"/>
                  </a:lnTo>
                  <a:lnTo>
                    <a:pt x="1836" y="1135"/>
                  </a:lnTo>
                  <a:lnTo>
                    <a:pt x="1840" y="1136"/>
                  </a:lnTo>
                  <a:lnTo>
                    <a:pt x="1845" y="1137"/>
                  </a:lnTo>
                  <a:lnTo>
                    <a:pt x="1854" y="1140"/>
                  </a:lnTo>
                  <a:lnTo>
                    <a:pt x="1864" y="1141"/>
                  </a:lnTo>
                  <a:lnTo>
                    <a:pt x="1873" y="1142"/>
                  </a:lnTo>
                  <a:lnTo>
                    <a:pt x="1883" y="1142"/>
                  </a:lnTo>
                  <a:lnTo>
                    <a:pt x="1892" y="1142"/>
                  </a:lnTo>
                  <a:lnTo>
                    <a:pt x="1900" y="1142"/>
                  </a:lnTo>
                  <a:lnTo>
                    <a:pt x="1909" y="1141"/>
                  </a:lnTo>
                  <a:lnTo>
                    <a:pt x="1917" y="1139"/>
                  </a:lnTo>
                  <a:lnTo>
                    <a:pt x="1925" y="1138"/>
                  </a:lnTo>
                  <a:lnTo>
                    <a:pt x="1933" y="1136"/>
                  </a:lnTo>
                  <a:lnTo>
                    <a:pt x="1942" y="1134"/>
                  </a:lnTo>
                  <a:lnTo>
                    <a:pt x="1950" y="1132"/>
                  </a:lnTo>
                  <a:lnTo>
                    <a:pt x="1950" y="1128"/>
                  </a:lnTo>
                  <a:lnTo>
                    <a:pt x="1950" y="1125"/>
                  </a:lnTo>
                  <a:lnTo>
                    <a:pt x="1950" y="1121"/>
                  </a:lnTo>
                  <a:lnTo>
                    <a:pt x="1949" y="1118"/>
                  </a:lnTo>
                  <a:lnTo>
                    <a:pt x="1949" y="1114"/>
                  </a:lnTo>
                  <a:lnTo>
                    <a:pt x="1949" y="1110"/>
                  </a:lnTo>
                  <a:lnTo>
                    <a:pt x="1949" y="1106"/>
                  </a:lnTo>
                  <a:lnTo>
                    <a:pt x="1949" y="1103"/>
                  </a:lnTo>
                  <a:lnTo>
                    <a:pt x="1949" y="1098"/>
                  </a:lnTo>
                  <a:lnTo>
                    <a:pt x="1949" y="1093"/>
                  </a:lnTo>
                  <a:lnTo>
                    <a:pt x="1950" y="1088"/>
                  </a:lnTo>
                  <a:lnTo>
                    <a:pt x="1950" y="1082"/>
                  </a:lnTo>
                  <a:lnTo>
                    <a:pt x="1950" y="1077"/>
                  </a:lnTo>
                  <a:lnTo>
                    <a:pt x="1950" y="1072"/>
                  </a:lnTo>
                  <a:lnTo>
                    <a:pt x="1951" y="1067"/>
                  </a:lnTo>
                  <a:lnTo>
                    <a:pt x="1951" y="1062"/>
                  </a:lnTo>
                  <a:lnTo>
                    <a:pt x="1949" y="1062"/>
                  </a:lnTo>
                  <a:lnTo>
                    <a:pt x="1946" y="1062"/>
                  </a:lnTo>
                  <a:lnTo>
                    <a:pt x="1943" y="1062"/>
                  </a:lnTo>
                  <a:lnTo>
                    <a:pt x="1941" y="1062"/>
                  </a:lnTo>
                  <a:lnTo>
                    <a:pt x="1938" y="1062"/>
                  </a:lnTo>
                  <a:lnTo>
                    <a:pt x="1936" y="1062"/>
                  </a:lnTo>
                  <a:lnTo>
                    <a:pt x="1933" y="1063"/>
                  </a:lnTo>
                  <a:lnTo>
                    <a:pt x="1931" y="1063"/>
                  </a:lnTo>
                  <a:lnTo>
                    <a:pt x="1928" y="1063"/>
                  </a:lnTo>
                  <a:lnTo>
                    <a:pt x="1926" y="1062"/>
                  </a:lnTo>
                  <a:lnTo>
                    <a:pt x="1924" y="1062"/>
                  </a:lnTo>
                  <a:lnTo>
                    <a:pt x="1921" y="1062"/>
                  </a:lnTo>
                  <a:lnTo>
                    <a:pt x="1919" y="1062"/>
                  </a:lnTo>
                  <a:lnTo>
                    <a:pt x="1916" y="1062"/>
                  </a:lnTo>
                  <a:lnTo>
                    <a:pt x="1914" y="1062"/>
                  </a:lnTo>
                  <a:lnTo>
                    <a:pt x="1911" y="1062"/>
                  </a:lnTo>
                  <a:lnTo>
                    <a:pt x="1912" y="1067"/>
                  </a:lnTo>
                  <a:lnTo>
                    <a:pt x="1912" y="1071"/>
                  </a:lnTo>
                  <a:lnTo>
                    <a:pt x="1913" y="1077"/>
                  </a:lnTo>
                  <a:lnTo>
                    <a:pt x="1913" y="1081"/>
                  </a:lnTo>
                  <a:lnTo>
                    <a:pt x="1913" y="1086"/>
                  </a:lnTo>
                  <a:lnTo>
                    <a:pt x="1913" y="1091"/>
                  </a:lnTo>
                  <a:lnTo>
                    <a:pt x="1913" y="1096"/>
                  </a:lnTo>
                  <a:lnTo>
                    <a:pt x="1913" y="1101"/>
                  </a:lnTo>
                  <a:lnTo>
                    <a:pt x="1913" y="1103"/>
                  </a:lnTo>
                  <a:lnTo>
                    <a:pt x="1913" y="1106"/>
                  </a:lnTo>
                  <a:lnTo>
                    <a:pt x="1913" y="1108"/>
                  </a:lnTo>
                  <a:lnTo>
                    <a:pt x="1913" y="1111"/>
                  </a:lnTo>
                  <a:lnTo>
                    <a:pt x="1913" y="1113"/>
                  </a:lnTo>
                  <a:lnTo>
                    <a:pt x="1913" y="1116"/>
                  </a:lnTo>
                  <a:lnTo>
                    <a:pt x="1913" y="1118"/>
                  </a:lnTo>
                  <a:lnTo>
                    <a:pt x="1913" y="1120"/>
                  </a:lnTo>
                  <a:lnTo>
                    <a:pt x="1913" y="1121"/>
                  </a:lnTo>
                  <a:lnTo>
                    <a:pt x="1913" y="1121"/>
                  </a:lnTo>
                  <a:lnTo>
                    <a:pt x="1913" y="1122"/>
                  </a:lnTo>
                  <a:lnTo>
                    <a:pt x="1913" y="1122"/>
                  </a:lnTo>
                  <a:lnTo>
                    <a:pt x="1913" y="1123"/>
                  </a:lnTo>
                  <a:lnTo>
                    <a:pt x="1913" y="1123"/>
                  </a:lnTo>
                  <a:lnTo>
                    <a:pt x="1912" y="1123"/>
                  </a:lnTo>
                  <a:lnTo>
                    <a:pt x="1911" y="1124"/>
                  </a:lnTo>
                  <a:lnTo>
                    <a:pt x="1909" y="1124"/>
                  </a:lnTo>
                  <a:lnTo>
                    <a:pt x="1907" y="1125"/>
                  </a:lnTo>
                  <a:lnTo>
                    <a:pt x="1906" y="1125"/>
                  </a:lnTo>
                  <a:lnTo>
                    <a:pt x="1904" y="1125"/>
                  </a:lnTo>
                  <a:lnTo>
                    <a:pt x="1903" y="1125"/>
                  </a:lnTo>
                  <a:lnTo>
                    <a:pt x="1902" y="1126"/>
                  </a:lnTo>
                  <a:lnTo>
                    <a:pt x="1900" y="1126"/>
                  </a:lnTo>
                  <a:lnTo>
                    <a:pt x="1898" y="1127"/>
                  </a:lnTo>
                  <a:lnTo>
                    <a:pt x="1896" y="1127"/>
                  </a:lnTo>
                  <a:lnTo>
                    <a:pt x="1894" y="1127"/>
                  </a:lnTo>
                  <a:lnTo>
                    <a:pt x="1892" y="1127"/>
                  </a:lnTo>
                  <a:lnTo>
                    <a:pt x="1890" y="1127"/>
                  </a:lnTo>
                  <a:lnTo>
                    <a:pt x="1887" y="1127"/>
                  </a:lnTo>
                  <a:lnTo>
                    <a:pt x="1885" y="1127"/>
                  </a:lnTo>
                  <a:lnTo>
                    <a:pt x="1883" y="1127"/>
                  </a:lnTo>
                  <a:lnTo>
                    <a:pt x="1882" y="1127"/>
                  </a:lnTo>
                  <a:lnTo>
                    <a:pt x="1880" y="1127"/>
                  </a:lnTo>
                  <a:lnTo>
                    <a:pt x="1878" y="1127"/>
                  </a:lnTo>
                  <a:lnTo>
                    <a:pt x="1877" y="1127"/>
                  </a:lnTo>
                  <a:lnTo>
                    <a:pt x="1875" y="1127"/>
                  </a:lnTo>
                  <a:lnTo>
                    <a:pt x="1873" y="1126"/>
                  </a:lnTo>
                  <a:lnTo>
                    <a:pt x="1872" y="1126"/>
                  </a:lnTo>
                  <a:lnTo>
                    <a:pt x="1868" y="1125"/>
                  </a:lnTo>
                  <a:lnTo>
                    <a:pt x="1864" y="1124"/>
                  </a:lnTo>
                  <a:lnTo>
                    <a:pt x="1861" y="1123"/>
                  </a:lnTo>
                  <a:lnTo>
                    <a:pt x="1858" y="1122"/>
                  </a:lnTo>
                  <a:lnTo>
                    <a:pt x="1855" y="1121"/>
                  </a:lnTo>
                  <a:lnTo>
                    <a:pt x="1852" y="1119"/>
                  </a:lnTo>
                  <a:lnTo>
                    <a:pt x="1849" y="1117"/>
                  </a:lnTo>
                  <a:lnTo>
                    <a:pt x="1846" y="1114"/>
                  </a:lnTo>
                  <a:lnTo>
                    <a:pt x="1843" y="1112"/>
                  </a:lnTo>
                  <a:lnTo>
                    <a:pt x="1840" y="1109"/>
                  </a:lnTo>
                  <a:lnTo>
                    <a:pt x="1838" y="1106"/>
                  </a:lnTo>
                  <a:lnTo>
                    <a:pt x="1836" y="1103"/>
                  </a:lnTo>
                  <a:lnTo>
                    <a:pt x="1834" y="1099"/>
                  </a:lnTo>
                  <a:lnTo>
                    <a:pt x="1832" y="1095"/>
                  </a:lnTo>
                  <a:lnTo>
                    <a:pt x="1830" y="1092"/>
                  </a:lnTo>
                  <a:lnTo>
                    <a:pt x="1829" y="1088"/>
                  </a:lnTo>
                  <a:lnTo>
                    <a:pt x="1826" y="1080"/>
                  </a:lnTo>
                  <a:lnTo>
                    <a:pt x="1825" y="1073"/>
                  </a:lnTo>
                  <a:lnTo>
                    <a:pt x="1823" y="1065"/>
                  </a:lnTo>
                  <a:lnTo>
                    <a:pt x="1823" y="1058"/>
                  </a:lnTo>
                  <a:lnTo>
                    <a:pt x="1823" y="1050"/>
                  </a:lnTo>
                  <a:lnTo>
                    <a:pt x="1824" y="1044"/>
                  </a:lnTo>
                  <a:lnTo>
                    <a:pt x="1825" y="1037"/>
                  </a:lnTo>
                  <a:lnTo>
                    <a:pt x="1826" y="1030"/>
                  </a:lnTo>
                  <a:lnTo>
                    <a:pt x="1828" y="1024"/>
                  </a:lnTo>
                  <a:lnTo>
                    <a:pt x="1831" y="1017"/>
                  </a:lnTo>
                  <a:lnTo>
                    <a:pt x="1834" y="1011"/>
                  </a:lnTo>
                  <a:lnTo>
                    <a:pt x="1837" y="1005"/>
                  </a:lnTo>
                  <a:lnTo>
                    <a:pt x="1840" y="1002"/>
                  </a:lnTo>
                  <a:lnTo>
                    <a:pt x="1842" y="999"/>
                  </a:lnTo>
                  <a:lnTo>
                    <a:pt x="1844" y="996"/>
                  </a:lnTo>
                  <a:lnTo>
                    <a:pt x="1847" y="994"/>
                  </a:lnTo>
                  <a:lnTo>
                    <a:pt x="1850" y="991"/>
                  </a:lnTo>
                  <a:lnTo>
                    <a:pt x="1853" y="989"/>
                  </a:lnTo>
                  <a:lnTo>
                    <a:pt x="1856" y="987"/>
                  </a:lnTo>
                  <a:lnTo>
                    <a:pt x="1859" y="985"/>
                  </a:lnTo>
                  <a:lnTo>
                    <a:pt x="1862" y="983"/>
                  </a:lnTo>
                  <a:lnTo>
                    <a:pt x="1865" y="982"/>
                  </a:lnTo>
                  <a:lnTo>
                    <a:pt x="1869" y="981"/>
                  </a:lnTo>
                  <a:lnTo>
                    <a:pt x="1872" y="980"/>
                  </a:lnTo>
                  <a:lnTo>
                    <a:pt x="1876" y="979"/>
                  </a:lnTo>
                  <a:lnTo>
                    <a:pt x="1880" y="979"/>
                  </a:lnTo>
                  <a:lnTo>
                    <a:pt x="1883" y="978"/>
                  </a:lnTo>
                  <a:lnTo>
                    <a:pt x="1887" y="978"/>
                  </a:lnTo>
                  <a:lnTo>
                    <a:pt x="1891" y="978"/>
                  </a:lnTo>
                  <a:lnTo>
                    <a:pt x="1895" y="978"/>
                  </a:lnTo>
                  <a:lnTo>
                    <a:pt x="1898" y="979"/>
                  </a:lnTo>
                  <a:lnTo>
                    <a:pt x="1902" y="979"/>
                  </a:lnTo>
                  <a:lnTo>
                    <a:pt x="1905" y="981"/>
                  </a:lnTo>
                  <a:lnTo>
                    <a:pt x="1909" y="981"/>
                  </a:lnTo>
                  <a:lnTo>
                    <a:pt x="1912" y="983"/>
                  </a:lnTo>
                  <a:lnTo>
                    <a:pt x="1916" y="984"/>
                  </a:lnTo>
                  <a:lnTo>
                    <a:pt x="1919" y="986"/>
                  </a:lnTo>
                  <a:lnTo>
                    <a:pt x="1922" y="988"/>
                  </a:lnTo>
                  <a:lnTo>
                    <a:pt x="1925" y="990"/>
                  </a:lnTo>
                  <a:lnTo>
                    <a:pt x="1928" y="992"/>
                  </a:lnTo>
                  <a:lnTo>
                    <a:pt x="1930" y="994"/>
                  </a:lnTo>
                  <a:lnTo>
                    <a:pt x="1933" y="997"/>
                  </a:lnTo>
                  <a:lnTo>
                    <a:pt x="1935" y="1000"/>
                  </a:lnTo>
                  <a:lnTo>
                    <a:pt x="1937" y="1003"/>
                  </a:lnTo>
                  <a:lnTo>
                    <a:pt x="1941" y="1003"/>
                  </a:lnTo>
                  <a:lnTo>
                    <a:pt x="1942" y="1000"/>
                  </a:lnTo>
                  <a:lnTo>
                    <a:pt x="1943" y="996"/>
                  </a:lnTo>
                  <a:lnTo>
                    <a:pt x="1943" y="993"/>
                  </a:lnTo>
                  <a:lnTo>
                    <a:pt x="1944" y="990"/>
                  </a:lnTo>
                  <a:lnTo>
                    <a:pt x="1945" y="987"/>
                  </a:lnTo>
                  <a:lnTo>
                    <a:pt x="1946" y="984"/>
                  </a:lnTo>
                  <a:lnTo>
                    <a:pt x="1947" y="981"/>
                  </a:lnTo>
                  <a:lnTo>
                    <a:pt x="1948" y="977"/>
                  </a:lnTo>
                  <a:lnTo>
                    <a:pt x="1941" y="974"/>
                  </a:lnTo>
                  <a:lnTo>
                    <a:pt x="1933" y="971"/>
                  </a:lnTo>
                  <a:lnTo>
                    <a:pt x="1926" y="968"/>
                  </a:lnTo>
                  <a:lnTo>
                    <a:pt x="1919" y="966"/>
                  </a:lnTo>
                  <a:lnTo>
                    <a:pt x="1911" y="964"/>
                  </a:lnTo>
                  <a:lnTo>
                    <a:pt x="1903" y="963"/>
                  </a:lnTo>
                  <a:lnTo>
                    <a:pt x="1895" y="962"/>
                  </a:lnTo>
                  <a:lnTo>
                    <a:pt x="1887" y="962"/>
                  </a:lnTo>
                  <a:close/>
                  <a:moveTo>
                    <a:pt x="2654" y="962"/>
                  </a:moveTo>
                  <a:lnTo>
                    <a:pt x="2648" y="962"/>
                  </a:lnTo>
                  <a:lnTo>
                    <a:pt x="2643" y="963"/>
                  </a:lnTo>
                  <a:lnTo>
                    <a:pt x="2638" y="964"/>
                  </a:lnTo>
                  <a:lnTo>
                    <a:pt x="2633" y="965"/>
                  </a:lnTo>
                  <a:lnTo>
                    <a:pt x="2628" y="966"/>
                  </a:lnTo>
                  <a:lnTo>
                    <a:pt x="2624" y="968"/>
                  </a:lnTo>
                  <a:lnTo>
                    <a:pt x="2619" y="971"/>
                  </a:lnTo>
                  <a:lnTo>
                    <a:pt x="2615" y="975"/>
                  </a:lnTo>
                  <a:lnTo>
                    <a:pt x="2610" y="979"/>
                  </a:lnTo>
                  <a:lnTo>
                    <a:pt x="2606" y="983"/>
                  </a:lnTo>
                  <a:lnTo>
                    <a:pt x="2602" y="988"/>
                  </a:lnTo>
                  <a:lnTo>
                    <a:pt x="2600" y="992"/>
                  </a:lnTo>
                  <a:lnTo>
                    <a:pt x="2598" y="997"/>
                  </a:lnTo>
                  <a:lnTo>
                    <a:pt x="2596" y="1003"/>
                  </a:lnTo>
                  <a:lnTo>
                    <a:pt x="2596" y="1009"/>
                  </a:lnTo>
                  <a:lnTo>
                    <a:pt x="2595" y="1015"/>
                  </a:lnTo>
                  <a:lnTo>
                    <a:pt x="2595" y="1020"/>
                  </a:lnTo>
                  <a:lnTo>
                    <a:pt x="2596" y="1026"/>
                  </a:lnTo>
                  <a:lnTo>
                    <a:pt x="2598" y="1031"/>
                  </a:lnTo>
                  <a:lnTo>
                    <a:pt x="2599" y="1036"/>
                  </a:lnTo>
                  <a:lnTo>
                    <a:pt x="2602" y="1041"/>
                  </a:lnTo>
                  <a:lnTo>
                    <a:pt x="2605" y="1046"/>
                  </a:lnTo>
                  <a:lnTo>
                    <a:pt x="2607" y="1048"/>
                  </a:lnTo>
                  <a:lnTo>
                    <a:pt x="2608" y="1050"/>
                  </a:lnTo>
                  <a:lnTo>
                    <a:pt x="2611" y="1052"/>
                  </a:lnTo>
                  <a:lnTo>
                    <a:pt x="2613" y="1053"/>
                  </a:lnTo>
                  <a:lnTo>
                    <a:pt x="2615" y="1055"/>
                  </a:lnTo>
                  <a:lnTo>
                    <a:pt x="2618" y="1056"/>
                  </a:lnTo>
                  <a:lnTo>
                    <a:pt x="2620" y="1058"/>
                  </a:lnTo>
                  <a:lnTo>
                    <a:pt x="2623" y="1060"/>
                  </a:lnTo>
                  <a:lnTo>
                    <a:pt x="2625" y="1062"/>
                  </a:lnTo>
                  <a:lnTo>
                    <a:pt x="2628" y="1063"/>
                  </a:lnTo>
                  <a:lnTo>
                    <a:pt x="2630" y="1064"/>
                  </a:lnTo>
                  <a:lnTo>
                    <a:pt x="2633" y="1065"/>
                  </a:lnTo>
                  <a:lnTo>
                    <a:pt x="2637" y="1067"/>
                  </a:lnTo>
                  <a:lnTo>
                    <a:pt x="2641" y="1069"/>
                  </a:lnTo>
                  <a:lnTo>
                    <a:pt x="2644" y="1071"/>
                  </a:lnTo>
                  <a:lnTo>
                    <a:pt x="2648" y="1073"/>
                  </a:lnTo>
                  <a:lnTo>
                    <a:pt x="2651" y="1075"/>
                  </a:lnTo>
                  <a:lnTo>
                    <a:pt x="2655" y="1077"/>
                  </a:lnTo>
                  <a:lnTo>
                    <a:pt x="2658" y="1079"/>
                  </a:lnTo>
                  <a:lnTo>
                    <a:pt x="2661" y="1082"/>
                  </a:lnTo>
                  <a:lnTo>
                    <a:pt x="2664" y="1084"/>
                  </a:lnTo>
                  <a:lnTo>
                    <a:pt x="2666" y="1086"/>
                  </a:lnTo>
                  <a:lnTo>
                    <a:pt x="2667" y="1088"/>
                  </a:lnTo>
                  <a:lnTo>
                    <a:pt x="2669" y="1090"/>
                  </a:lnTo>
                  <a:lnTo>
                    <a:pt x="2670" y="1093"/>
                  </a:lnTo>
                  <a:lnTo>
                    <a:pt x="2671" y="1095"/>
                  </a:lnTo>
                  <a:lnTo>
                    <a:pt x="2671" y="1098"/>
                  </a:lnTo>
                  <a:lnTo>
                    <a:pt x="2671" y="1101"/>
                  </a:lnTo>
                  <a:lnTo>
                    <a:pt x="2671" y="1105"/>
                  </a:lnTo>
                  <a:lnTo>
                    <a:pt x="2671" y="1107"/>
                  </a:lnTo>
                  <a:lnTo>
                    <a:pt x="2670" y="1110"/>
                  </a:lnTo>
                  <a:lnTo>
                    <a:pt x="2669" y="1113"/>
                  </a:lnTo>
                  <a:lnTo>
                    <a:pt x="2667" y="1115"/>
                  </a:lnTo>
                  <a:lnTo>
                    <a:pt x="2666" y="1117"/>
                  </a:lnTo>
                  <a:lnTo>
                    <a:pt x="2664" y="1119"/>
                  </a:lnTo>
                  <a:lnTo>
                    <a:pt x="2662" y="1121"/>
                  </a:lnTo>
                  <a:lnTo>
                    <a:pt x="2660" y="1122"/>
                  </a:lnTo>
                  <a:lnTo>
                    <a:pt x="2658" y="1123"/>
                  </a:lnTo>
                  <a:lnTo>
                    <a:pt x="2655" y="1125"/>
                  </a:lnTo>
                  <a:lnTo>
                    <a:pt x="2652" y="1125"/>
                  </a:lnTo>
                  <a:lnTo>
                    <a:pt x="2650" y="1126"/>
                  </a:lnTo>
                  <a:lnTo>
                    <a:pt x="2647" y="1127"/>
                  </a:lnTo>
                  <a:lnTo>
                    <a:pt x="2644" y="1127"/>
                  </a:lnTo>
                  <a:lnTo>
                    <a:pt x="2641" y="1127"/>
                  </a:lnTo>
                  <a:lnTo>
                    <a:pt x="2638" y="1127"/>
                  </a:lnTo>
                  <a:lnTo>
                    <a:pt x="2635" y="1127"/>
                  </a:lnTo>
                  <a:lnTo>
                    <a:pt x="2632" y="1126"/>
                  </a:lnTo>
                  <a:lnTo>
                    <a:pt x="2629" y="1125"/>
                  </a:lnTo>
                  <a:lnTo>
                    <a:pt x="2626" y="1124"/>
                  </a:lnTo>
                  <a:lnTo>
                    <a:pt x="2623" y="1123"/>
                  </a:lnTo>
                  <a:lnTo>
                    <a:pt x="2621" y="1122"/>
                  </a:lnTo>
                  <a:lnTo>
                    <a:pt x="2618" y="1120"/>
                  </a:lnTo>
                  <a:lnTo>
                    <a:pt x="2616" y="1118"/>
                  </a:lnTo>
                  <a:lnTo>
                    <a:pt x="2614" y="1116"/>
                  </a:lnTo>
                  <a:lnTo>
                    <a:pt x="2613" y="1114"/>
                  </a:lnTo>
                  <a:lnTo>
                    <a:pt x="2611" y="1111"/>
                  </a:lnTo>
                  <a:lnTo>
                    <a:pt x="2609" y="1109"/>
                  </a:lnTo>
                  <a:lnTo>
                    <a:pt x="2608" y="1106"/>
                  </a:lnTo>
                  <a:lnTo>
                    <a:pt x="2607" y="1103"/>
                  </a:lnTo>
                  <a:lnTo>
                    <a:pt x="2606" y="1100"/>
                  </a:lnTo>
                  <a:lnTo>
                    <a:pt x="2601" y="1100"/>
                  </a:lnTo>
                  <a:lnTo>
                    <a:pt x="2601" y="1104"/>
                  </a:lnTo>
                  <a:lnTo>
                    <a:pt x="2600" y="1108"/>
                  </a:lnTo>
                  <a:lnTo>
                    <a:pt x="2599" y="1112"/>
                  </a:lnTo>
                  <a:lnTo>
                    <a:pt x="2598" y="1116"/>
                  </a:lnTo>
                  <a:lnTo>
                    <a:pt x="2597" y="1120"/>
                  </a:lnTo>
                  <a:lnTo>
                    <a:pt x="2596" y="1124"/>
                  </a:lnTo>
                  <a:lnTo>
                    <a:pt x="2595" y="1128"/>
                  </a:lnTo>
                  <a:lnTo>
                    <a:pt x="2594" y="1132"/>
                  </a:lnTo>
                  <a:lnTo>
                    <a:pt x="2598" y="1135"/>
                  </a:lnTo>
                  <a:lnTo>
                    <a:pt x="2603" y="1136"/>
                  </a:lnTo>
                  <a:lnTo>
                    <a:pt x="2609" y="1138"/>
                  </a:lnTo>
                  <a:lnTo>
                    <a:pt x="2614" y="1140"/>
                  </a:lnTo>
                  <a:lnTo>
                    <a:pt x="2619" y="1141"/>
                  </a:lnTo>
                  <a:lnTo>
                    <a:pt x="2624" y="1142"/>
                  </a:lnTo>
                  <a:lnTo>
                    <a:pt x="2630" y="1142"/>
                  </a:lnTo>
                  <a:lnTo>
                    <a:pt x="2635" y="1142"/>
                  </a:lnTo>
                  <a:lnTo>
                    <a:pt x="2639" y="1142"/>
                  </a:lnTo>
                  <a:lnTo>
                    <a:pt x="2644" y="1142"/>
                  </a:lnTo>
                  <a:lnTo>
                    <a:pt x="2648" y="1142"/>
                  </a:lnTo>
                  <a:lnTo>
                    <a:pt x="2652" y="1141"/>
                  </a:lnTo>
                  <a:lnTo>
                    <a:pt x="2657" y="1140"/>
                  </a:lnTo>
                  <a:lnTo>
                    <a:pt x="2661" y="1139"/>
                  </a:lnTo>
                  <a:lnTo>
                    <a:pt x="2665" y="1138"/>
                  </a:lnTo>
                  <a:lnTo>
                    <a:pt x="2669" y="1136"/>
                  </a:lnTo>
                  <a:lnTo>
                    <a:pt x="2674" y="1134"/>
                  </a:lnTo>
                  <a:lnTo>
                    <a:pt x="2678" y="1131"/>
                  </a:lnTo>
                  <a:lnTo>
                    <a:pt x="2682" y="1129"/>
                  </a:lnTo>
                  <a:lnTo>
                    <a:pt x="2685" y="1126"/>
                  </a:lnTo>
                  <a:lnTo>
                    <a:pt x="2688" y="1123"/>
                  </a:lnTo>
                  <a:lnTo>
                    <a:pt x="2691" y="1120"/>
                  </a:lnTo>
                  <a:lnTo>
                    <a:pt x="2694" y="1116"/>
                  </a:lnTo>
                  <a:lnTo>
                    <a:pt x="2696" y="1111"/>
                  </a:lnTo>
                  <a:lnTo>
                    <a:pt x="2697" y="1108"/>
                  </a:lnTo>
                  <a:lnTo>
                    <a:pt x="2699" y="1106"/>
                  </a:lnTo>
                  <a:lnTo>
                    <a:pt x="2700" y="1103"/>
                  </a:lnTo>
                  <a:lnTo>
                    <a:pt x="2701" y="1100"/>
                  </a:lnTo>
                  <a:lnTo>
                    <a:pt x="2701" y="1097"/>
                  </a:lnTo>
                  <a:lnTo>
                    <a:pt x="2702" y="1093"/>
                  </a:lnTo>
                  <a:lnTo>
                    <a:pt x="2702" y="1090"/>
                  </a:lnTo>
                  <a:lnTo>
                    <a:pt x="2702" y="1087"/>
                  </a:lnTo>
                  <a:lnTo>
                    <a:pt x="2702" y="1084"/>
                  </a:lnTo>
                  <a:lnTo>
                    <a:pt x="2702" y="1082"/>
                  </a:lnTo>
                  <a:lnTo>
                    <a:pt x="2702" y="1079"/>
                  </a:lnTo>
                  <a:lnTo>
                    <a:pt x="2701" y="1076"/>
                  </a:lnTo>
                  <a:lnTo>
                    <a:pt x="2701" y="1073"/>
                  </a:lnTo>
                  <a:lnTo>
                    <a:pt x="2700" y="1070"/>
                  </a:lnTo>
                  <a:lnTo>
                    <a:pt x="2699" y="1067"/>
                  </a:lnTo>
                  <a:lnTo>
                    <a:pt x="2698" y="1065"/>
                  </a:lnTo>
                  <a:lnTo>
                    <a:pt x="2697" y="1062"/>
                  </a:lnTo>
                  <a:lnTo>
                    <a:pt x="2695" y="1059"/>
                  </a:lnTo>
                  <a:lnTo>
                    <a:pt x="2693" y="1057"/>
                  </a:lnTo>
                  <a:lnTo>
                    <a:pt x="2691" y="1054"/>
                  </a:lnTo>
                  <a:lnTo>
                    <a:pt x="2686" y="1050"/>
                  </a:lnTo>
                  <a:lnTo>
                    <a:pt x="2681" y="1046"/>
                  </a:lnTo>
                  <a:lnTo>
                    <a:pt x="2675" y="1042"/>
                  </a:lnTo>
                  <a:lnTo>
                    <a:pt x="2669" y="1039"/>
                  </a:lnTo>
                  <a:lnTo>
                    <a:pt x="2663" y="1035"/>
                  </a:lnTo>
                  <a:lnTo>
                    <a:pt x="2657" y="1032"/>
                  </a:lnTo>
                  <a:lnTo>
                    <a:pt x="2650" y="1029"/>
                  </a:lnTo>
                  <a:lnTo>
                    <a:pt x="2645" y="1026"/>
                  </a:lnTo>
                  <a:lnTo>
                    <a:pt x="2639" y="1022"/>
                  </a:lnTo>
                  <a:lnTo>
                    <a:pt x="2635" y="1019"/>
                  </a:lnTo>
                  <a:lnTo>
                    <a:pt x="2632" y="1017"/>
                  </a:lnTo>
                  <a:lnTo>
                    <a:pt x="2631" y="1015"/>
                  </a:lnTo>
                  <a:lnTo>
                    <a:pt x="2629" y="1013"/>
                  </a:lnTo>
                  <a:lnTo>
                    <a:pt x="2628" y="1011"/>
                  </a:lnTo>
                  <a:lnTo>
                    <a:pt x="2626" y="1009"/>
                  </a:lnTo>
                  <a:lnTo>
                    <a:pt x="2626" y="1007"/>
                  </a:lnTo>
                  <a:lnTo>
                    <a:pt x="2625" y="1004"/>
                  </a:lnTo>
                  <a:lnTo>
                    <a:pt x="2625" y="1002"/>
                  </a:lnTo>
                  <a:lnTo>
                    <a:pt x="2625" y="1000"/>
                  </a:lnTo>
                  <a:lnTo>
                    <a:pt x="2626" y="997"/>
                  </a:lnTo>
                  <a:lnTo>
                    <a:pt x="2626" y="994"/>
                  </a:lnTo>
                  <a:lnTo>
                    <a:pt x="2627" y="992"/>
                  </a:lnTo>
                  <a:lnTo>
                    <a:pt x="2628" y="990"/>
                  </a:lnTo>
                  <a:lnTo>
                    <a:pt x="2629" y="988"/>
                  </a:lnTo>
                  <a:lnTo>
                    <a:pt x="2631" y="986"/>
                  </a:lnTo>
                  <a:lnTo>
                    <a:pt x="2633" y="985"/>
                  </a:lnTo>
                  <a:lnTo>
                    <a:pt x="2635" y="983"/>
                  </a:lnTo>
                  <a:lnTo>
                    <a:pt x="2637" y="981"/>
                  </a:lnTo>
                  <a:lnTo>
                    <a:pt x="2640" y="980"/>
                  </a:lnTo>
                  <a:lnTo>
                    <a:pt x="2642" y="979"/>
                  </a:lnTo>
                  <a:lnTo>
                    <a:pt x="2645" y="978"/>
                  </a:lnTo>
                  <a:lnTo>
                    <a:pt x="2647" y="978"/>
                  </a:lnTo>
                  <a:lnTo>
                    <a:pt x="2650" y="977"/>
                  </a:lnTo>
                  <a:lnTo>
                    <a:pt x="2653" y="977"/>
                  </a:lnTo>
                  <a:lnTo>
                    <a:pt x="2656" y="977"/>
                  </a:lnTo>
                  <a:lnTo>
                    <a:pt x="2658" y="978"/>
                  </a:lnTo>
                  <a:lnTo>
                    <a:pt x="2661" y="978"/>
                  </a:lnTo>
                  <a:lnTo>
                    <a:pt x="2663" y="979"/>
                  </a:lnTo>
                  <a:lnTo>
                    <a:pt x="2667" y="981"/>
                  </a:lnTo>
                  <a:lnTo>
                    <a:pt x="2671" y="983"/>
                  </a:lnTo>
                  <a:lnTo>
                    <a:pt x="2674" y="987"/>
                  </a:lnTo>
                  <a:lnTo>
                    <a:pt x="2678" y="990"/>
                  </a:lnTo>
                  <a:lnTo>
                    <a:pt x="2680" y="994"/>
                  </a:lnTo>
                  <a:lnTo>
                    <a:pt x="2682" y="999"/>
                  </a:lnTo>
                  <a:lnTo>
                    <a:pt x="2686" y="999"/>
                  </a:lnTo>
                  <a:lnTo>
                    <a:pt x="2687" y="996"/>
                  </a:lnTo>
                  <a:lnTo>
                    <a:pt x="2688" y="993"/>
                  </a:lnTo>
                  <a:lnTo>
                    <a:pt x="2689" y="990"/>
                  </a:lnTo>
                  <a:lnTo>
                    <a:pt x="2690" y="987"/>
                  </a:lnTo>
                  <a:lnTo>
                    <a:pt x="2691" y="983"/>
                  </a:lnTo>
                  <a:lnTo>
                    <a:pt x="2692" y="980"/>
                  </a:lnTo>
                  <a:lnTo>
                    <a:pt x="2693" y="977"/>
                  </a:lnTo>
                  <a:lnTo>
                    <a:pt x="2694" y="974"/>
                  </a:lnTo>
                  <a:lnTo>
                    <a:pt x="2694" y="974"/>
                  </a:lnTo>
                  <a:lnTo>
                    <a:pt x="2693" y="974"/>
                  </a:lnTo>
                  <a:lnTo>
                    <a:pt x="2693" y="974"/>
                  </a:lnTo>
                  <a:lnTo>
                    <a:pt x="2693" y="973"/>
                  </a:lnTo>
                  <a:lnTo>
                    <a:pt x="2693" y="973"/>
                  </a:lnTo>
                  <a:lnTo>
                    <a:pt x="2693" y="973"/>
                  </a:lnTo>
                  <a:lnTo>
                    <a:pt x="2692" y="973"/>
                  </a:lnTo>
                  <a:lnTo>
                    <a:pt x="2692" y="972"/>
                  </a:lnTo>
                  <a:lnTo>
                    <a:pt x="2688" y="970"/>
                  </a:lnTo>
                  <a:lnTo>
                    <a:pt x="2683" y="968"/>
                  </a:lnTo>
                  <a:lnTo>
                    <a:pt x="2678" y="966"/>
                  </a:lnTo>
                  <a:lnTo>
                    <a:pt x="2674" y="964"/>
                  </a:lnTo>
                  <a:lnTo>
                    <a:pt x="2669" y="964"/>
                  </a:lnTo>
                  <a:lnTo>
                    <a:pt x="2664" y="963"/>
                  </a:lnTo>
                  <a:lnTo>
                    <a:pt x="2659" y="962"/>
                  </a:lnTo>
                  <a:lnTo>
                    <a:pt x="2654" y="962"/>
                  </a:lnTo>
                  <a:close/>
                  <a:moveTo>
                    <a:pt x="4278" y="962"/>
                  </a:moveTo>
                  <a:lnTo>
                    <a:pt x="4272" y="962"/>
                  </a:lnTo>
                  <a:lnTo>
                    <a:pt x="4267" y="963"/>
                  </a:lnTo>
                  <a:lnTo>
                    <a:pt x="4262" y="964"/>
                  </a:lnTo>
                  <a:lnTo>
                    <a:pt x="4257" y="965"/>
                  </a:lnTo>
                  <a:lnTo>
                    <a:pt x="4253" y="966"/>
                  </a:lnTo>
                  <a:lnTo>
                    <a:pt x="4248" y="968"/>
                  </a:lnTo>
                  <a:lnTo>
                    <a:pt x="4243" y="971"/>
                  </a:lnTo>
                  <a:lnTo>
                    <a:pt x="4239" y="975"/>
                  </a:lnTo>
                  <a:lnTo>
                    <a:pt x="4234" y="979"/>
                  </a:lnTo>
                  <a:lnTo>
                    <a:pt x="4230" y="983"/>
                  </a:lnTo>
                  <a:lnTo>
                    <a:pt x="4227" y="988"/>
                  </a:lnTo>
                  <a:lnTo>
                    <a:pt x="4224" y="992"/>
                  </a:lnTo>
                  <a:lnTo>
                    <a:pt x="4222" y="997"/>
                  </a:lnTo>
                  <a:lnTo>
                    <a:pt x="4220" y="1003"/>
                  </a:lnTo>
                  <a:lnTo>
                    <a:pt x="4220" y="1009"/>
                  </a:lnTo>
                  <a:lnTo>
                    <a:pt x="4220" y="1015"/>
                  </a:lnTo>
                  <a:lnTo>
                    <a:pt x="4220" y="1020"/>
                  </a:lnTo>
                  <a:lnTo>
                    <a:pt x="4220" y="1026"/>
                  </a:lnTo>
                  <a:lnTo>
                    <a:pt x="4222" y="1031"/>
                  </a:lnTo>
                  <a:lnTo>
                    <a:pt x="4223" y="1036"/>
                  </a:lnTo>
                  <a:lnTo>
                    <a:pt x="4226" y="1041"/>
                  </a:lnTo>
                  <a:lnTo>
                    <a:pt x="4229" y="1046"/>
                  </a:lnTo>
                  <a:lnTo>
                    <a:pt x="4231" y="1048"/>
                  </a:lnTo>
                  <a:lnTo>
                    <a:pt x="4233" y="1050"/>
                  </a:lnTo>
                  <a:lnTo>
                    <a:pt x="4235" y="1052"/>
                  </a:lnTo>
                  <a:lnTo>
                    <a:pt x="4237" y="1053"/>
                  </a:lnTo>
                  <a:lnTo>
                    <a:pt x="4239" y="1055"/>
                  </a:lnTo>
                  <a:lnTo>
                    <a:pt x="4242" y="1056"/>
                  </a:lnTo>
                  <a:lnTo>
                    <a:pt x="4244" y="1058"/>
                  </a:lnTo>
                  <a:lnTo>
                    <a:pt x="4247" y="1060"/>
                  </a:lnTo>
                  <a:lnTo>
                    <a:pt x="4250" y="1062"/>
                  </a:lnTo>
                  <a:lnTo>
                    <a:pt x="4252" y="1063"/>
                  </a:lnTo>
                  <a:lnTo>
                    <a:pt x="4255" y="1064"/>
                  </a:lnTo>
                  <a:lnTo>
                    <a:pt x="4257" y="1065"/>
                  </a:lnTo>
                  <a:lnTo>
                    <a:pt x="4261" y="1067"/>
                  </a:lnTo>
                  <a:lnTo>
                    <a:pt x="4265" y="1069"/>
                  </a:lnTo>
                  <a:lnTo>
                    <a:pt x="4268" y="1071"/>
                  </a:lnTo>
                  <a:lnTo>
                    <a:pt x="4272" y="1073"/>
                  </a:lnTo>
                  <a:lnTo>
                    <a:pt x="4276" y="1075"/>
                  </a:lnTo>
                  <a:lnTo>
                    <a:pt x="4279" y="1077"/>
                  </a:lnTo>
                  <a:lnTo>
                    <a:pt x="4283" y="1079"/>
                  </a:lnTo>
                  <a:lnTo>
                    <a:pt x="4286" y="1082"/>
                  </a:lnTo>
                  <a:lnTo>
                    <a:pt x="4288" y="1084"/>
                  </a:lnTo>
                  <a:lnTo>
                    <a:pt x="4290" y="1086"/>
                  </a:lnTo>
                  <a:lnTo>
                    <a:pt x="4291" y="1088"/>
                  </a:lnTo>
                  <a:lnTo>
                    <a:pt x="4293" y="1090"/>
                  </a:lnTo>
                  <a:lnTo>
                    <a:pt x="4294" y="1093"/>
                  </a:lnTo>
                  <a:lnTo>
                    <a:pt x="4294" y="1095"/>
                  </a:lnTo>
                  <a:lnTo>
                    <a:pt x="4295" y="1098"/>
                  </a:lnTo>
                  <a:lnTo>
                    <a:pt x="4295" y="1101"/>
                  </a:lnTo>
                  <a:lnTo>
                    <a:pt x="4295" y="1105"/>
                  </a:lnTo>
                  <a:lnTo>
                    <a:pt x="4294" y="1107"/>
                  </a:lnTo>
                  <a:lnTo>
                    <a:pt x="4294" y="1110"/>
                  </a:lnTo>
                  <a:lnTo>
                    <a:pt x="4293" y="1113"/>
                  </a:lnTo>
                  <a:lnTo>
                    <a:pt x="4292" y="1115"/>
                  </a:lnTo>
                  <a:lnTo>
                    <a:pt x="4290" y="1117"/>
                  </a:lnTo>
                  <a:lnTo>
                    <a:pt x="4288" y="1119"/>
                  </a:lnTo>
                  <a:lnTo>
                    <a:pt x="4286" y="1121"/>
                  </a:lnTo>
                  <a:lnTo>
                    <a:pt x="4284" y="1122"/>
                  </a:lnTo>
                  <a:lnTo>
                    <a:pt x="4282" y="1123"/>
                  </a:lnTo>
                  <a:lnTo>
                    <a:pt x="4279" y="1125"/>
                  </a:lnTo>
                  <a:lnTo>
                    <a:pt x="4277" y="1125"/>
                  </a:lnTo>
                  <a:lnTo>
                    <a:pt x="4274" y="1126"/>
                  </a:lnTo>
                  <a:lnTo>
                    <a:pt x="4271" y="1127"/>
                  </a:lnTo>
                  <a:lnTo>
                    <a:pt x="4268" y="1127"/>
                  </a:lnTo>
                  <a:lnTo>
                    <a:pt x="4266" y="1127"/>
                  </a:lnTo>
                  <a:lnTo>
                    <a:pt x="4262" y="1127"/>
                  </a:lnTo>
                  <a:lnTo>
                    <a:pt x="4259" y="1127"/>
                  </a:lnTo>
                  <a:lnTo>
                    <a:pt x="4256" y="1126"/>
                  </a:lnTo>
                  <a:lnTo>
                    <a:pt x="4253" y="1125"/>
                  </a:lnTo>
                  <a:lnTo>
                    <a:pt x="4250" y="1124"/>
                  </a:lnTo>
                  <a:lnTo>
                    <a:pt x="4248" y="1123"/>
                  </a:lnTo>
                  <a:lnTo>
                    <a:pt x="4245" y="1122"/>
                  </a:lnTo>
                  <a:lnTo>
                    <a:pt x="4243" y="1120"/>
                  </a:lnTo>
                  <a:lnTo>
                    <a:pt x="4240" y="1118"/>
                  </a:lnTo>
                  <a:lnTo>
                    <a:pt x="4238" y="1116"/>
                  </a:lnTo>
                  <a:lnTo>
                    <a:pt x="4236" y="1114"/>
                  </a:lnTo>
                  <a:lnTo>
                    <a:pt x="4235" y="1111"/>
                  </a:lnTo>
                  <a:lnTo>
                    <a:pt x="4233" y="1109"/>
                  </a:lnTo>
                  <a:lnTo>
                    <a:pt x="4232" y="1106"/>
                  </a:lnTo>
                  <a:lnTo>
                    <a:pt x="4231" y="1103"/>
                  </a:lnTo>
                  <a:lnTo>
                    <a:pt x="4230" y="1100"/>
                  </a:lnTo>
                  <a:lnTo>
                    <a:pt x="4225" y="1100"/>
                  </a:lnTo>
                  <a:lnTo>
                    <a:pt x="4225" y="1104"/>
                  </a:lnTo>
                  <a:lnTo>
                    <a:pt x="4224" y="1108"/>
                  </a:lnTo>
                  <a:lnTo>
                    <a:pt x="4223" y="1112"/>
                  </a:lnTo>
                  <a:lnTo>
                    <a:pt x="4222" y="1116"/>
                  </a:lnTo>
                  <a:lnTo>
                    <a:pt x="4222" y="1120"/>
                  </a:lnTo>
                  <a:lnTo>
                    <a:pt x="4220" y="1124"/>
                  </a:lnTo>
                  <a:lnTo>
                    <a:pt x="4219" y="1128"/>
                  </a:lnTo>
                  <a:lnTo>
                    <a:pt x="4218" y="1132"/>
                  </a:lnTo>
                  <a:lnTo>
                    <a:pt x="4223" y="1135"/>
                  </a:lnTo>
                  <a:lnTo>
                    <a:pt x="4227" y="1136"/>
                  </a:lnTo>
                  <a:lnTo>
                    <a:pt x="4233" y="1138"/>
                  </a:lnTo>
                  <a:lnTo>
                    <a:pt x="4238" y="1140"/>
                  </a:lnTo>
                  <a:lnTo>
                    <a:pt x="4243" y="1141"/>
                  </a:lnTo>
                  <a:lnTo>
                    <a:pt x="4248" y="1142"/>
                  </a:lnTo>
                  <a:lnTo>
                    <a:pt x="4254" y="1142"/>
                  </a:lnTo>
                  <a:lnTo>
                    <a:pt x="4259" y="1142"/>
                  </a:lnTo>
                  <a:lnTo>
                    <a:pt x="4264" y="1142"/>
                  </a:lnTo>
                  <a:lnTo>
                    <a:pt x="4268" y="1142"/>
                  </a:lnTo>
                  <a:lnTo>
                    <a:pt x="4272" y="1142"/>
                  </a:lnTo>
                  <a:lnTo>
                    <a:pt x="4277" y="1141"/>
                  </a:lnTo>
                  <a:lnTo>
                    <a:pt x="4281" y="1140"/>
                  </a:lnTo>
                  <a:lnTo>
                    <a:pt x="4285" y="1139"/>
                  </a:lnTo>
                  <a:lnTo>
                    <a:pt x="4289" y="1138"/>
                  </a:lnTo>
                  <a:lnTo>
                    <a:pt x="4293" y="1136"/>
                  </a:lnTo>
                  <a:lnTo>
                    <a:pt x="4298" y="1134"/>
                  </a:lnTo>
                  <a:lnTo>
                    <a:pt x="4302" y="1131"/>
                  </a:lnTo>
                  <a:lnTo>
                    <a:pt x="4306" y="1129"/>
                  </a:lnTo>
                  <a:lnTo>
                    <a:pt x="4309" y="1126"/>
                  </a:lnTo>
                  <a:lnTo>
                    <a:pt x="4313" y="1123"/>
                  </a:lnTo>
                  <a:lnTo>
                    <a:pt x="4315" y="1120"/>
                  </a:lnTo>
                  <a:lnTo>
                    <a:pt x="4318" y="1116"/>
                  </a:lnTo>
                  <a:lnTo>
                    <a:pt x="4321" y="1111"/>
                  </a:lnTo>
                  <a:lnTo>
                    <a:pt x="4322" y="1108"/>
                  </a:lnTo>
                  <a:lnTo>
                    <a:pt x="4323" y="1106"/>
                  </a:lnTo>
                  <a:lnTo>
                    <a:pt x="4324" y="1103"/>
                  </a:lnTo>
                  <a:lnTo>
                    <a:pt x="4325" y="1100"/>
                  </a:lnTo>
                  <a:lnTo>
                    <a:pt x="4326" y="1097"/>
                  </a:lnTo>
                  <a:lnTo>
                    <a:pt x="4326" y="1093"/>
                  </a:lnTo>
                  <a:lnTo>
                    <a:pt x="4326" y="1090"/>
                  </a:lnTo>
                  <a:lnTo>
                    <a:pt x="4326" y="1087"/>
                  </a:lnTo>
                  <a:lnTo>
                    <a:pt x="4326" y="1084"/>
                  </a:lnTo>
                  <a:lnTo>
                    <a:pt x="4326" y="1082"/>
                  </a:lnTo>
                  <a:lnTo>
                    <a:pt x="4326" y="1079"/>
                  </a:lnTo>
                  <a:lnTo>
                    <a:pt x="4326" y="1076"/>
                  </a:lnTo>
                  <a:lnTo>
                    <a:pt x="4325" y="1073"/>
                  </a:lnTo>
                  <a:lnTo>
                    <a:pt x="4324" y="1070"/>
                  </a:lnTo>
                  <a:lnTo>
                    <a:pt x="4323" y="1067"/>
                  </a:lnTo>
                  <a:lnTo>
                    <a:pt x="4322" y="1065"/>
                  </a:lnTo>
                  <a:lnTo>
                    <a:pt x="4321" y="1062"/>
                  </a:lnTo>
                  <a:lnTo>
                    <a:pt x="4319" y="1059"/>
                  </a:lnTo>
                  <a:lnTo>
                    <a:pt x="4317" y="1057"/>
                  </a:lnTo>
                  <a:lnTo>
                    <a:pt x="4315" y="1054"/>
                  </a:lnTo>
                  <a:lnTo>
                    <a:pt x="4311" y="1050"/>
                  </a:lnTo>
                  <a:lnTo>
                    <a:pt x="4306" y="1046"/>
                  </a:lnTo>
                  <a:lnTo>
                    <a:pt x="4300" y="1042"/>
                  </a:lnTo>
                  <a:lnTo>
                    <a:pt x="4293" y="1039"/>
                  </a:lnTo>
                  <a:lnTo>
                    <a:pt x="4287" y="1035"/>
                  </a:lnTo>
                  <a:lnTo>
                    <a:pt x="4281" y="1032"/>
                  </a:lnTo>
                  <a:lnTo>
                    <a:pt x="4275" y="1029"/>
                  </a:lnTo>
                  <a:lnTo>
                    <a:pt x="4269" y="1026"/>
                  </a:lnTo>
                  <a:lnTo>
                    <a:pt x="4263" y="1022"/>
                  </a:lnTo>
                  <a:lnTo>
                    <a:pt x="4259" y="1019"/>
                  </a:lnTo>
                  <a:lnTo>
                    <a:pt x="4257" y="1017"/>
                  </a:lnTo>
                  <a:lnTo>
                    <a:pt x="4255" y="1015"/>
                  </a:lnTo>
                  <a:lnTo>
                    <a:pt x="4253" y="1013"/>
                  </a:lnTo>
                  <a:lnTo>
                    <a:pt x="4252" y="1011"/>
                  </a:lnTo>
                  <a:lnTo>
                    <a:pt x="4251" y="1009"/>
                  </a:lnTo>
                  <a:lnTo>
                    <a:pt x="4250" y="1007"/>
                  </a:lnTo>
                  <a:lnTo>
                    <a:pt x="4250" y="1004"/>
                  </a:lnTo>
                  <a:lnTo>
                    <a:pt x="4249" y="1002"/>
                  </a:lnTo>
                  <a:lnTo>
                    <a:pt x="4249" y="1000"/>
                  </a:lnTo>
                  <a:lnTo>
                    <a:pt x="4250" y="997"/>
                  </a:lnTo>
                  <a:lnTo>
                    <a:pt x="4250" y="994"/>
                  </a:lnTo>
                  <a:lnTo>
                    <a:pt x="4251" y="992"/>
                  </a:lnTo>
                  <a:lnTo>
                    <a:pt x="4252" y="990"/>
                  </a:lnTo>
                  <a:lnTo>
                    <a:pt x="4253" y="988"/>
                  </a:lnTo>
                  <a:lnTo>
                    <a:pt x="4255" y="986"/>
                  </a:lnTo>
                  <a:lnTo>
                    <a:pt x="4257" y="985"/>
                  </a:lnTo>
                  <a:lnTo>
                    <a:pt x="4259" y="983"/>
                  </a:lnTo>
                  <a:lnTo>
                    <a:pt x="4261" y="981"/>
                  </a:lnTo>
                  <a:lnTo>
                    <a:pt x="4264" y="980"/>
                  </a:lnTo>
                  <a:lnTo>
                    <a:pt x="4266" y="979"/>
                  </a:lnTo>
                  <a:lnTo>
                    <a:pt x="4269" y="978"/>
                  </a:lnTo>
                  <a:lnTo>
                    <a:pt x="4271" y="978"/>
                  </a:lnTo>
                  <a:lnTo>
                    <a:pt x="4274" y="977"/>
                  </a:lnTo>
                  <a:lnTo>
                    <a:pt x="4277" y="977"/>
                  </a:lnTo>
                  <a:lnTo>
                    <a:pt x="4280" y="977"/>
                  </a:lnTo>
                  <a:lnTo>
                    <a:pt x="4282" y="978"/>
                  </a:lnTo>
                  <a:lnTo>
                    <a:pt x="4285" y="978"/>
                  </a:lnTo>
                  <a:lnTo>
                    <a:pt x="4287" y="979"/>
                  </a:lnTo>
                  <a:lnTo>
                    <a:pt x="4291" y="981"/>
                  </a:lnTo>
                  <a:lnTo>
                    <a:pt x="4295" y="983"/>
                  </a:lnTo>
                  <a:lnTo>
                    <a:pt x="4299" y="987"/>
                  </a:lnTo>
                  <a:lnTo>
                    <a:pt x="4302" y="990"/>
                  </a:lnTo>
                  <a:lnTo>
                    <a:pt x="4304" y="994"/>
                  </a:lnTo>
                  <a:lnTo>
                    <a:pt x="4306" y="999"/>
                  </a:lnTo>
                  <a:lnTo>
                    <a:pt x="4310" y="999"/>
                  </a:lnTo>
                  <a:lnTo>
                    <a:pt x="4311" y="996"/>
                  </a:lnTo>
                  <a:lnTo>
                    <a:pt x="4312" y="993"/>
                  </a:lnTo>
                  <a:lnTo>
                    <a:pt x="4313" y="990"/>
                  </a:lnTo>
                  <a:lnTo>
                    <a:pt x="4314" y="987"/>
                  </a:lnTo>
                  <a:lnTo>
                    <a:pt x="4315" y="983"/>
                  </a:lnTo>
                  <a:lnTo>
                    <a:pt x="4316" y="980"/>
                  </a:lnTo>
                  <a:lnTo>
                    <a:pt x="4317" y="977"/>
                  </a:lnTo>
                  <a:lnTo>
                    <a:pt x="4319" y="974"/>
                  </a:lnTo>
                  <a:lnTo>
                    <a:pt x="4318" y="974"/>
                  </a:lnTo>
                  <a:lnTo>
                    <a:pt x="4318" y="974"/>
                  </a:lnTo>
                  <a:lnTo>
                    <a:pt x="4317" y="974"/>
                  </a:lnTo>
                  <a:lnTo>
                    <a:pt x="4317" y="973"/>
                  </a:lnTo>
                  <a:lnTo>
                    <a:pt x="4317" y="973"/>
                  </a:lnTo>
                  <a:lnTo>
                    <a:pt x="4317" y="973"/>
                  </a:lnTo>
                  <a:lnTo>
                    <a:pt x="4316" y="972"/>
                  </a:lnTo>
                  <a:lnTo>
                    <a:pt x="4312" y="970"/>
                  </a:lnTo>
                  <a:lnTo>
                    <a:pt x="4307" y="968"/>
                  </a:lnTo>
                  <a:lnTo>
                    <a:pt x="4302" y="966"/>
                  </a:lnTo>
                  <a:lnTo>
                    <a:pt x="4298" y="964"/>
                  </a:lnTo>
                  <a:lnTo>
                    <a:pt x="4293" y="964"/>
                  </a:lnTo>
                  <a:lnTo>
                    <a:pt x="4288" y="963"/>
                  </a:lnTo>
                  <a:lnTo>
                    <a:pt x="4283" y="962"/>
                  </a:lnTo>
                  <a:lnTo>
                    <a:pt x="4278" y="962"/>
                  </a:lnTo>
                  <a:close/>
                  <a:moveTo>
                    <a:pt x="5774" y="962"/>
                  </a:moveTo>
                  <a:lnTo>
                    <a:pt x="5763" y="962"/>
                  </a:lnTo>
                  <a:lnTo>
                    <a:pt x="5753" y="964"/>
                  </a:lnTo>
                  <a:lnTo>
                    <a:pt x="5748" y="964"/>
                  </a:lnTo>
                  <a:lnTo>
                    <a:pt x="5743" y="966"/>
                  </a:lnTo>
                  <a:lnTo>
                    <a:pt x="5738" y="967"/>
                  </a:lnTo>
                  <a:lnTo>
                    <a:pt x="5733" y="968"/>
                  </a:lnTo>
                  <a:lnTo>
                    <a:pt x="5728" y="970"/>
                  </a:lnTo>
                  <a:lnTo>
                    <a:pt x="5724" y="972"/>
                  </a:lnTo>
                  <a:lnTo>
                    <a:pt x="5719" y="974"/>
                  </a:lnTo>
                  <a:lnTo>
                    <a:pt x="5715" y="975"/>
                  </a:lnTo>
                  <a:lnTo>
                    <a:pt x="5711" y="978"/>
                  </a:lnTo>
                  <a:lnTo>
                    <a:pt x="5707" y="981"/>
                  </a:lnTo>
                  <a:lnTo>
                    <a:pt x="5703" y="983"/>
                  </a:lnTo>
                  <a:lnTo>
                    <a:pt x="5700" y="986"/>
                  </a:lnTo>
                  <a:lnTo>
                    <a:pt x="5696" y="989"/>
                  </a:lnTo>
                  <a:lnTo>
                    <a:pt x="5693" y="992"/>
                  </a:lnTo>
                  <a:lnTo>
                    <a:pt x="5690" y="996"/>
                  </a:lnTo>
                  <a:lnTo>
                    <a:pt x="5687" y="999"/>
                  </a:lnTo>
                  <a:lnTo>
                    <a:pt x="5684" y="1003"/>
                  </a:lnTo>
                  <a:lnTo>
                    <a:pt x="5681" y="1007"/>
                  </a:lnTo>
                  <a:lnTo>
                    <a:pt x="5679" y="1011"/>
                  </a:lnTo>
                  <a:lnTo>
                    <a:pt x="5677" y="1016"/>
                  </a:lnTo>
                  <a:lnTo>
                    <a:pt x="5675" y="1020"/>
                  </a:lnTo>
                  <a:lnTo>
                    <a:pt x="5674" y="1025"/>
                  </a:lnTo>
                  <a:lnTo>
                    <a:pt x="5672" y="1030"/>
                  </a:lnTo>
                  <a:lnTo>
                    <a:pt x="5671" y="1035"/>
                  </a:lnTo>
                  <a:lnTo>
                    <a:pt x="5670" y="1040"/>
                  </a:lnTo>
                  <a:lnTo>
                    <a:pt x="5670" y="1045"/>
                  </a:lnTo>
                  <a:lnTo>
                    <a:pt x="5669" y="1051"/>
                  </a:lnTo>
                  <a:lnTo>
                    <a:pt x="5669" y="1057"/>
                  </a:lnTo>
                  <a:lnTo>
                    <a:pt x="5669" y="1062"/>
                  </a:lnTo>
                  <a:lnTo>
                    <a:pt x="5670" y="1067"/>
                  </a:lnTo>
                  <a:lnTo>
                    <a:pt x="5670" y="1073"/>
                  </a:lnTo>
                  <a:lnTo>
                    <a:pt x="5671" y="1077"/>
                  </a:lnTo>
                  <a:lnTo>
                    <a:pt x="5672" y="1082"/>
                  </a:lnTo>
                  <a:lnTo>
                    <a:pt x="5674" y="1087"/>
                  </a:lnTo>
                  <a:lnTo>
                    <a:pt x="5675" y="1091"/>
                  </a:lnTo>
                  <a:lnTo>
                    <a:pt x="5677" y="1095"/>
                  </a:lnTo>
                  <a:lnTo>
                    <a:pt x="5679" y="1099"/>
                  </a:lnTo>
                  <a:lnTo>
                    <a:pt x="5682" y="1103"/>
                  </a:lnTo>
                  <a:lnTo>
                    <a:pt x="5684" y="1106"/>
                  </a:lnTo>
                  <a:lnTo>
                    <a:pt x="5687" y="1110"/>
                  </a:lnTo>
                  <a:lnTo>
                    <a:pt x="5690" y="1113"/>
                  </a:lnTo>
                  <a:lnTo>
                    <a:pt x="5693" y="1116"/>
                  </a:lnTo>
                  <a:lnTo>
                    <a:pt x="5696" y="1119"/>
                  </a:lnTo>
                  <a:lnTo>
                    <a:pt x="5700" y="1122"/>
                  </a:lnTo>
                  <a:lnTo>
                    <a:pt x="5703" y="1124"/>
                  </a:lnTo>
                  <a:lnTo>
                    <a:pt x="5707" y="1127"/>
                  </a:lnTo>
                  <a:lnTo>
                    <a:pt x="5711" y="1129"/>
                  </a:lnTo>
                  <a:lnTo>
                    <a:pt x="5715" y="1131"/>
                  </a:lnTo>
                  <a:lnTo>
                    <a:pt x="5719" y="1133"/>
                  </a:lnTo>
                  <a:lnTo>
                    <a:pt x="5723" y="1135"/>
                  </a:lnTo>
                  <a:lnTo>
                    <a:pt x="5728" y="1136"/>
                  </a:lnTo>
                  <a:lnTo>
                    <a:pt x="5732" y="1137"/>
                  </a:lnTo>
                  <a:lnTo>
                    <a:pt x="5741" y="1140"/>
                  </a:lnTo>
                  <a:lnTo>
                    <a:pt x="5751" y="1141"/>
                  </a:lnTo>
                  <a:lnTo>
                    <a:pt x="5761" y="1142"/>
                  </a:lnTo>
                  <a:lnTo>
                    <a:pt x="5771" y="1142"/>
                  </a:lnTo>
                  <a:lnTo>
                    <a:pt x="5779" y="1142"/>
                  </a:lnTo>
                  <a:lnTo>
                    <a:pt x="5787" y="1142"/>
                  </a:lnTo>
                  <a:lnTo>
                    <a:pt x="5796" y="1141"/>
                  </a:lnTo>
                  <a:lnTo>
                    <a:pt x="5804" y="1139"/>
                  </a:lnTo>
                  <a:lnTo>
                    <a:pt x="5813" y="1138"/>
                  </a:lnTo>
                  <a:lnTo>
                    <a:pt x="5821" y="1136"/>
                  </a:lnTo>
                  <a:lnTo>
                    <a:pt x="5829" y="1134"/>
                  </a:lnTo>
                  <a:lnTo>
                    <a:pt x="5837" y="1132"/>
                  </a:lnTo>
                  <a:lnTo>
                    <a:pt x="5837" y="1128"/>
                  </a:lnTo>
                  <a:lnTo>
                    <a:pt x="5837" y="1125"/>
                  </a:lnTo>
                  <a:lnTo>
                    <a:pt x="5837" y="1121"/>
                  </a:lnTo>
                  <a:lnTo>
                    <a:pt x="5837" y="1118"/>
                  </a:lnTo>
                  <a:lnTo>
                    <a:pt x="5837" y="1114"/>
                  </a:lnTo>
                  <a:lnTo>
                    <a:pt x="5836" y="1110"/>
                  </a:lnTo>
                  <a:lnTo>
                    <a:pt x="5836" y="1106"/>
                  </a:lnTo>
                  <a:lnTo>
                    <a:pt x="5836" y="1103"/>
                  </a:lnTo>
                  <a:lnTo>
                    <a:pt x="5836" y="1098"/>
                  </a:lnTo>
                  <a:lnTo>
                    <a:pt x="5837" y="1093"/>
                  </a:lnTo>
                  <a:lnTo>
                    <a:pt x="5837" y="1088"/>
                  </a:lnTo>
                  <a:lnTo>
                    <a:pt x="5837" y="1082"/>
                  </a:lnTo>
                  <a:lnTo>
                    <a:pt x="5837" y="1077"/>
                  </a:lnTo>
                  <a:lnTo>
                    <a:pt x="5838" y="1072"/>
                  </a:lnTo>
                  <a:lnTo>
                    <a:pt x="5838" y="1067"/>
                  </a:lnTo>
                  <a:lnTo>
                    <a:pt x="5839" y="1062"/>
                  </a:lnTo>
                  <a:lnTo>
                    <a:pt x="5836" y="1062"/>
                  </a:lnTo>
                  <a:lnTo>
                    <a:pt x="5833" y="1062"/>
                  </a:lnTo>
                  <a:lnTo>
                    <a:pt x="5831" y="1062"/>
                  </a:lnTo>
                  <a:lnTo>
                    <a:pt x="5828" y="1062"/>
                  </a:lnTo>
                  <a:lnTo>
                    <a:pt x="5826" y="1062"/>
                  </a:lnTo>
                  <a:lnTo>
                    <a:pt x="5823" y="1062"/>
                  </a:lnTo>
                  <a:lnTo>
                    <a:pt x="5821" y="1063"/>
                  </a:lnTo>
                  <a:lnTo>
                    <a:pt x="5818" y="1063"/>
                  </a:lnTo>
                  <a:lnTo>
                    <a:pt x="5815" y="1063"/>
                  </a:lnTo>
                  <a:lnTo>
                    <a:pt x="5813" y="1062"/>
                  </a:lnTo>
                  <a:lnTo>
                    <a:pt x="5811" y="1062"/>
                  </a:lnTo>
                  <a:lnTo>
                    <a:pt x="5808" y="1062"/>
                  </a:lnTo>
                  <a:lnTo>
                    <a:pt x="5806" y="1062"/>
                  </a:lnTo>
                  <a:lnTo>
                    <a:pt x="5804" y="1062"/>
                  </a:lnTo>
                  <a:lnTo>
                    <a:pt x="5801" y="1062"/>
                  </a:lnTo>
                  <a:lnTo>
                    <a:pt x="5799" y="1062"/>
                  </a:lnTo>
                  <a:lnTo>
                    <a:pt x="5799" y="1067"/>
                  </a:lnTo>
                  <a:lnTo>
                    <a:pt x="5800" y="1071"/>
                  </a:lnTo>
                  <a:lnTo>
                    <a:pt x="5800" y="1077"/>
                  </a:lnTo>
                  <a:lnTo>
                    <a:pt x="5800" y="1081"/>
                  </a:lnTo>
                  <a:lnTo>
                    <a:pt x="5800" y="1086"/>
                  </a:lnTo>
                  <a:lnTo>
                    <a:pt x="5800" y="1091"/>
                  </a:lnTo>
                  <a:lnTo>
                    <a:pt x="5800" y="1096"/>
                  </a:lnTo>
                  <a:lnTo>
                    <a:pt x="5800" y="1101"/>
                  </a:lnTo>
                  <a:lnTo>
                    <a:pt x="5800" y="1103"/>
                  </a:lnTo>
                  <a:lnTo>
                    <a:pt x="5800" y="1106"/>
                  </a:lnTo>
                  <a:lnTo>
                    <a:pt x="5800" y="1108"/>
                  </a:lnTo>
                  <a:lnTo>
                    <a:pt x="5801" y="1111"/>
                  </a:lnTo>
                  <a:lnTo>
                    <a:pt x="5800" y="1113"/>
                  </a:lnTo>
                  <a:lnTo>
                    <a:pt x="5800" y="1116"/>
                  </a:lnTo>
                  <a:lnTo>
                    <a:pt x="5800" y="1118"/>
                  </a:lnTo>
                  <a:lnTo>
                    <a:pt x="5800" y="1120"/>
                  </a:lnTo>
                  <a:lnTo>
                    <a:pt x="5800" y="1121"/>
                  </a:lnTo>
                  <a:lnTo>
                    <a:pt x="5800" y="1121"/>
                  </a:lnTo>
                  <a:lnTo>
                    <a:pt x="5800" y="1122"/>
                  </a:lnTo>
                  <a:lnTo>
                    <a:pt x="5800" y="1122"/>
                  </a:lnTo>
                  <a:lnTo>
                    <a:pt x="5800" y="1123"/>
                  </a:lnTo>
                  <a:lnTo>
                    <a:pt x="5800" y="1123"/>
                  </a:lnTo>
                  <a:lnTo>
                    <a:pt x="5799" y="1123"/>
                  </a:lnTo>
                  <a:lnTo>
                    <a:pt x="5798" y="1124"/>
                  </a:lnTo>
                  <a:lnTo>
                    <a:pt x="5797" y="1124"/>
                  </a:lnTo>
                  <a:lnTo>
                    <a:pt x="5795" y="1125"/>
                  </a:lnTo>
                  <a:lnTo>
                    <a:pt x="5793" y="1125"/>
                  </a:lnTo>
                  <a:lnTo>
                    <a:pt x="5791" y="1125"/>
                  </a:lnTo>
                  <a:lnTo>
                    <a:pt x="5790" y="1125"/>
                  </a:lnTo>
                  <a:lnTo>
                    <a:pt x="5789" y="1126"/>
                  </a:lnTo>
                  <a:lnTo>
                    <a:pt x="5787" y="1126"/>
                  </a:lnTo>
                  <a:lnTo>
                    <a:pt x="5785" y="1127"/>
                  </a:lnTo>
                  <a:lnTo>
                    <a:pt x="5783" y="1127"/>
                  </a:lnTo>
                  <a:lnTo>
                    <a:pt x="5781" y="1127"/>
                  </a:lnTo>
                  <a:lnTo>
                    <a:pt x="5779" y="1127"/>
                  </a:lnTo>
                  <a:lnTo>
                    <a:pt x="5777" y="1127"/>
                  </a:lnTo>
                  <a:lnTo>
                    <a:pt x="5774" y="1127"/>
                  </a:lnTo>
                  <a:lnTo>
                    <a:pt x="5772" y="1127"/>
                  </a:lnTo>
                  <a:lnTo>
                    <a:pt x="5771" y="1127"/>
                  </a:lnTo>
                  <a:lnTo>
                    <a:pt x="5769" y="1127"/>
                  </a:lnTo>
                  <a:lnTo>
                    <a:pt x="5767" y="1127"/>
                  </a:lnTo>
                  <a:lnTo>
                    <a:pt x="5765" y="1127"/>
                  </a:lnTo>
                  <a:lnTo>
                    <a:pt x="5764" y="1127"/>
                  </a:lnTo>
                  <a:lnTo>
                    <a:pt x="5762" y="1127"/>
                  </a:lnTo>
                  <a:lnTo>
                    <a:pt x="5761" y="1126"/>
                  </a:lnTo>
                  <a:lnTo>
                    <a:pt x="5759" y="1126"/>
                  </a:lnTo>
                  <a:lnTo>
                    <a:pt x="5755" y="1125"/>
                  </a:lnTo>
                  <a:lnTo>
                    <a:pt x="5751" y="1124"/>
                  </a:lnTo>
                  <a:lnTo>
                    <a:pt x="5748" y="1123"/>
                  </a:lnTo>
                  <a:lnTo>
                    <a:pt x="5745" y="1122"/>
                  </a:lnTo>
                  <a:lnTo>
                    <a:pt x="5743" y="1121"/>
                  </a:lnTo>
                  <a:lnTo>
                    <a:pt x="5740" y="1119"/>
                  </a:lnTo>
                  <a:lnTo>
                    <a:pt x="5737" y="1117"/>
                  </a:lnTo>
                  <a:lnTo>
                    <a:pt x="5733" y="1114"/>
                  </a:lnTo>
                  <a:lnTo>
                    <a:pt x="5730" y="1112"/>
                  </a:lnTo>
                  <a:lnTo>
                    <a:pt x="5728" y="1109"/>
                  </a:lnTo>
                  <a:lnTo>
                    <a:pt x="5725" y="1106"/>
                  </a:lnTo>
                  <a:lnTo>
                    <a:pt x="5723" y="1103"/>
                  </a:lnTo>
                  <a:lnTo>
                    <a:pt x="5721" y="1099"/>
                  </a:lnTo>
                  <a:lnTo>
                    <a:pt x="5719" y="1095"/>
                  </a:lnTo>
                  <a:lnTo>
                    <a:pt x="5718" y="1092"/>
                  </a:lnTo>
                  <a:lnTo>
                    <a:pt x="5716" y="1088"/>
                  </a:lnTo>
                  <a:lnTo>
                    <a:pt x="5714" y="1080"/>
                  </a:lnTo>
                  <a:lnTo>
                    <a:pt x="5712" y="1073"/>
                  </a:lnTo>
                  <a:lnTo>
                    <a:pt x="5711" y="1065"/>
                  </a:lnTo>
                  <a:lnTo>
                    <a:pt x="5711" y="1058"/>
                  </a:lnTo>
                  <a:lnTo>
                    <a:pt x="5711" y="1050"/>
                  </a:lnTo>
                  <a:lnTo>
                    <a:pt x="5711" y="1044"/>
                  </a:lnTo>
                  <a:lnTo>
                    <a:pt x="5712" y="1037"/>
                  </a:lnTo>
                  <a:lnTo>
                    <a:pt x="5714" y="1030"/>
                  </a:lnTo>
                  <a:lnTo>
                    <a:pt x="5715" y="1024"/>
                  </a:lnTo>
                  <a:lnTo>
                    <a:pt x="5718" y="1017"/>
                  </a:lnTo>
                  <a:lnTo>
                    <a:pt x="5721" y="1011"/>
                  </a:lnTo>
                  <a:lnTo>
                    <a:pt x="5724" y="1005"/>
                  </a:lnTo>
                  <a:lnTo>
                    <a:pt x="5727" y="1002"/>
                  </a:lnTo>
                  <a:lnTo>
                    <a:pt x="5729" y="999"/>
                  </a:lnTo>
                  <a:lnTo>
                    <a:pt x="5732" y="996"/>
                  </a:lnTo>
                  <a:lnTo>
                    <a:pt x="5734" y="994"/>
                  </a:lnTo>
                  <a:lnTo>
                    <a:pt x="5737" y="991"/>
                  </a:lnTo>
                  <a:lnTo>
                    <a:pt x="5740" y="989"/>
                  </a:lnTo>
                  <a:lnTo>
                    <a:pt x="5743" y="987"/>
                  </a:lnTo>
                  <a:lnTo>
                    <a:pt x="5746" y="985"/>
                  </a:lnTo>
                  <a:lnTo>
                    <a:pt x="5749" y="983"/>
                  </a:lnTo>
                  <a:lnTo>
                    <a:pt x="5753" y="982"/>
                  </a:lnTo>
                  <a:lnTo>
                    <a:pt x="5756" y="981"/>
                  </a:lnTo>
                  <a:lnTo>
                    <a:pt x="5759" y="980"/>
                  </a:lnTo>
                  <a:lnTo>
                    <a:pt x="5763" y="979"/>
                  </a:lnTo>
                  <a:lnTo>
                    <a:pt x="5767" y="979"/>
                  </a:lnTo>
                  <a:lnTo>
                    <a:pt x="5771" y="978"/>
                  </a:lnTo>
                  <a:lnTo>
                    <a:pt x="5774" y="978"/>
                  </a:lnTo>
                  <a:lnTo>
                    <a:pt x="5782" y="978"/>
                  </a:lnTo>
                  <a:lnTo>
                    <a:pt x="5789" y="979"/>
                  </a:lnTo>
                  <a:lnTo>
                    <a:pt x="5793" y="981"/>
                  </a:lnTo>
                  <a:lnTo>
                    <a:pt x="5796" y="981"/>
                  </a:lnTo>
                  <a:lnTo>
                    <a:pt x="5800" y="983"/>
                  </a:lnTo>
                  <a:lnTo>
                    <a:pt x="5803" y="984"/>
                  </a:lnTo>
                  <a:lnTo>
                    <a:pt x="5806" y="986"/>
                  </a:lnTo>
                  <a:lnTo>
                    <a:pt x="5809" y="988"/>
                  </a:lnTo>
                  <a:lnTo>
                    <a:pt x="5812" y="990"/>
                  </a:lnTo>
                  <a:lnTo>
                    <a:pt x="5815" y="992"/>
                  </a:lnTo>
                  <a:lnTo>
                    <a:pt x="5817" y="994"/>
                  </a:lnTo>
                  <a:lnTo>
                    <a:pt x="5820" y="997"/>
                  </a:lnTo>
                  <a:lnTo>
                    <a:pt x="5823" y="1000"/>
                  </a:lnTo>
                  <a:lnTo>
                    <a:pt x="5825" y="1003"/>
                  </a:lnTo>
                  <a:lnTo>
                    <a:pt x="5828" y="1003"/>
                  </a:lnTo>
                  <a:lnTo>
                    <a:pt x="5829" y="1000"/>
                  </a:lnTo>
                  <a:lnTo>
                    <a:pt x="5830" y="996"/>
                  </a:lnTo>
                  <a:lnTo>
                    <a:pt x="5830" y="993"/>
                  </a:lnTo>
                  <a:lnTo>
                    <a:pt x="5831" y="990"/>
                  </a:lnTo>
                  <a:lnTo>
                    <a:pt x="5832" y="987"/>
                  </a:lnTo>
                  <a:lnTo>
                    <a:pt x="5833" y="984"/>
                  </a:lnTo>
                  <a:lnTo>
                    <a:pt x="5834" y="981"/>
                  </a:lnTo>
                  <a:lnTo>
                    <a:pt x="5836" y="977"/>
                  </a:lnTo>
                  <a:lnTo>
                    <a:pt x="5828" y="974"/>
                  </a:lnTo>
                  <a:lnTo>
                    <a:pt x="5821" y="971"/>
                  </a:lnTo>
                  <a:lnTo>
                    <a:pt x="5814" y="968"/>
                  </a:lnTo>
                  <a:lnTo>
                    <a:pt x="5806" y="966"/>
                  </a:lnTo>
                  <a:lnTo>
                    <a:pt x="5798" y="964"/>
                  </a:lnTo>
                  <a:lnTo>
                    <a:pt x="5790" y="963"/>
                  </a:lnTo>
                  <a:lnTo>
                    <a:pt x="5782" y="962"/>
                  </a:lnTo>
                  <a:lnTo>
                    <a:pt x="5774" y="962"/>
                  </a:lnTo>
                  <a:close/>
                  <a:moveTo>
                    <a:pt x="358" y="963"/>
                  </a:moveTo>
                  <a:lnTo>
                    <a:pt x="351" y="980"/>
                  </a:lnTo>
                  <a:lnTo>
                    <a:pt x="345" y="996"/>
                  </a:lnTo>
                  <a:lnTo>
                    <a:pt x="339" y="1013"/>
                  </a:lnTo>
                  <a:lnTo>
                    <a:pt x="332" y="1029"/>
                  </a:lnTo>
                  <a:lnTo>
                    <a:pt x="325" y="1045"/>
                  </a:lnTo>
                  <a:lnTo>
                    <a:pt x="319" y="1061"/>
                  </a:lnTo>
                  <a:lnTo>
                    <a:pt x="312" y="1077"/>
                  </a:lnTo>
                  <a:lnTo>
                    <a:pt x="304" y="1093"/>
                  </a:lnTo>
                  <a:lnTo>
                    <a:pt x="286" y="1137"/>
                  </a:lnTo>
                  <a:lnTo>
                    <a:pt x="286" y="1139"/>
                  </a:lnTo>
                  <a:lnTo>
                    <a:pt x="287" y="1139"/>
                  </a:lnTo>
                  <a:lnTo>
                    <a:pt x="289" y="1138"/>
                  </a:lnTo>
                  <a:lnTo>
                    <a:pt x="290" y="1138"/>
                  </a:lnTo>
                  <a:lnTo>
                    <a:pt x="292" y="1138"/>
                  </a:lnTo>
                  <a:lnTo>
                    <a:pt x="293" y="1138"/>
                  </a:lnTo>
                  <a:lnTo>
                    <a:pt x="295" y="1138"/>
                  </a:lnTo>
                  <a:lnTo>
                    <a:pt x="296" y="1138"/>
                  </a:lnTo>
                  <a:lnTo>
                    <a:pt x="298" y="1138"/>
                  </a:lnTo>
                  <a:lnTo>
                    <a:pt x="299" y="1138"/>
                  </a:lnTo>
                  <a:lnTo>
                    <a:pt x="301" y="1138"/>
                  </a:lnTo>
                  <a:lnTo>
                    <a:pt x="302" y="1138"/>
                  </a:lnTo>
                  <a:lnTo>
                    <a:pt x="304" y="1138"/>
                  </a:lnTo>
                  <a:lnTo>
                    <a:pt x="305" y="1138"/>
                  </a:lnTo>
                  <a:lnTo>
                    <a:pt x="307" y="1138"/>
                  </a:lnTo>
                  <a:lnTo>
                    <a:pt x="308" y="1139"/>
                  </a:lnTo>
                  <a:lnTo>
                    <a:pt x="310" y="1139"/>
                  </a:lnTo>
                  <a:lnTo>
                    <a:pt x="312" y="1133"/>
                  </a:lnTo>
                  <a:lnTo>
                    <a:pt x="313" y="1127"/>
                  </a:lnTo>
                  <a:lnTo>
                    <a:pt x="315" y="1120"/>
                  </a:lnTo>
                  <a:lnTo>
                    <a:pt x="317" y="1114"/>
                  </a:lnTo>
                  <a:lnTo>
                    <a:pt x="319" y="1108"/>
                  </a:lnTo>
                  <a:lnTo>
                    <a:pt x="321" y="1103"/>
                  </a:lnTo>
                  <a:lnTo>
                    <a:pt x="324" y="1096"/>
                  </a:lnTo>
                  <a:lnTo>
                    <a:pt x="326" y="1090"/>
                  </a:lnTo>
                  <a:lnTo>
                    <a:pt x="327" y="1087"/>
                  </a:lnTo>
                  <a:lnTo>
                    <a:pt x="331" y="1087"/>
                  </a:lnTo>
                  <a:lnTo>
                    <a:pt x="335" y="1087"/>
                  </a:lnTo>
                  <a:lnTo>
                    <a:pt x="339" y="1086"/>
                  </a:lnTo>
                  <a:lnTo>
                    <a:pt x="343" y="1086"/>
                  </a:lnTo>
                  <a:lnTo>
                    <a:pt x="346" y="1086"/>
                  </a:lnTo>
                  <a:lnTo>
                    <a:pt x="350" y="1086"/>
                  </a:lnTo>
                  <a:lnTo>
                    <a:pt x="354" y="1086"/>
                  </a:lnTo>
                  <a:lnTo>
                    <a:pt x="358" y="1086"/>
                  </a:lnTo>
                  <a:lnTo>
                    <a:pt x="362" y="1086"/>
                  </a:lnTo>
                  <a:lnTo>
                    <a:pt x="365" y="1086"/>
                  </a:lnTo>
                  <a:lnTo>
                    <a:pt x="369" y="1086"/>
                  </a:lnTo>
                  <a:lnTo>
                    <a:pt x="372" y="1086"/>
                  </a:lnTo>
                  <a:lnTo>
                    <a:pt x="375" y="1087"/>
                  </a:lnTo>
                  <a:lnTo>
                    <a:pt x="379" y="1087"/>
                  </a:lnTo>
                  <a:lnTo>
                    <a:pt x="383" y="1087"/>
                  </a:lnTo>
                  <a:lnTo>
                    <a:pt x="386" y="1087"/>
                  </a:lnTo>
                  <a:lnTo>
                    <a:pt x="388" y="1093"/>
                  </a:lnTo>
                  <a:lnTo>
                    <a:pt x="391" y="1100"/>
                  </a:lnTo>
                  <a:lnTo>
                    <a:pt x="393" y="1106"/>
                  </a:lnTo>
                  <a:lnTo>
                    <a:pt x="396" y="1113"/>
                  </a:lnTo>
                  <a:lnTo>
                    <a:pt x="398" y="1120"/>
                  </a:lnTo>
                  <a:lnTo>
                    <a:pt x="399" y="1126"/>
                  </a:lnTo>
                  <a:lnTo>
                    <a:pt x="401" y="1133"/>
                  </a:lnTo>
                  <a:lnTo>
                    <a:pt x="404" y="1139"/>
                  </a:lnTo>
                  <a:lnTo>
                    <a:pt x="406" y="1139"/>
                  </a:lnTo>
                  <a:lnTo>
                    <a:pt x="409" y="1138"/>
                  </a:lnTo>
                  <a:lnTo>
                    <a:pt x="412" y="1138"/>
                  </a:lnTo>
                  <a:lnTo>
                    <a:pt x="414" y="1138"/>
                  </a:lnTo>
                  <a:lnTo>
                    <a:pt x="417" y="1138"/>
                  </a:lnTo>
                  <a:lnTo>
                    <a:pt x="420" y="1138"/>
                  </a:lnTo>
                  <a:lnTo>
                    <a:pt x="422" y="1138"/>
                  </a:lnTo>
                  <a:lnTo>
                    <a:pt x="425" y="1138"/>
                  </a:lnTo>
                  <a:lnTo>
                    <a:pt x="428" y="1138"/>
                  </a:lnTo>
                  <a:lnTo>
                    <a:pt x="430" y="1138"/>
                  </a:lnTo>
                  <a:lnTo>
                    <a:pt x="433" y="1138"/>
                  </a:lnTo>
                  <a:lnTo>
                    <a:pt x="436" y="1138"/>
                  </a:lnTo>
                  <a:lnTo>
                    <a:pt x="439" y="1138"/>
                  </a:lnTo>
                  <a:lnTo>
                    <a:pt x="441" y="1138"/>
                  </a:lnTo>
                  <a:lnTo>
                    <a:pt x="444" y="1139"/>
                  </a:lnTo>
                  <a:lnTo>
                    <a:pt x="447" y="1139"/>
                  </a:lnTo>
                  <a:lnTo>
                    <a:pt x="447" y="1137"/>
                  </a:lnTo>
                  <a:lnTo>
                    <a:pt x="445" y="1134"/>
                  </a:lnTo>
                  <a:lnTo>
                    <a:pt x="437" y="1113"/>
                  </a:lnTo>
                  <a:lnTo>
                    <a:pt x="428" y="1093"/>
                  </a:lnTo>
                  <a:lnTo>
                    <a:pt x="420" y="1072"/>
                  </a:lnTo>
                  <a:lnTo>
                    <a:pt x="411" y="1051"/>
                  </a:lnTo>
                  <a:lnTo>
                    <a:pt x="403" y="1030"/>
                  </a:lnTo>
                  <a:lnTo>
                    <a:pt x="395" y="1009"/>
                  </a:lnTo>
                  <a:lnTo>
                    <a:pt x="387" y="989"/>
                  </a:lnTo>
                  <a:lnTo>
                    <a:pt x="379" y="968"/>
                  </a:lnTo>
                  <a:lnTo>
                    <a:pt x="377" y="963"/>
                  </a:lnTo>
                  <a:lnTo>
                    <a:pt x="376" y="964"/>
                  </a:lnTo>
                  <a:lnTo>
                    <a:pt x="375" y="964"/>
                  </a:lnTo>
                  <a:lnTo>
                    <a:pt x="373" y="964"/>
                  </a:lnTo>
                  <a:lnTo>
                    <a:pt x="372" y="964"/>
                  </a:lnTo>
                  <a:lnTo>
                    <a:pt x="371" y="964"/>
                  </a:lnTo>
                  <a:lnTo>
                    <a:pt x="370" y="964"/>
                  </a:lnTo>
                  <a:lnTo>
                    <a:pt x="368" y="964"/>
                  </a:lnTo>
                  <a:lnTo>
                    <a:pt x="367" y="964"/>
                  </a:lnTo>
                  <a:lnTo>
                    <a:pt x="366" y="964"/>
                  </a:lnTo>
                  <a:lnTo>
                    <a:pt x="365" y="964"/>
                  </a:lnTo>
                  <a:lnTo>
                    <a:pt x="364" y="964"/>
                  </a:lnTo>
                  <a:lnTo>
                    <a:pt x="362" y="964"/>
                  </a:lnTo>
                  <a:lnTo>
                    <a:pt x="361" y="964"/>
                  </a:lnTo>
                  <a:lnTo>
                    <a:pt x="360" y="964"/>
                  </a:lnTo>
                  <a:lnTo>
                    <a:pt x="359" y="964"/>
                  </a:lnTo>
                  <a:lnTo>
                    <a:pt x="358" y="963"/>
                  </a:lnTo>
                  <a:close/>
                  <a:moveTo>
                    <a:pt x="3043" y="963"/>
                  </a:moveTo>
                  <a:lnTo>
                    <a:pt x="3037" y="980"/>
                  </a:lnTo>
                  <a:lnTo>
                    <a:pt x="3031" y="996"/>
                  </a:lnTo>
                  <a:lnTo>
                    <a:pt x="3024" y="1013"/>
                  </a:lnTo>
                  <a:lnTo>
                    <a:pt x="3018" y="1029"/>
                  </a:lnTo>
                  <a:lnTo>
                    <a:pt x="3011" y="1045"/>
                  </a:lnTo>
                  <a:lnTo>
                    <a:pt x="3004" y="1061"/>
                  </a:lnTo>
                  <a:lnTo>
                    <a:pt x="2997" y="1077"/>
                  </a:lnTo>
                  <a:lnTo>
                    <a:pt x="2990" y="1093"/>
                  </a:lnTo>
                  <a:lnTo>
                    <a:pt x="2971" y="1137"/>
                  </a:lnTo>
                  <a:lnTo>
                    <a:pt x="2971" y="1139"/>
                  </a:lnTo>
                  <a:lnTo>
                    <a:pt x="2973" y="1139"/>
                  </a:lnTo>
                  <a:lnTo>
                    <a:pt x="2974" y="1138"/>
                  </a:lnTo>
                  <a:lnTo>
                    <a:pt x="2975" y="1138"/>
                  </a:lnTo>
                  <a:lnTo>
                    <a:pt x="2977" y="1138"/>
                  </a:lnTo>
                  <a:lnTo>
                    <a:pt x="2979" y="1138"/>
                  </a:lnTo>
                  <a:lnTo>
                    <a:pt x="2980" y="1138"/>
                  </a:lnTo>
                  <a:lnTo>
                    <a:pt x="2982" y="1138"/>
                  </a:lnTo>
                  <a:lnTo>
                    <a:pt x="2983" y="1138"/>
                  </a:lnTo>
                  <a:lnTo>
                    <a:pt x="2984" y="1138"/>
                  </a:lnTo>
                  <a:lnTo>
                    <a:pt x="2986" y="1138"/>
                  </a:lnTo>
                  <a:lnTo>
                    <a:pt x="2988" y="1138"/>
                  </a:lnTo>
                  <a:lnTo>
                    <a:pt x="2989" y="1138"/>
                  </a:lnTo>
                  <a:lnTo>
                    <a:pt x="2991" y="1138"/>
                  </a:lnTo>
                  <a:lnTo>
                    <a:pt x="2992" y="1138"/>
                  </a:lnTo>
                  <a:lnTo>
                    <a:pt x="2994" y="1139"/>
                  </a:lnTo>
                  <a:lnTo>
                    <a:pt x="2995" y="1139"/>
                  </a:lnTo>
                  <a:lnTo>
                    <a:pt x="2997" y="1133"/>
                  </a:lnTo>
                  <a:lnTo>
                    <a:pt x="2998" y="1127"/>
                  </a:lnTo>
                  <a:lnTo>
                    <a:pt x="3000" y="1120"/>
                  </a:lnTo>
                  <a:lnTo>
                    <a:pt x="3003" y="1114"/>
                  </a:lnTo>
                  <a:lnTo>
                    <a:pt x="3005" y="1108"/>
                  </a:lnTo>
                  <a:lnTo>
                    <a:pt x="3007" y="1103"/>
                  </a:lnTo>
                  <a:lnTo>
                    <a:pt x="3009" y="1096"/>
                  </a:lnTo>
                  <a:lnTo>
                    <a:pt x="3011" y="1090"/>
                  </a:lnTo>
                  <a:lnTo>
                    <a:pt x="3012" y="1087"/>
                  </a:lnTo>
                  <a:lnTo>
                    <a:pt x="3016" y="1087"/>
                  </a:lnTo>
                  <a:lnTo>
                    <a:pt x="3020" y="1087"/>
                  </a:lnTo>
                  <a:lnTo>
                    <a:pt x="3024" y="1086"/>
                  </a:lnTo>
                  <a:lnTo>
                    <a:pt x="3028" y="1086"/>
                  </a:lnTo>
                  <a:lnTo>
                    <a:pt x="3032" y="1086"/>
                  </a:lnTo>
                  <a:lnTo>
                    <a:pt x="3036" y="1086"/>
                  </a:lnTo>
                  <a:lnTo>
                    <a:pt x="3040" y="1086"/>
                  </a:lnTo>
                  <a:lnTo>
                    <a:pt x="3043" y="1086"/>
                  </a:lnTo>
                  <a:lnTo>
                    <a:pt x="3047" y="1086"/>
                  </a:lnTo>
                  <a:lnTo>
                    <a:pt x="3050" y="1086"/>
                  </a:lnTo>
                  <a:lnTo>
                    <a:pt x="3054" y="1086"/>
                  </a:lnTo>
                  <a:lnTo>
                    <a:pt x="3057" y="1086"/>
                  </a:lnTo>
                  <a:lnTo>
                    <a:pt x="3061" y="1087"/>
                  </a:lnTo>
                  <a:lnTo>
                    <a:pt x="3065" y="1087"/>
                  </a:lnTo>
                  <a:lnTo>
                    <a:pt x="3068" y="1087"/>
                  </a:lnTo>
                  <a:lnTo>
                    <a:pt x="3071" y="1087"/>
                  </a:lnTo>
                  <a:lnTo>
                    <a:pt x="3074" y="1093"/>
                  </a:lnTo>
                  <a:lnTo>
                    <a:pt x="3076" y="1100"/>
                  </a:lnTo>
                  <a:lnTo>
                    <a:pt x="3079" y="1106"/>
                  </a:lnTo>
                  <a:lnTo>
                    <a:pt x="3081" y="1113"/>
                  </a:lnTo>
                  <a:lnTo>
                    <a:pt x="3083" y="1120"/>
                  </a:lnTo>
                  <a:lnTo>
                    <a:pt x="3085" y="1126"/>
                  </a:lnTo>
                  <a:lnTo>
                    <a:pt x="3087" y="1133"/>
                  </a:lnTo>
                  <a:lnTo>
                    <a:pt x="3089" y="1139"/>
                  </a:lnTo>
                  <a:lnTo>
                    <a:pt x="3092" y="1139"/>
                  </a:lnTo>
                  <a:lnTo>
                    <a:pt x="3094" y="1138"/>
                  </a:lnTo>
                  <a:lnTo>
                    <a:pt x="3097" y="1138"/>
                  </a:lnTo>
                  <a:lnTo>
                    <a:pt x="3100" y="1138"/>
                  </a:lnTo>
                  <a:lnTo>
                    <a:pt x="3102" y="1138"/>
                  </a:lnTo>
                  <a:lnTo>
                    <a:pt x="3105" y="1138"/>
                  </a:lnTo>
                  <a:lnTo>
                    <a:pt x="3107" y="1138"/>
                  </a:lnTo>
                  <a:lnTo>
                    <a:pt x="3110" y="1138"/>
                  </a:lnTo>
                  <a:lnTo>
                    <a:pt x="3113" y="1138"/>
                  </a:lnTo>
                  <a:lnTo>
                    <a:pt x="3116" y="1138"/>
                  </a:lnTo>
                  <a:lnTo>
                    <a:pt x="3119" y="1138"/>
                  </a:lnTo>
                  <a:lnTo>
                    <a:pt x="3121" y="1138"/>
                  </a:lnTo>
                  <a:lnTo>
                    <a:pt x="3124" y="1138"/>
                  </a:lnTo>
                  <a:lnTo>
                    <a:pt x="3126" y="1138"/>
                  </a:lnTo>
                  <a:lnTo>
                    <a:pt x="3129" y="1139"/>
                  </a:lnTo>
                  <a:lnTo>
                    <a:pt x="3132" y="1139"/>
                  </a:lnTo>
                  <a:lnTo>
                    <a:pt x="3132" y="1137"/>
                  </a:lnTo>
                  <a:lnTo>
                    <a:pt x="3131" y="1134"/>
                  </a:lnTo>
                  <a:lnTo>
                    <a:pt x="3122" y="1113"/>
                  </a:lnTo>
                  <a:lnTo>
                    <a:pt x="3113" y="1093"/>
                  </a:lnTo>
                  <a:lnTo>
                    <a:pt x="3105" y="1072"/>
                  </a:lnTo>
                  <a:lnTo>
                    <a:pt x="3096" y="1051"/>
                  </a:lnTo>
                  <a:lnTo>
                    <a:pt x="3088" y="1030"/>
                  </a:lnTo>
                  <a:lnTo>
                    <a:pt x="3080" y="1009"/>
                  </a:lnTo>
                  <a:lnTo>
                    <a:pt x="3072" y="989"/>
                  </a:lnTo>
                  <a:lnTo>
                    <a:pt x="3064" y="968"/>
                  </a:lnTo>
                  <a:lnTo>
                    <a:pt x="3062" y="963"/>
                  </a:lnTo>
                  <a:lnTo>
                    <a:pt x="3061" y="964"/>
                  </a:lnTo>
                  <a:lnTo>
                    <a:pt x="3060" y="964"/>
                  </a:lnTo>
                  <a:lnTo>
                    <a:pt x="3059" y="964"/>
                  </a:lnTo>
                  <a:lnTo>
                    <a:pt x="3057" y="964"/>
                  </a:lnTo>
                  <a:lnTo>
                    <a:pt x="3056" y="964"/>
                  </a:lnTo>
                  <a:lnTo>
                    <a:pt x="3055" y="964"/>
                  </a:lnTo>
                  <a:lnTo>
                    <a:pt x="3054" y="964"/>
                  </a:lnTo>
                  <a:lnTo>
                    <a:pt x="3053" y="964"/>
                  </a:lnTo>
                  <a:lnTo>
                    <a:pt x="3051" y="964"/>
                  </a:lnTo>
                  <a:lnTo>
                    <a:pt x="3050" y="964"/>
                  </a:lnTo>
                  <a:lnTo>
                    <a:pt x="3049" y="964"/>
                  </a:lnTo>
                  <a:lnTo>
                    <a:pt x="3048" y="964"/>
                  </a:lnTo>
                  <a:lnTo>
                    <a:pt x="3046" y="964"/>
                  </a:lnTo>
                  <a:lnTo>
                    <a:pt x="3045" y="964"/>
                  </a:lnTo>
                  <a:lnTo>
                    <a:pt x="3044" y="964"/>
                  </a:lnTo>
                  <a:lnTo>
                    <a:pt x="3043" y="963"/>
                  </a:lnTo>
                  <a:close/>
                  <a:moveTo>
                    <a:pt x="5013" y="963"/>
                  </a:moveTo>
                  <a:lnTo>
                    <a:pt x="5007" y="980"/>
                  </a:lnTo>
                  <a:lnTo>
                    <a:pt x="5001" y="996"/>
                  </a:lnTo>
                  <a:lnTo>
                    <a:pt x="4995" y="1013"/>
                  </a:lnTo>
                  <a:lnTo>
                    <a:pt x="4988" y="1029"/>
                  </a:lnTo>
                  <a:lnTo>
                    <a:pt x="4981" y="1045"/>
                  </a:lnTo>
                  <a:lnTo>
                    <a:pt x="4974" y="1061"/>
                  </a:lnTo>
                  <a:lnTo>
                    <a:pt x="4968" y="1077"/>
                  </a:lnTo>
                  <a:lnTo>
                    <a:pt x="4961" y="1093"/>
                  </a:lnTo>
                  <a:lnTo>
                    <a:pt x="4942" y="1137"/>
                  </a:lnTo>
                  <a:lnTo>
                    <a:pt x="4942" y="1139"/>
                  </a:lnTo>
                  <a:lnTo>
                    <a:pt x="4943" y="1139"/>
                  </a:lnTo>
                  <a:lnTo>
                    <a:pt x="4945" y="1138"/>
                  </a:lnTo>
                  <a:lnTo>
                    <a:pt x="4946" y="1138"/>
                  </a:lnTo>
                  <a:lnTo>
                    <a:pt x="4948" y="1138"/>
                  </a:lnTo>
                  <a:lnTo>
                    <a:pt x="4949" y="1138"/>
                  </a:lnTo>
                  <a:lnTo>
                    <a:pt x="4951" y="1138"/>
                  </a:lnTo>
                  <a:lnTo>
                    <a:pt x="4952" y="1138"/>
                  </a:lnTo>
                  <a:lnTo>
                    <a:pt x="4954" y="1138"/>
                  </a:lnTo>
                  <a:lnTo>
                    <a:pt x="4955" y="1138"/>
                  </a:lnTo>
                  <a:lnTo>
                    <a:pt x="4957" y="1138"/>
                  </a:lnTo>
                  <a:lnTo>
                    <a:pt x="4958" y="1138"/>
                  </a:lnTo>
                  <a:lnTo>
                    <a:pt x="4960" y="1138"/>
                  </a:lnTo>
                  <a:lnTo>
                    <a:pt x="4961" y="1138"/>
                  </a:lnTo>
                  <a:lnTo>
                    <a:pt x="4963" y="1138"/>
                  </a:lnTo>
                  <a:lnTo>
                    <a:pt x="4964" y="1139"/>
                  </a:lnTo>
                  <a:lnTo>
                    <a:pt x="4966" y="1139"/>
                  </a:lnTo>
                  <a:lnTo>
                    <a:pt x="4967" y="1133"/>
                  </a:lnTo>
                  <a:lnTo>
                    <a:pt x="4969" y="1127"/>
                  </a:lnTo>
                  <a:lnTo>
                    <a:pt x="4971" y="1120"/>
                  </a:lnTo>
                  <a:lnTo>
                    <a:pt x="4973" y="1114"/>
                  </a:lnTo>
                  <a:lnTo>
                    <a:pt x="4975" y="1108"/>
                  </a:lnTo>
                  <a:lnTo>
                    <a:pt x="4977" y="1103"/>
                  </a:lnTo>
                  <a:lnTo>
                    <a:pt x="4979" y="1096"/>
                  </a:lnTo>
                  <a:lnTo>
                    <a:pt x="4982" y="1090"/>
                  </a:lnTo>
                  <a:lnTo>
                    <a:pt x="4983" y="1087"/>
                  </a:lnTo>
                  <a:lnTo>
                    <a:pt x="4987" y="1087"/>
                  </a:lnTo>
                  <a:lnTo>
                    <a:pt x="4991" y="1087"/>
                  </a:lnTo>
                  <a:lnTo>
                    <a:pt x="4994" y="1086"/>
                  </a:lnTo>
                  <a:lnTo>
                    <a:pt x="4998" y="1086"/>
                  </a:lnTo>
                  <a:lnTo>
                    <a:pt x="5002" y="1086"/>
                  </a:lnTo>
                  <a:lnTo>
                    <a:pt x="5006" y="1086"/>
                  </a:lnTo>
                  <a:lnTo>
                    <a:pt x="5010" y="1086"/>
                  </a:lnTo>
                  <a:lnTo>
                    <a:pt x="5014" y="1086"/>
                  </a:lnTo>
                  <a:lnTo>
                    <a:pt x="5018" y="1086"/>
                  </a:lnTo>
                  <a:lnTo>
                    <a:pt x="5021" y="1086"/>
                  </a:lnTo>
                  <a:lnTo>
                    <a:pt x="5024" y="1086"/>
                  </a:lnTo>
                  <a:lnTo>
                    <a:pt x="5028" y="1086"/>
                  </a:lnTo>
                  <a:lnTo>
                    <a:pt x="5032" y="1087"/>
                  </a:lnTo>
                  <a:lnTo>
                    <a:pt x="5035" y="1087"/>
                  </a:lnTo>
                  <a:lnTo>
                    <a:pt x="5039" y="1087"/>
                  </a:lnTo>
                  <a:lnTo>
                    <a:pt x="5042" y="1087"/>
                  </a:lnTo>
                  <a:lnTo>
                    <a:pt x="5045" y="1093"/>
                  </a:lnTo>
                  <a:lnTo>
                    <a:pt x="5047" y="1100"/>
                  </a:lnTo>
                  <a:lnTo>
                    <a:pt x="5049" y="1106"/>
                  </a:lnTo>
                  <a:lnTo>
                    <a:pt x="5051" y="1113"/>
                  </a:lnTo>
                  <a:lnTo>
                    <a:pt x="5054" y="1120"/>
                  </a:lnTo>
                  <a:lnTo>
                    <a:pt x="5056" y="1126"/>
                  </a:lnTo>
                  <a:lnTo>
                    <a:pt x="5058" y="1133"/>
                  </a:lnTo>
                  <a:lnTo>
                    <a:pt x="5060" y="1139"/>
                  </a:lnTo>
                  <a:lnTo>
                    <a:pt x="5062" y="1139"/>
                  </a:lnTo>
                  <a:lnTo>
                    <a:pt x="5065" y="1138"/>
                  </a:lnTo>
                  <a:lnTo>
                    <a:pt x="5068" y="1138"/>
                  </a:lnTo>
                  <a:lnTo>
                    <a:pt x="5070" y="1138"/>
                  </a:lnTo>
                  <a:lnTo>
                    <a:pt x="5073" y="1138"/>
                  </a:lnTo>
                  <a:lnTo>
                    <a:pt x="5076" y="1138"/>
                  </a:lnTo>
                  <a:lnTo>
                    <a:pt x="5078" y="1138"/>
                  </a:lnTo>
                  <a:lnTo>
                    <a:pt x="5081" y="1138"/>
                  </a:lnTo>
                  <a:lnTo>
                    <a:pt x="5084" y="1138"/>
                  </a:lnTo>
                  <a:lnTo>
                    <a:pt x="5086" y="1138"/>
                  </a:lnTo>
                  <a:lnTo>
                    <a:pt x="5089" y="1138"/>
                  </a:lnTo>
                  <a:lnTo>
                    <a:pt x="5092" y="1138"/>
                  </a:lnTo>
                  <a:lnTo>
                    <a:pt x="5095" y="1138"/>
                  </a:lnTo>
                  <a:lnTo>
                    <a:pt x="5097" y="1138"/>
                  </a:lnTo>
                  <a:lnTo>
                    <a:pt x="5100" y="1139"/>
                  </a:lnTo>
                  <a:lnTo>
                    <a:pt x="5102" y="1139"/>
                  </a:lnTo>
                  <a:lnTo>
                    <a:pt x="5102" y="1137"/>
                  </a:lnTo>
                  <a:lnTo>
                    <a:pt x="5101" y="1134"/>
                  </a:lnTo>
                  <a:lnTo>
                    <a:pt x="5093" y="1113"/>
                  </a:lnTo>
                  <a:lnTo>
                    <a:pt x="5084" y="1093"/>
                  </a:lnTo>
                  <a:lnTo>
                    <a:pt x="5076" y="1072"/>
                  </a:lnTo>
                  <a:lnTo>
                    <a:pt x="5067" y="1051"/>
                  </a:lnTo>
                  <a:lnTo>
                    <a:pt x="5059" y="1030"/>
                  </a:lnTo>
                  <a:lnTo>
                    <a:pt x="5051" y="1009"/>
                  </a:lnTo>
                  <a:lnTo>
                    <a:pt x="5043" y="989"/>
                  </a:lnTo>
                  <a:lnTo>
                    <a:pt x="5035" y="968"/>
                  </a:lnTo>
                  <a:lnTo>
                    <a:pt x="5033" y="963"/>
                  </a:lnTo>
                  <a:lnTo>
                    <a:pt x="5032" y="964"/>
                  </a:lnTo>
                  <a:lnTo>
                    <a:pt x="5030" y="964"/>
                  </a:lnTo>
                  <a:lnTo>
                    <a:pt x="5029" y="964"/>
                  </a:lnTo>
                  <a:lnTo>
                    <a:pt x="5028" y="964"/>
                  </a:lnTo>
                  <a:lnTo>
                    <a:pt x="5027" y="964"/>
                  </a:lnTo>
                  <a:lnTo>
                    <a:pt x="5026" y="964"/>
                  </a:lnTo>
                  <a:lnTo>
                    <a:pt x="5024" y="964"/>
                  </a:lnTo>
                  <a:lnTo>
                    <a:pt x="5023" y="964"/>
                  </a:lnTo>
                  <a:lnTo>
                    <a:pt x="5022" y="964"/>
                  </a:lnTo>
                  <a:lnTo>
                    <a:pt x="5021" y="964"/>
                  </a:lnTo>
                  <a:lnTo>
                    <a:pt x="5020" y="964"/>
                  </a:lnTo>
                  <a:lnTo>
                    <a:pt x="5019" y="964"/>
                  </a:lnTo>
                  <a:lnTo>
                    <a:pt x="5017" y="964"/>
                  </a:lnTo>
                  <a:lnTo>
                    <a:pt x="5016" y="964"/>
                  </a:lnTo>
                  <a:lnTo>
                    <a:pt x="5015" y="964"/>
                  </a:lnTo>
                  <a:lnTo>
                    <a:pt x="5013" y="963"/>
                  </a:lnTo>
                  <a:close/>
                  <a:moveTo>
                    <a:pt x="586" y="964"/>
                  </a:moveTo>
                  <a:lnTo>
                    <a:pt x="582" y="965"/>
                  </a:lnTo>
                  <a:lnTo>
                    <a:pt x="577" y="965"/>
                  </a:lnTo>
                  <a:lnTo>
                    <a:pt x="573" y="965"/>
                  </a:lnTo>
                  <a:lnTo>
                    <a:pt x="568" y="965"/>
                  </a:lnTo>
                  <a:lnTo>
                    <a:pt x="564" y="965"/>
                  </a:lnTo>
                  <a:lnTo>
                    <a:pt x="559" y="965"/>
                  </a:lnTo>
                  <a:lnTo>
                    <a:pt x="554" y="965"/>
                  </a:lnTo>
                  <a:lnTo>
                    <a:pt x="537" y="965"/>
                  </a:lnTo>
                  <a:lnTo>
                    <a:pt x="537" y="972"/>
                  </a:lnTo>
                  <a:lnTo>
                    <a:pt x="538" y="979"/>
                  </a:lnTo>
                  <a:lnTo>
                    <a:pt x="538" y="986"/>
                  </a:lnTo>
                  <a:lnTo>
                    <a:pt x="538" y="993"/>
                  </a:lnTo>
                  <a:lnTo>
                    <a:pt x="538" y="1000"/>
                  </a:lnTo>
                  <a:lnTo>
                    <a:pt x="538" y="1007"/>
                  </a:lnTo>
                  <a:lnTo>
                    <a:pt x="539" y="1014"/>
                  </a:lnTo>
                  <a:lnTo>
                    <a:pt x="539" y="1021"/>
                  </a:lnTo>
                  <a:lnTo>
                    <a:pt x="539" y="1027"/>
                  </a:lnTo>
                  <a:lnTo>
                    <a:pt x="539" y="1033"/>
                  </a:lnTo>
                  <a:lnTo>
                    <a:pt x="539" y="1038"/>
                  </a:lnTo>
                  <a:lnTo>
                    <a:pt x="539" y="1044"/>
                  </a:lnTo>
                  <a:lnTo>
                    <a:pt x="539" y="1050"/>
                  </a:lnTo>
                  <a:lnTo>
                    <a:pt x="539" y="1056"/>
                  </a:lnTo>
                  <a:lnTo>
                    <a:pt x="539" y="1062"/>
                  </a:lnTo>
                  <a:lnTo>
                    <a:pt x="539" y="1067"/>
                  </a:lnTo>
                  <a:lnTo>
                    <a:pt x="539" y="1073"/>
                  </a:lnTo>
                  <a:lnTo>
                    <a:pt x="539" y="1080"/>
                  </a:lnTo>
                  <a:lnTo>
                    <a:pt x="539" y="1086"/>
                  </a:lnTo>
                  <a:lnTo>
                    <a:pt x="539" y="1092"/>
                  </a:lnTo>
                  <a:lnTo>
                    <a:pt x="538" y="1099"/>
                  </a:lnTo>
                  <a:lnTo>
                    <a:pt x="538" y="1105"/>
                  </a:lnTo>
                  <a:lnTo>
                    <a:pt x="538" y="1111"/>
                  </a:lnTo>
                  <a:lnTo>
                    <a:pt x="538" y="1117"/>
                  </a:lnTo>
                  <a:lnTo>
                    <a:pt x="538" y="1120"/>
                  </a:lnTo>
                  <a:lnTo>
                    <a:pt x="537" y="1122"/>
                  </a:lnTo>
                  <a:lnTo>
                    <a:pt x="537" y="1123"/>
                  </a:lnTo>
                  <a:lnTo>
                    <a:pt x="537" y="1126"/>
                  </a:lnTo>
                  <a:lnTo>
                    <a:pt x="537" y="1128"/>
                  </a:lnTo>
                  <a:lnTo>
                    <a:pt x="537" y="1130"/>
                  </a:lnTo>
                  <a:lnTo>
                    <a:pt x="537" y="1132"/>
                  </a:lnTo>
                  <a:lnTo>
                    <a:pt x="536" y="1134"/>
                  </a:lnTo>
                  <a:lnTo>
                    <a:pt x="536" y="1139"/>
                  </a:lnTo>
                  <a:lnTo>
                    <a:pt x="539" y="1139"/>
                  </a:lnTo>
                  <a:lnTo>
                    <a:pt x="541" y="1138"/>
                  </a:lnTo>
                  <a:lnTo>
                    <a:pt x="544" y="1138"/>
                  </a:lnTo>
                  <a:lnTo>
                    <a:pt x="547" y="1138"/>
                  </a:lnTo>
                  <a:lnTo>
                    <a:pt x="549" y="1138"/>
                  </a:lnTo>
                  <a:lnTo>
                    <a:pt x="552" y="1138"/>
                  </a:lnTo>
                  <a:lnTo>
                    <a:pt x="554" y="1138"/>
                  </a:lnTo>
                  <a:lnTo>
                    <a:pt x="557" y="1138"/>
                  </a:lnTo>
                  <a:lnTo>
                    <a:pt x="560" y="1138"/>
                  </a:lnTo>
                  <a:lnTo>
                    <a:pt x="562" y="1138"/>
                  </a:lnTo>
                  <a:lnTo>
                    <a:pt x="565" y="1138"/>
                  </a:lnTo>
                  <a:lnTo>
                    <a:pt x="567" y="1138"/>
                  </a:lnTo>
                  <a:lnTo>
                    <a:pt x="570" y="1138"/>
                  </a:lnTo>
                  <a:lnTo>
                    <a:pt x="572" y="1138"/>
                  </a:lnTo>
                  <a:lnTo>
                    <a:pt x="575" y="1139"/>
                  </a:lnTo>
                  <a:lnTo>
                    <a:pt x="577" y="1139"/>
                  </a:lnTo>
                  <a:lnTo>
                    <a:pt x="577" y="1136"/>
                  </a:lnTo>
                  <a:lnTo>
                    <a:pt x="577" y="1132"/>
                  </a:lnTo>
                  <a:lnTo>
                    <a:pt x="577" y="1129"/>
                  </a:lnTo>
                  <a:lnTo>
                    <a:pt x="577" y="1125"/>
                  </a:lnTo>
                  <a:lnTo>
                    <a:pt x="576" y="1122"/>
                  </a:lnTo>
                  <a:lnTo>
                    <a:pt x="576" y="1119"/>
                  </a:lnTo>
                  <a:lnTo>
                    <a:pt x="576" y="1116"/>
                  </a:lnTo>
                  <a:lnTo>
                    <a:pt x="576" y="1112"/>
                  </a:lnTo>
                  <a:lnTo>
                    <a:pt x="576" y="1111"/>
                  </a:lnTo>
                  <a:lnTo>
                    <a:pt x="576" y="1110"/>
                  </a:lnTo>
                  <a:lnTo>
                    <a:pt x="576" y="1110"/>
                  </a:lnTo>
                  <a:lnTo>
                    <a:pt x="576" y="1109"/>
                  </a:lnTo>
                  <a:lnTo>
                    <a:pt x="576" y="1108"/>
                  </a:lnTo>
                  <a:lnTo>
                    <a:pt x="576" y="1107"/>
                  </a:lnTo>
                  <a:lnTo>
                    <a:pt x="575" y="1106"/>
                  </a:lnTo>
                  <a:lnTo>
                    <a:pt x="575" y="1105"/>
                  </a:lnTo>
                  <a:lnTo>
                    <a:pt x="575" y="1100"/>
                  </a:lnTo>
                  <a:lnTo>
                    <a:pt x="575" y="1094"/>
                  </a:lnTo>
                  <a:lnTo>
                    <a:pt x="575" y="1088"/>
                  </a:lnTo>
                  <a:lnTo>
                    <a:pt x="575" y="1083"/>
                  </a:lnTo>
                  <a:lnTo>
                    <a:pt x="575" y="1077"/>
                  </a:lnTo>
                  <a:lnTo>
                    <a:pt x="575" y="1071"/>
                  </a:lnTo>
                  <a:lnTo>
                    <a:pt x="575" y="1066"/>
                  </a:lnTo>
                  <a:lnTo>
                    <a:pt x="575" y="1060"/>
                  </a:lnTo>
                  <a:lnTo>
                    <a:pt x="575" y="1060"/>
                  </a:lnTo>
                  <a:lnTo>
                    <a:pt x="575" y="1059"/>
                  </a:lnTo>
                  <a:lnTo>
                    <a:pt x="575" y="1059"/>
                  </a:lnTo>
                  <a:lnTo>
                    <a:pt x="576" y="1059"/>
                  </a:lnTo>
                  <a:lnTo>
                    <a:pt x="576" y="1058"/>
                  </a:lnTo>
                  <a:lnTo>
                    <a:pt x="577" y="1059"/>
                  </a:lnTo>
                  <a:lnTo>
                    <a:pt x="577" y="1059"/>
                  </a:lnTo>
                  <a:lnTo>
                    <a:pt x="577" y="1059"/>
                  </a:lnTo>
                  <a:lnTo>
                    <a:pt x="578" y="1060"/>
                  </a:lnTo>
                  <a:lnTo>
                    <a:pt x="578" y="1060"/>
                  </a:lnTo>
                  <a:lnTo>
                    <a:pt x="579" y="1062"/>
                  </a:lnTo>
                  <a:lnTo>
                    <a:pt x="580" y="1063"/>
                  </a:lnTo>
                  <a:lnTo>
                    <a:pt x="581" y="1065"/>
                  </a:lnTo>
                  <a:lnTo>
                    <a:pt x="582" y="1067"/>
                  </a:lnTo>
                  <a:lnTo>
                    <a:pt x="583" y="1068"/>
                  </a:lnTo>
                  <a:lnTo>
                    <a:pt x="584" y="1070"/>
                  </a:lnTo>
                  <a:lnTo>
                    <a:pt x="584" y="1071"/>
                  </a:lnTo>
                  <a:lnTo>
                    <a:pt x="585" y="1073"/>
                  </a:lnTo>
                  <a:lnTo>
                    <a:pt x="593" y="1087"/>
                  </a:lnTo>
                  <a:lnTo>
                    <a:pt x="623" y="1139"/>
                  </a:lnTo>
                  <a:lnTo>
                    <a:pt x="625" y="1139"/>
                  </a:lnTo>
                  <a:lnTo>
                    <a:pt x="629" y="1138"/>
                  </a:lnTo>
                  <a:lnTo>
                    <a:pt x="631" y="1138"/>
                  </a:lnTo>
                  <a:lnTo>
                    <a:pt x="634" y="1138"/>
                  </a:lnTo>
                  <a:lnTo>
                    <a:pt x="637" y="1138"/>
                  </a:lnTo>
                  <a:lnTo>
                    <a:pt x="640" y="1138"/>
                  </a:lnTo>
                  <a:lnTo>
                    <a:pt x="643" y="1138"/>
                  </a:lnTo>
                  <a:lnTo>
                    <a:pt x="646" y="1138"/>
                  </a:lnTo>
                  <a:lnTo>
                    <a:pt x="649" y="1138"/>
                  </a:lnTo>
                  <a:lnTo>
                    <a:pt x="651" y="1138"/>
                  </a:lnTo>
                  <a:lnTo>
                    <a:pt x="654" y="1138"/>
                  </a:lnTo>
                  <a:lnTo>
                    <a:pt x="657" y="1138"/>
                  </a:lnTo>
                  <a:lnTo>
                    <a:pt x="660" y="1138"/>
                  </a:lnTo>
                  <a:lnTo>
                    <a:pt x="663" y="1138"/>
                  </a:lnTo>
                  <a:lnTo>
                    <a:pt x="666" y="1139"/>
                  </a:lnTo>
                  <a:lnTo>
                    <a:pt x="669" y="1139"/>
                  </a:lnTo>
                  <a:lnTo>
                    <a:pt x="660" y="1125"/>
                  </a:lnTo>
                  <a:lnTo>
                    <a:pt x="654" y="1116"/>
                  </a:lnTo>
                  <a:lnTo>
                    <a:pt x="648" y="1107"/>
                  </a:lnTo>
                  <a:lnTo>
                    <a:pt x="642" y="1098"/>
                  </a:lnTo>
                  <a:lnTo>
                    <a:pt x="636" y="1089"/>
                  </a:lnTo>
                  <a:lnTo>
                    <a:pt x="631" y="1080"/>
                  </a:lnTo>
                  <a:lnTo>
                    <a:pt x="625" y="1071"/>
                  </a:lnTo>
                  <a:lnTo>
                    <a:pt x="620" y="1062"/>
                  </a:lnTo>
                  <a:lnTo>
                    <a:pt x="615" y="1053"/>
                  </a:lnTo>
                  <a:lnTo>
                    <a:pt x="619" y="1052"/>
                  </a:lnTo>
                  <a:lnTo>
                    <a:pt x="623" y="1050"/>
                  </a:lnTo>
                  <a:lnTo>
                    <a:pt x="627" y="1049"/>
                  </a:lnTo>
                  <a:lnTo>
                    <a:pt x="631" y="1047"/>
                  </a:lnTo>
                  <a:lnTo>
                    <a:pt x="634" y="1045"/>
                  </a:lnTo>
                  <a:lnTo>
                    <a:pt x="638" y="1043"/>
                  </a:lnTo>
                  <a:lnTo>
                    <a:pt x="640" y="1040"/>
                  </a:lnTo>
                  <a:lnTo>
                    <a:pt x="643" y="1037"/>
                  </a:lnTo>
                  <a:lnTo>
                    <a:pt x="646" y="1034"/>
                  </a:lnTo>
                  <a:lnTo>
                    <a:pt x="648" y="1031"/>
                  </a:lnTo>
                  <a:lnTo>
                    <a:pt x="650" y="1028"/>
                  </a:lnTo>
                  <a:lnTo>
                    <a:pt x="651" y="1024"/>
                  </a:lnTo>
                  <a:lnTo>
                    <a:pt x="653" y="1020"/>
                  </a:lnTo>
                  <a:lnTo>
                    <a:pt x="653" y="1016"/>
                  </a:lnTo>
                  <a:lnTo>
                    <a:pt x="654" y="1012"/>
                  </a:lnTo>
                  <a:lnTo>
                    <a:pt x="654" y="1007"/>
                  </a:lnTo>
                  <a:lnTo>
                    <a:pt x="654" y="1001"/>
                  </a:lnTo>
                  <a:lnTo>
                    <a:pt x="653" y="995"/>
                  </a:lnTo>
                  <a:lnTo>
                    <a:pt x="652" y="992"/>
                  </a:lnTo>
                  <a:lnTo>
                    <a:pt x="651" y="990"/>
                  </a:lnTo>
                  <a:lnTo>
                    <a:pt x="650" y="987"/>
                  </a:lnTo>
                  <a:lnTo>
                    <a:pt x="649" y="985"/>
                  </a:lnTo>
                  <a:lnTo>
                    <a:pt x="646" y="981"/>
                  </a:lnTo>
                  <a:lnTo>
                    <a:pt x="642" y="977"/>
                  </a:lnTo>
                  <a:lnTo>
                    <a:pt x="637" y="973"/>
                  </a:lnTo>
                  <a:lnTo>
                    <a:pt x="632" y="970"/>
                  </a:lnTo>
                  <a:lnTo>
                    <a:pt x="628" y="968"/>
                  </a:lnTo>
                  <a:lnTo>
                    <a:pt x="623" y="966"/>
                  </a:lnTo>
                  <a:lnTo>
                    <a:pt x="618" y="966"/>
                  </a:lnTo>
                  <a:lnTo>
                    <a:pt x="612" y="965"/>
                  </a:lnTo>
                  <a:lnTo>
                    <a:pt x="607" y="965"/>
                  </a:lnTo>
                  <a:lnTo>
                    <a:pt x="601" y="964"/>
                  </a:lnTo>
                  <a:lnTo>
                    <a:pt x="596" y="964"/>
                  </a:lnTo>
                  <a:lnTo>
                    <a:pt x="591" y="964"/>
                  </a:lnTo>
                  <a:lnTo>
                    <a:pt x="586" y="964"/>
                  </a:lnTo>
                  <a:close/>
                  <a:moveTo>
                    <a:pt x="797" y="964"/>
                  </a:moveTo>
                  <a:lnTo>
                    <a:pt x="795" y="965"/>
                  </a:lnTo>
                  <a:lnTo>
                    <a:pt x="792" y="965"/>
                  </a:lnTo>
                  <a:lnTo>
                    <a:pt x="790" y="966"/>
                  </a:lnTo>
                  <a:lnTo>
                    <a:pt x="788" y="966"/>
                  </a:lnTo>
                  <a:lnTo>
                    <a:pt x="785" y="966"/>
                  </a:lnTo>
                  <a:lnTo>
                    <a:pt x="782" y="966"/>
                  </a:lnTo>
                  <a:lnTo>
                    <a:pt x="780" y="966"/>
                  </a:lnTo>
                  <a:lnTo>
                    <a:pt x="778" y="966"/>
                  </a:lnTo>
                  <a:lnTo>
                    <a:pt x="775" y="966"/>
                  </a:lnTo>
                  <a:lnTo>
                    <a:pt x="772" y="966"/>
                  </a:lnTo>
                  <a:lnTo>
                    <a:pt x="770" y="966"/>
                  </a:lnTo>
                  <a:lnTo>
                    <a:pt x="767" y="966"/>
                  </a:lnTo>
                  <a:lnTo>
                    <a:pt x="764" y="965"/>
                  </a:lnTo>
                  <a:lnTo>
                    <a:pt x="762" y="965"/>
                  </a:lnTo>
                  <a:lnTo>
                    <a:pt x="759" y="965"/>
                  </a:lnTo>
                  <a:lnTo>
                    <a:pt x="757" y="965"/>
                  </a:lnTo>
                  <a:lnTo>
                    <a:pt x="758" y="1017"/>
                  </a:lnTo>
                  <a:lnTo>
                    <a:pt x="758" y="1093"/>
                  </a:lnTo>
                  <a:lnTo>
                    <a:pt x="756" y="1139"/>
                  </a:lnTo>
                  <a:lnTo>
                    <a:pt x="759" y="1139"/>
                  </a:lnTo>
                  <a:lnTo>
                    <a:pt x="761" y="1138"/>
                  </a:lnTo>
                  <a:lnTo>
                    <a:pt x="764" y="1138"/>
                  </a:lnTo>
                  <a:lnTo>
                    <a:pt x="766" y="1138"/>
                  </a:lnTo>
                  <a:lnTo>
                    <a:pt x="769" y="1138"/>
                  </a:lnTo>
                  <a:lnTo>
                    <a:pt x="771" y="1138"/>
                  </a:lnTo>
                  <a:lnTo>
                    <a:pt x="773" y="1138"/>
                  </a:lnTo>
                  <a:lnTo>
                    <a:pt x="776" y="1138"/>
                  </a:lnTo>
                  <a:lnTo>
                    <a:pt x="778" y="1138"/>
                  </a:lnTo>
                  <a:lnTo>
                    <a:pt x="781" y="1138"/>
                  </a:lnTo>
                  <a:lnTo>
                    <a:pt x="784" y="1138"/>
                  </a:lnTo>
                  <a:lnTo>
                    <a:pt x="786" y="1138"/>
                  </a:lnTo>
                  <a:lnTo>
                    <a:pt x="789" y="1138"/>
                  </a:lnTo>
                  <a:lnTo>
                    <a:pt x="791" y="1138"/>
                  </a:lnTo>
                  <a:lnTo>
                    <a:pt x="794" y="1139"/>
                  </a:lnTo>
                  <a:lnTo>
                    <a:pt x="797" y="1139"/>
                  </a:lnTo>
                  <a:lnTo>
                    <a:pt x="795" y="1059"/>
                  </a:lnTo>
                  <a:lnTo>
                    <a:pt x="799" y="1064"/>
                  </a:lnTo>
                  <a:lnTo>
                    <a:pt x="802" y="1069"/>
                  </a:lnTo>
                  <a:lnTo>
                    <a:pt x="805" y="1075"/>
                  </a:lnTo>
                  <a:lnTo>
                    <a:pt x="809" y="1080"/>
                  </a:lnTo>
                  <a:lnTo>
                    <a:pt x="812" y="1085"/>
                  </a:lnTo>
                  <a:lnTo>
                    <a:pt x="816" y="1090"/>
                  </a:lnTo>
                  <a:lnTo>
                    <a:pt x="819" y="1095"/>
                  </a:lnTo>
                  <a:lnTo>
                    <a:pt x="822" y="1100"/>
                  </a:lnTo>
                  <a:lnTo>
                    <a:pt x="847" y="1139"/>
                  </a:lnTo>
                  <a:lnTo>
                    <a:pt x="849" y="1139"/>
                  </a:lnTo>
                  <a:lnTo>
                    <a:pt x="852" y="1138"/>
                  </a:lnTo>
                  <a:lnTo>
                    <a:pt x="855" y="1138"/>
                  </a:lnTo>
                  <a:lnTo>
                    <a:pt x="858" y="1138"/>
                  </a:lnTo>
                  <a:lnTo>
                    <a:pt x="860" y="1138"/>
                  </a:lnTo>
                  <a:lnTo>
                    <a:pt x="863" y="1138"/>
                  </a:lnTo>
                  <a:lnTo>
                    <a:pt x="866" y="1138"/>
                  </a:lnTo>
                  <a:lnTo>
                    <a:pt x="869" y="1138"/>
                  </a:lnTo>
                  <a:lnTo>
                    <a:pt x="872" y="1138"/>
                  </a:lnTo>
                  <a:lnTo>
                    <a:pt x="874" y="1138"/>
                  </a:lnTo>
                  <a:lnTo>
                    <a:pt x="877" y="1138"/>
                  </a:lnTo>
                  <a:lnTo>
                    <a:pt x="880" y="1138"/>
                  </a:lnTo>
                  <a:lnTo>
                    <a:pt x="883" y="1138"/>
                  </a:lnTo>
                  <a:lnTo>
                    <a:pt x="885" y="1138"/>
                  </a:lnTo>
                  <a:lnTo>
                    <a:pt x="888" y="1139"/>
                  </a:lnTo>
                  <a:lnTo>
                    <a:pt x="891" y="1139"/>
                  </a:lnTo>
                  <a:lnTo>
                    <a:pt x="891" y="1136"/>
                  </a:lnTo>
                  <a:lnTo>
                    <a:pt x="824" y="1037"/>
                  </a:lnTo>
                  <a:lnTo>
                    <a:pt x="827" y="1034"/>
                  </a:lnTo>
                  <a:lnTo>
                    <a:pt x="830" y="1031"/>
                  </a:lnTo>
                  <a:lnTo>
                    <a:pt x="832" y="1028"/>
                  </a:lnTo>
                  <a:lnTo>
                    <a:pt x="835" y="1024"/>
                  </a:lnTo>
                  <a:lnTo>
                    <a:pt x="838" y="1021"/>
                  </a:lnTo>
                  <a:lnTo>
                    <a:pt x="841" y="1018"/>
                  </a:lnTo>
                  <a:lnTo>
                    <a:pt x="844" y="1015"/>
                  </a:lnTo>
                  <a:lnTo>
                    <a:pt x="847" y="1011"/>
                  </a:lnTo>
                  <a:lnTo>
                    <a:pt x="888" y="967"/>
                  </a:lnTo>
                  <a:lnTo>
                    <a:pt x="888" y="965"/>
                  </a:lnTo>
                  <a:lnTo>
                    <a:pt x="887" y="965"/>
                  </a:lnTo>
                  <a:lnTo>
                    <a:pt x="885" y="965"/>
                  </a:lnTo>
                  <a:lnTo>
                    <a:pt x="883" y="966"/>
                  </a:lnTo>
                  <a:lnTo>
                    <a:pt x="881" y="966"/>
                  </a:lnTo>
                  <a:lnTo>
                    <a:pt x="880" y="966"/>
                  </a:lnTo>
                  <a:lnTo>
                    <a:pt x="878" y="966"/>
                  </a:lnTo>
                  <a:lnTo>
                    <a:pt x="876" y="966"/>
                  </a:lnTo>
                  <a:lnTo>
                    <a:pt x="874" y="966"/>
                  </a:lnTo>
                  <a:lnTo>
                    <a:pt x="873" y="966"/>
                  </a:lnTo>
                  <a:lnTo>
                    <a:pt x="871" y="966"/>
                  </a:lnTo>
                  <a:lnTo>
                    <a:pt x="870" y="966"/>
                  </a:lnTo>
                  <a:lnTo>
                    <a:pt x="868" y="966"/>
                  </a:lnTo>
                  <a:lnTo>
                    <a:pt x="866" y="966"/>
                  </a:lnTo>
                  <a:lnTo>
                    <a:pt x="864" y="965"/>
                  </a:lnTo>
                  <a:lnTo>
                    <a:pt x="862" y="965"/>
                  </a:lnTo>
                  <a:lnTo>
                    <a:pt x="860" y="965"/>
                  </a:lnTo>
                  <a:lnTo>
                    <a:pt x="853" y="975"/>
                  </a:lnTo>
                  <a:lnTo>
                    <a:pt x="845" y="985"/>
                  </a:lnTo>
                  <a:lnTo>
                    <a:pt x="837" y="996"/>
                  </a:lnTo>
                  <a:lnTo>
                    <a:pt x="829" y="1005"/>
                  </a:lnTo>
                  <a:lnTo>
                    <a:pt x="820" y="1016"/>
                  </a:lnTo>
                  <a:lnTo>
                    <a:pt x="812" y="1026"/>
                  </a:lnTo>
                  <a:lnTo>
                    <a:pt x="804" y="1035"/>
                  </a:lnTo>
                  <a:lnTo>
                    <a:pt x="795" y="1045"/>
                  </a:lnTo>
                  <a:lnTo>
                    <a:pt x="795" y="1042"/>
                  </a:lnTo>
                  <a:lnTo>
                    <a:pt x="795" y="1039"/>
                  </a:lnTo>
                  <a:lnTo>
                    <a:pt x="795" y="1036"/>
                  </a:lnTo>
                  <a:lnTo>
                    <a:pt x="795" y="1033"/>
                  </a:lnTo>
                  <a:lnTo>
                    <a:pt x="795" y="1030"/>
                  </a:lnTo>
                  <a:lnTo>
                    <a:pt x="795" y="1028"/>
                  </a:lnTo>
                  <a:lnTo>
                    <a:pt x="795" y="1024"/>
                  </a:lnTo>
                  <a:lnTo>
                    <a:pt x="795" y="1022"/>
                  </a:lnTo>
                  <a:lnTo>
                    <a:pt x="796" y="1015"/>
                  </a:lnTo>
                  <a:lnTo>
                    <a:pt x="796" y="1007"/>
                  </a:lnTo>
                  <a:lnTo>
                    <a:pt x="796" y="1000"/>
                  </a:lnTo>
                  <a:lnTo>
                    <a:pt x="796" y="993"/>
                  </a:lnTo>
                  <a:lnTo>
                    <a:pt x="796" y="986"/>
                  </a:lnTo>
                  <a:lnTo>
                    <a:pt x="797" y="979"/>
                  </a:lnTo>
                  <a:lnTo>
                    <a:pt x="797" y="972"/>
                  </a:lnTo>
                  <a:lnTo>
                    <a:pt x="797" y="964"/>
                  </a:lnTo>
                  <a:close/>
                  <a:moveTo>
                    <a:pt x="2239" y="964"/>
                  </a:moveTo>
                  <a:lnTo>
                    <a:pt x="2234" y="965"/>
                  </a:lnTo>
                  <a:lnTo>
                    <a:pt x="2230" y="965"/>
                  </a:lnTo>
                  <a:lnTo>
                    <a:pt x="2225" y="965"/>
                  </a:lnTo>
                  <a:lnTo>
                    <a:pt x="2221" y="965"/>
                  </a:lnTo>
                  <a:lnTo>
                    <a:pt x="2216" y="965"/>
                  </a:lnTo>
                  <a:lnTo>
                    <a:pt x="2212" y="965"/>
                  </a:lnTo>
                  <a:lnTo>
                    <a:pt x="2207" y="965"/>
                  </a:lnTo>
                  <a:lnTo>
                    <a:pt x="2189" y="965"/>
                  </a:lnTo>
                  <a:lnTo>
                    <a:pt x="2189" y="972"/>
                  </a:lnTo>
                  <a:lnTo>
                    <a:pt x="2190" y="979"/>
                  </a:lnTo>
                  <a:lnTo>
                    <a:pt x="2190" y="986"/>
                  </a:lnTo>
                  <a:lnTo>
                    <a:pt x="2191" y="993"/>
                  </a:lnTo>
                  <a:lnTo>
                    <a:pt x="2191" y="1000"/>
                  </a:lnTo>
                  <a:lnTo>
                    <a:pt x="2191" y="1007"/>
                  </a:lnTo>
                  <a:lnTo>
                    <a:pt x="2191" y="1014"/>
                  </a:lnTo>
                  <a:lnTo>
                    <a:pt x="2191" y="1021"/>
                  </a:lnTo>
                  <a:lnTo>
                    <a:pt x="2191" y="1027"/>
                  </a:lnTo>
                  <a:lnTo>
                    <a:pt x="2191" y="1033"/>
                  </a:lnTo>
                  <a:lnTo>
                    <a:pt x="2191" y="1038"/>
                  </a:lnTo>
                  <a:lnTo>
                    <a:pt x="2191" y="1044"/>
                  </a:lnTo>
                  <a:lnTo>
                    <a:pt x="2191" y="1050"/>
                  </a:lnTo>
                  <a:lnTo>
                    <a:pt x="2191" y="1056"/>
                  </a:lnTo>
                  <a:lnTo>
                    <a:pt x="2191" y="1062"/>
                  </a:lnTo>
                  <a:lnTo>
                    <a:pt x="2191" y="1067"/>
                  </a:lnTo>
                  <a:lnTo>
                    <a:pt x="2191" y="1073"/>
                  </a:lnTo>
                  <a:lnTo>
                    <a:pt x="2191" y="1080"/>
                  </a:lnTo>
                  <a:lnTo>
                    <a:pt x="2191" y="1086"/>
                  </a:lnTo>
                  <a:lnTo>
                    <a:pt x="2191" y="1092"/>
                  </a:lnTo>
                  <a:lnTo>
                    <a:pt x="2191" y="1099"/>
                  </a:lnTo>
                  <a:lnTo>
                    <a:pt x="2191" y="1105"/>
                  </a:lnTo>
                  <a:lnTo>
                    <a:pt x="2190" y="1111"/>
                  </a:lnTo>
                  <a:lnTo>
                    <a:pt x="2190" y="1117"/>
                  </a:lnTo>
                  <a:lnTo>
                    <a:pt x="2190" y="1120"/>
                  </a:lnTo>
                  <a:lnTo>
                    <a:pt x="2190" y="1122"/>
                  </a:lnTo>
                  <a:lnTo>
                    <a:pt x="2189" y="1123"/>
                  </a:lnTo>
                  <a:lnTo>
                    <a:pt x="2189" y="1126"/>
                  </a:lnTo>
                  <a:lnTo>
                    <a:pt x="2189" y="1128"/>
                  </a:lnTo>
                  <a:lnTo>
                    <a:pt x="2189" y="1130"/>
                  </a:lnTo>
                  <a:lnTo>
                    <a:pt x="2189" y="1132"/>
                  </a:lnTo>
                  <a:lnTo>
                    <a:pt x="2189" y="1134"/>
                  </a:lnTo>
                  <a:lnTo>
                    <a:pt x="2189" y="1139"/>
                  </a:lnTo>
                  <a:lnTo>
                    <a:pt x="2191" y="1139"/>
                  </a:lnTo>
                  <a:lnTo>
                    <a:pt x="2194" y="1138"/>
                  </a:lnTo>
                  <a:lnTo>
                    <a:pt x="2197" y="1138"/>
                  </a:lnTo>
                  <a:lnTo>
                    <a:pt x="2199" y="1138"/>
                  </a:lnTo>
                  <a:lnTo>
                    <a:pt x="2202" y="1138"/>
                  </a:lnTo>
                  <a:lnTo>
                    <a:pt x="2204" y="1138"/>
                  </a:lnTo>
                  <a:lnTo>
                    <a:pt x="2207" y="1138"/>
                  </a:lnTo>
                  <a:lnTo>
                    <a:pt x="2209" y="1138"/>
                  </a:lnTo>
                  <a:lnTo>
                    <a:pt x="2212" y="1138"/>
                  </a:lnTo>
                  <a:lnTo>
                    <a:pt x="2215" y="1138"/>
                  </a:lnTo>
                  <a:lnTo>
                    <a:pt x="2217" y="1138"/>
                  </a:lnTo>
                  <a:lnTo>
                    <a:pt x="2220" y="1138"/>
                  </a:lnTo>
                  <a:lnTo>
                    <a:pt x="2222" y="1138"/>
                  </a:lnTo>
                  <a:lnTo>
                    <a:pt x="2225" y="1138"/>
                  </a:lnTo>
                  <a:lnTo>
                    <a:pt x="2227" y="1139"/>
                  </a:lnTo>
                  <a:lnTo>
                    <a:pt x="2230" y="1139"/>
                  </a:lnTo>
                  <a:lnTo>
                    <a:pt x="2230" y="1136"/>
                  </a:lnTo>
                  <a:lnTo>
                    <a:pt x="2230" y="1132"/>
                  </a:lnTo>
                  <a:lnTo>
                    <a:pt x="2229" y="1129"/>
                  </a:lnTo>
                  <a:lnTo>
                    <a:pt x="2229" y="1125"/>
                  </a:lnTo>
                  <a:lnTo>
                    <a:pt x="2229" y="1122"/>
                  </a:lnTo>
                  <a:lnTo>
                    <a:pt x="2228" y="1119"/>
                  </a:lnTo>
                  <a:lnTo>
                    <a:pt x="2228" y="1116"/>
                  </a:lnTo>
                  <a:lnTo>
                    <a:pt x="2228" y="1112"/>
                  </a:lnTo>
                  <a:lnTo>
                    <a:pt x="2228" y="1111"/>
                  </a:lnTo>
                  <a:lnTo>
                    <a:pt x="2228" y="1110"/>
                  </a:lnTo>
                  <a:lnTo>
                    <a:pt x="2228" y="1110"/>
                  </a:lnTo>
                  <a:lnTo>
                    <a:pt x="2228" y="1109"/>
                  </a:lnTo>
                  <a:lnTo>
                    <a:pt x="2228" y="1108"/>
                  </a:lnTo>
                  <a:lnTo>
                    <a:pt x="2228" y="1107"/>
                  </a:lnTo>
                  <a:lnTo>
                    <a:pt x="2228" y="1106"/>
                  </a:lnTo>
                  <a:lnTo>
                    <a:pt x="2228" y="1105"/>
                  </a:lnTo>
                  <a:lnTo>
                    <a:pt x="2228" y="1100"/>
                  </a:lnTo>
                  <a:lnTo>
                    <a:pt x="2228" y="1094"/>
                  </a:lnTo>
                  <a:lnTo>
                    <a:pt x="2228" y="1088"/>
                  </a:lnTo>
                  <a:lnTo>
                    <a:pt x="2228" y="1083"/>
                  </a:lnTo>
                  <a:lnTo>
                    <a:pt x="2228" y="1077"/>
                  </a:lnTo>
                  <a:lnTo>
                    <a:pt x="2227" y="1071"/>
                  </a:lnTo>
                  <a:lnTo>
                    <a:pt x="2227" y="1066"/>
                  </a:lnTo>
                  <a:lnTo>
                    <a:pt x="2227" y="1060"/>
                  </a:lnTo>
                  <a:lnTo>
                    <a:pt x="2227" y="1060"/>
                  </a:lnTo>
                  <a:lnTo>
                    <a:pt x="2228" y="1059"/>
                  </a:lnTo>
                  <a:lnTo>
                    <a:pt x="2228" y="1059"/>
                  </a:lnTo>
                  <a:lnTo>
                    <a:pt x="2228" y="1059"/>
                  </a:lnTo>
                  <a:lnTo>
                    <a:pt x="2228" y="1059"/>
                  </a:lnTo>
                  <a:lnTo>
                    <a:pt x="2228" y="1058"/>
                  </a:lnTo>
                  <a:lnTo>
                    <a:pt x="2229" y="1058"/>
                  </a:lnTo>
                  <a:lnTo>
                    <a:pt x="2229" y="1059"/>
                  </a:lnTo>
                  <a:lnTo>
                    <a:pt x="2230" y="1059"/>
                  </a:lnTo>
                  <a:lnTo>
                    <a:pt x="2230" y="1059"/>
                  </a:lnTo>
                  <a:lnTo>
                    <a:pt x="2230" y="1059"/>
                  </a:lnTo>
                  <a:lnTo>
                    <a:pt x="2230" y="1060"/>
                  </a:lnTo>
                  <a:lnTo>
                    <a:pt x="2230" y="1060"/>
                  </a:lnTo>
                  <a:lnTo>
                    <a:pt x="2231" y="1062"/>
                  </a:lnTo>
                  <a:lnTo>
                    <a:pt x="2232" y="1063"/>
                  </a:lnTo>
                  <a:lnTo>
                    <a:pt x="2233" y="1065"/>
                  </a:lnTo>
                  <a:lnTo>
                    <a:pt x="2234" y="1067"/>
                  </a:lnTo>
                  <a:lnTo>
                    <a:pt x="2235" y="1068"/>
                  </a:lnTo>
                  <a:lnTo>
                    <a:pt x="2236" y="1070"/>
                  </a:lnTo>
                  <a:lnTo>
                    <a:pt x="2237" y="1071"/>
                  </a:lnTo>
                  <a:lnTo>
                    <a:pt x="2238" y="1073"/>
                  </a:lnTo>
                  <a:lnTo>
                    <a:pt x="2246" y="1087"/>
                  </a:lnTo>
                  <a:lnTo>
                    <a:pt x="2275" y="1139"/>
                  </a:lnTo>
                  <a:lnTo>
                    <a:pt x="2278" y="1139"/>
                  </a:lnTo>
                  <a:lnTo>
                    <a:pt x="2281" y="1138"/>
                  </a:lnTo>
                  <a:lnTo>
                    <a:pt x="2284" y="1138"/>
                  </a:lnTo>
                  <a:lnTo>
                    <a:pt x="2287" y="1138"/>
                  </a:lnTo>
                  <a:lnTo>
                    <a:pt x="2290" y="1138"/>
                  </a:lnTo>
                  <a:lnTo>
                    <a:pt x="2292" y="1138"/>
                  </a:lnTo>
                  <a:lnTo>
                    <a:pt x="2295" y="1138"/>
                  </a:lnTo>
                  <a:lnTo>
                    <a:pt x="2298" y="1138"/>
                  </a:lnTo>
                  <a:lnTo>
                    <a:pt x="2301" y="1138"/>
                  </a:lnTo>
                  <a:lnTo>
                    <a:pt x="2304" y="1138"/>
                  </a:lnTo>
                  <a:lnTo>
                    <a:pt x="2307" y="1138"/>
                  </a:lnTo>
                  <a:lnTo>
                    <a:pt x="2310" y="1138"/>
                  </a:lnTo>
                  <a:lnTo>
                    <a:pt x="2312" y="1138"/>
                  </a:lnTo>
                  <a:lnTo>
                    <a:pt x="2316" y="1138"/>
                  </a:lnTo>
                  <a:lnTo>
                    <a:pt x="2318" y="1139"/>
                  </a:lnTo>
                  <a:lnTo>
                    <a:pt x="2321" y="1139"/>
                  </a:lnTo>
                  <a:lnTo>
                    <a:pt x="2312" y="1125"/>
                  </a:lnTo>
                  <a:lnTo>
                    <a:pt x="2307" y="1116"/>
                  </a:lnTo>
                  <a:lnTo>
                    <a:pt x="2301" y="1107"/>
                  </a:lnTo>
                  <a:lnTo>
                    <a:pt x="2295" y="1098"/>
                  </a:lnTo>
                  <a:lnTo>
                    <a:pt x="2289" y="1089"/>
                  </a:lnTo>
                  <a:lnTo>
                    <a:pt x="2283" y="1080"/>
                  </a:lnTo>
                  <a:lnTo>
                    <a:pt x="2278" y="1071"/>
                  </a:lnTo>
                  <a:lnTo>
                    <a:pt x="2272" y="1062"/>
                  </a:lnTo>
                  <a:lnTo>
                    <a:pt x="2267" y="1053"/>
                  </a:lnTo>
                  <a:lnTo>
                    <a:pt x="2271" y="1052"/>
                  </a:lnTo>
                  <a:lnTo>
                    <a:pt x="2276" y="1050"/>
                  </a:lnTo>
                  <a:lnTo>
                    <a:pt x="2280" y="1049"/>
                  </a:lnTo>
                  <a:lnTo>
                    <a:pt x="2283" y="1047"/>
                  </a:lnTo>
                  <a:lnTo>
                    <a:pt x="2287" y="1045"/>
                  </a:lnTo>
                  <a:lnTo>
                    <a:pt x="2290" y="1043"/>
                  </a:lnTo>
                  <a:lnTo>
                    <a:pt x="2293" y="1040"/>
                  </a:lnTo>
                  <a:lnTo>
                    <a:pt x="2296" y="1037"/>
                  </a:lnTo>
                  <a:lnTo>
                    <a:pt x="2298" y="1034"/>
                  </a:lnTo>
                  <a:lnTo>
                    <a:pt x="2301" y="1031"/>
                  </a:lnTo>
                  <a:lnTo>
                    <a:pt x="2302" y="1028"/>
                  </a:lnTo>
                  <a:lnTo>
                    <a:pt x="2304" y="1024"/>
                  </a:lnTo>
                  <a:lnTo>
                    <a:pt x="2305" y="1020"/>
                  </a:lnTo>
                  <a:lnTo>
                    <a:pt x="2306" y="1016"/>
                  </a:lnTo>
                  <a:lnTo>
                    <a:pt x="2307" y="1012"/>
                  </a:lnTo>
                  <a:lnTo>
                    <a:pt x="2307" y="1007"/>
                  </a:lnTo>
                  <a:lnTo>
                    <a:pt x="2307" y="1001"/>
                  </a:lnTo>
                  <a:lnTo>
                    <a:pt x="2305" y="995"/>
                  </a:lnTo>
                  <a:lnTo>
                    <a:pt x="2305" y="992"/>
                  </a:lnTo>
                  <a:lnTo>
                    <a:pt x="2304" y="990"/>
                  </a:lnTo>
                  <a:lnTo>
                    <a:pt x="2303" y="987"/>
                  </a:lnTo>
                  <a:lnTo>
                    <a:pt x="2301" y="985"/>
                  </a:lnTo>
                  <a:lnTo>
                    <a:pt x="2298" y="981"/>
                  </a:lnTo>
                  <a:lnTo>
                    <a:pt x="2294" y="977"/>
                  </a:lnTo>
                  <a:lnTo>
                    <a:pt x="2290" y="973"/>
                  </a:lnTo>
                  <a:lnTo>
                    <a:pt x="2284" y="970"/>
                  </a:lnTo>
                  <a:lnTo>
                    <a:pt x="2280" y="968"/>
                  </a:lnTo>
                  <a:lnTo>
                    <a:pt x="2275" y="966"/>
                  </a:lnTo>
                  <a:lnTo>
                    <a:pt x="2270" y="966"/>
                  </a:lnTo>
                  <a:lnTo>
                    <a:pt x="2264" y="965"/>
                  </a:lnTo>
                  <a:lnTo>
                    <a:pt x="2259" y="965"/>
                  </a:lnTo>
                  <a:lnTo>
                    <a:pt x="2253" y="964"/>
                  </a:lnTo>
                  <a:lnTo>
                    <a:pt x="2248" y="964"/>
                  </a:lnTo>
                  <a:lnTo>
                    <a:pt x="2243" y="964"/>
                  </a:lnTo>
                  <a:lnTo>
                    <a:pt x="2239" y="964"/>
                  </a:lnTo>
                  <a:close/>
                  <a:moveTo>
                    <a:pt x="3272" y="964"/>
                  </a:moveTo>
                  <a:lnTo>
                    <a:pt x="3267" y="965"/>
                  </a:lnTo>
                  <a:lnTo>
                    <a:pt x="3262" y="965"/>
                  </a:lnTo>
                  <a:lnTo>
                    <a:pt x="3258" y="965"/>
                  </a:lnTo>
                  <a:lnTo>
                    <a:pt x="3253" y="965"/>
                  </a:lnTo>
                  <a:lnTo>
                    <a:pt x="3249" y="965"/>
                  </a:lnTo>
                  <a:lnTo>
                    <a:pt x="3244" y="965"/>
                  </a:lnTo>
                  <a:lnTo>
                    <a:pt x="3240" y="965"/>
                  </a:lnTo>
                  <a:lnTo>
                    <a:pt x="3222" y="965"/>
                  </a:lnTo>
                  <a:lnTo>
                    <a:pt x="3222" y="972"/>
                  </a:lnTo>
                  <a:lnTo>
                    <a:pt x="3223" y="979"/>
                  </a:lnTo>
                  <a:lnTo>
                    <a:pt x="3223" y="986"/>
                  </a:lnTo>
                  <a:lnTo>
                    <a:pt x="3223" y="993"/>
                  </a:lnTo>
                  <a:lnTo>
                    <a:pt x="3223" y="1000"/>
                  </a:lnTo>
                  <a:lnTo>
                    <a:pt x="3224" y="1007"/>
                  </a:lnTo>
                  <a:lnTo>
                    <a:pt x="3224" y="1014"/>
                  </a:lnTo>
                  <a:lnTo>
                    <a:pt x="3224" y="1021"/>
                  </a:lnTo>
                  <a:lnTo>
                    <a:pt x="3224" y="1027"/>
                  </a:lnTo>
                  <a:lnTo>
                    <a:pt x="3224" y="1033"/>
                  </a:lnTo>
                  <a:lnTo>
                    <a:pt x="3224" y="1038"/>
                  </a:lnTo>
                  <a:lnTo>
                    <a:pt x="3224" y="1044"/>
                  </a:lnTo>
                  <a:lnTo>
                    <a:pt x="3224" y="1050"/>
                  </a:lnTo>
                  <a:lnTo>
                    <a:pt x="3224" y="1056"/>
                  </a:lnTo>
                  <a:lnTo>
                    <a:pt x="3224" y="1062"/>
                  </a:lnTo>
                  <a:lnTo>
                    <a:pt x="3224" y="1067"/>
                  </a:lnTo>
                  <a:lnTo>
                    <a:pt x="3224" y="1073"/>
                  </a:lnTo>
                  <a:lnTo>
                    <a:pt x="3224" y="1080"/>
                  </a:lnTo>
                  <a:lnTo>
                    <a:pt x="3224" y="1086"/>
                  </a:lnTo>
                  <a:lnTo>
                    <a:pt x="3224" y="1092"/>
                  </a:lnTo>
                  <a:lnTo>
                    <a:pt x="3224" y="1099"/>
                  </a:lnTo>
                  <a:lnTo>
                    <a:pt x="3223" y="1105"/>
                  </a:lnTo>
                  <a:lnTo>
                    <a:pt x="3223" y="1111"/>
                  </a:lnTo>
                  <a:lnTo>
                    <a:pt x="3223" y="1117"/>
                  </a:lnTo>
                  <a:lnTo>
                    <a:pt x="3223" y="1120"/>
                  </a:lnTo>
                  <a:lnTo>
                    <a:pt x="3222" y="1122"/>
                  </a:lnTo>
                  <a:lnTo>
                    <a:pt x="3222" y="1123"/>
                  </a:lnTo>
                  <a:lnTo>
                    <a:pt x="3222" y="1126"/>
                  </a:lnTo>
                  <a:lnTo>
                    <a:pt x="3222" y="1128"/>
                  </a:lnTo>
                  <a:lnTo>
                    <a:pt x="3222" y="1130"/>
                  </a:lnTo>
                  <a:lnTo>
                    <a:pt x="3222" y="1132"/>
                  </a:lnTo>
                  <a:lnTo>
                    <a:pt x="3222" y="1134"/>
                  </a:lnTo>
                  <a:lnTo>
                    <a:pt x="3221" y="1139"/>
                  </a:lnTo>
                  <a:lnTo>
                    <a:pt x="3224" y="1139"/>
                  </a:lnTo>
                  <a:lnTo>
                    <a:pt x="3227" y="1138"/>
                  </a:lnTo>
                  <a:lnTo>
                    <a:pt x="3229" y="1138"/>
                  </a:lnTo>
                  <a:lnTo>
                    <a:pt x="3232" y="1138"/>
                  </a:lnTo>
                  <a:lnTo>
                    <a:pt x="3234" y="1138"/>
                  </a:lnTo>
                  <a:lnTo>
                    <a:pt x="3237" y="1138"/>
                  </a:lnTo>
                  <a:lnTo>
                    <a:pt x="3240" y="1138"/>
                  </a:lnTo>
                  <a:lnTo>
                    <a:pt x="3242" y="1138"/>
                  </a:lnTo>
                  <a:lnTo>
                    <a:pt x="3245" y="1138"/>
                  </a:lnTo>
                  <a:lnTo>
                    <a:pt x="3247" y="1138"/>
                  </a:lnTo>
                  <a:lnTo>
                    <a:pt x="3250" y="1138"/>
                  </a:lnTo>
                  <a:lnTo>
                    <a:pt x="3253" y="1138"/>
                  </a:lnTo>
                  <a:lnTo>
                    <a:pt x="3255" y="1138"/>
                  </a:lnTo>
                  <a:lnTo>
                    <a:pt x="3258" y="1138"/>
                  </a:lnTo>
                  <a:lnTo>
                    <a:pt x="3260" y="1139"/>
                  </a:lnTo>
                  <a:lnTo>
                    <a:pt x="3263" y="1139"/>
                  </a:lnTo>
                  <a:lnTo>
                    <a:pt x="3262" y="1136"/>
                  </a:lnTo>
                  <a:lnTo>
                    <a:pt x="3262" y="1132"/>
                  </a:lnTo>
                  <a:lnTo>
                    <a:pt x="3262" y="1129"/>
                  </a:lnTo>
                  <a:lnTo>
                    <a:pt x="3262" y="1125"/>
                  </a:lnTo>
                  <a:lnTo>
                    <a:pt x="3262" y="1122"/>
                  </a:lnTo>
                  <a:lnTo>
                    <a:pt x="3261" y="1119"/>
                  </a:lnTo>
                  <a:lnTo>
                    <a:pt x="3261" y="1116"/>
                  </a:lnTo>
                  <a:lnTo>
                    <a:pt x="3261" y="1112"/>
                  </a:lnTo>
                  <a:lnTo>
                    <a:pt x="3261" y="1111"/>
                  </a:lnTo>
                  <a:lnTo>
                    <a:pt x="3261" y="1110"/>
                  </a:lnTo>
                  <a:lnTo>
                    <a:pt x="3261" y="1110"/>
                  </a:lnTo>
                  <a:lnTo>
                    <a:pt x="3261" y="1109"/>
                  </a:lnTo>
                  <a:lnTo>
                    <a:pt x="3261" y="1108"/>
                  </a:lnTo>
                  <a:lnTo>
                    <a:pt x="3261" y="1107"/>
                  </a:lnTo>
                  <a:lnTo>
                    <a:pt x="3261" y="1106"/>
                  </a:lnTo>
                  <a:lnTo>
                    <a:pt x="3261" y="1105"/>
                  </a:lnTo>
                  <a:lnTo>
                    <a:pt x="3261" y="1100"/>
                  </a:lnTo>
                  <a:lnTo>
                    <a:pt x="3260" y="1094"/>
                  </a:lnTo>
                  <a:lnTo>
                    <a:pt x="3260" y="1088"/>
                  </a:lnTo>
                  <a:lnTo>
                    <a:pt x="3260" y="1083"/>
                  </a:lnTo>
                  <a:lnTo>
                    <a:pt x="3260" y="1077"/>
                  </a:lnTo>
                  <a:lnTo>
                    <a:pt x="3260" y="1071"/>
                  </a:lnTo>
                  <a:lnTo>
                    <a:pt x="3260" y="1066"/>
                  </a:lnTo>
                  <a:lnTo>
                    <a:pt x="3260" y="1060"/>
                  </a:lnTo>
                  <a:lnTo>
                    <a:pt x="3260" y="1060"/>
                  </a:lnTo>
                  <a:lnTo>
                    <a:pt x="3260" y="1059"/>
                  </a:lnTo>
                  <a:lnTo>
                    <a:pt x="3260" y="1059"/>
                  </a:lnTo>
                  <a:lnTo>
                    <a:pt x="3261" y="1059"/>
                  </a:lnTo>
                  <a:lnTo>
                    <a:pt x="3261" y="1058"/>
                  </a:lnTo>
                  <a:lnTo>
                    <a:pt x="3262" y="1059"/>
                  </a:lnTo>
                  <a:lnTo>
                    <a:pt x="3262" y="1059"/>
                  </a:lnTo>
                  <a:lnTo>
                    <a:pt x="3262" y="1059"/>
                  </a:lnTo>
                  <a:lnTo>
                    <a:pt x="3263" y="1059"/>
                  </a:lnTo>
                  <a:lnTo>
                    <a:pt x="3263" y="1060"/>
                  </a:lnTo>
                  <a:lnTo>
                    <a:pt x="3263" y="1060"/>
                  </a:lnTo>
                  <a:lnTo>
                    <a:pt x="3264" y="1062"/>
                  </a:lnTo>
                  <a:lnTo>
                    <a:pt x="3265" y="1063"/>
                  </a:lnTo>
                  <a:lnTo>
                    <a:pt x="3266" y="1065"/>
                  </a:lnTo>
                  <a:lnTo>
                    <a:pt x="3267" y="1067"/>
                  </a:lnTo>
                  <a:lnTo>
                    <a:pt x="3268" y="1068"/>
                  </a:lnTo>
                  <a:lnTo>
                    <a:pt x="3269" y="1070"/>
                  </a:lnTo>
                  <a:lnTo>
                    <a:pt x="3270" y="1071"/>
                  </a:lnTo>
                  <a:lnTo>
                    <a:pt x="3271" y="1073"/>
                  </a:lnTo>
                  <a:lnTo>
                    <a:pt x="3279" y="1087"/>
                  </a:lnTo>
                  <a:lnTo>
                    <a:pt x="3308" y="1139"/>
                  </a:lnTo>
                  <a:lnTo>
                    <a:pt x="3311" y="1139"/>
                  </a:lnTo>
                  <a:lnTo>
                    <a:pt x="3314" y="1138"/>
                  </a:lnTo>
                  <a:lnTo>
                    <a:pt x="3316" y="1138"/>
                  </a:lnTo>
                  <a:lnTo>
                    <a:pt x="3320" y="1138"/>
                  </a:lnTo>
                  <a:lnTo>
                    <a:pt x="3322" y="1138"/>
                  </a:lnTo>
                  <a:lnTo>
                    <a:pt x="3325" y="1138"/>
                  </a:lnTo>
                  <a:lnTo>
                    <a:pt x="3328" y="1138"/>
                  </a:lnTo>
                  <a:lnTo>
                    <a:pt x="3331" y="1138"/>
                  </a:lnTo>
                  <a:lnTo>
                    <a:pt x="3334" y="1138"/>
                  </a:lnTo>
                  <a:lnTo>
                    <a:pt x="3337" y="1138"/>
                  </a:lnTo>
                  <a:lnTo>
                    <a:pt x="3340" y="1138"/>
                  </a:lnTo>
                  <a:lnTo>
                    <a:pt x="3343" y="1138"/>
                  </a:lnTo>
                  <a:lnTo>
                    <a:pt x="3345" y="1138"/>
                  </a:lnTo>
                  <a:lnTo>
                    <a:pt x="3348" y="1138"/>
                  </a:lnTo>
                  <a:lnTo>
                    <a:pt x="3351" y="1139"/>
                  </a:lnTo>
                  <a:lnTo>
                    <a:pt x="3354" y="1139"/>
                  </a:lnTo>
                  <a:lnTo>
                    <a:pt x="3345" y="1125"/>
                  </a:lnTo>
                  <a:lnTo>
                    <a:pt x="3339" y="1116"/>
                  </a:lnTo>
                  <a:lnTo>
                    <a:pt x="3333" y="1107"/>
                  </a:lnTo>
                  <a:lnTo>
                    <a:pt x="3328" y="1098"/>
                  </a:lnTo>
                  <a:lnTo>
                    <a:pt x="3322" y="1089"/>
                  </a:lnTo>
                  <a:lnTo>
                    <a:pt x="3316" y="1080"/>
                  </a:lnTo>
                  <a:lnTo>
                    <a:pt x="3311" y="1071"/>
                  </a:lnTo>
                  <a:lnTo>
                    <a:pt x="3305" y="1062"/>
                  </a:lnTo>
                  <a:lnTo>
                    <a:pt x="3300" y="1053"/>
                  </a:lnTo>
                  <a:lnTo>
                    <a:pt x="3304" y="1052"/>
                  </a:lnTo>
                  <a:lnTo>
                    <a:pt x="3308" y="1050"/>
                  </a:lnTo>
                  <a:lnTo>
                    <a:pt x="3312" y="1049"/>
                  </a:lnTo>
                  <a:lnTo>
                    <a:pt x="3316" y="1047"/>
                  </a:lnTo>
                  <a:lnTo>
                    <a:pt x="3320" y="1045"/>
                  </a:lnTo>
                  <a:lnTo>
                    <a:pt x="3323" y="1043"/>
                  </a:lnTo>
                  <a:lnTo>
                    <a:pt x="3326" y="1040"/>
                  </a:lnTo>
                  <a:lnTo>
                    <a:pt x="3329" y="1037"/>
                  </a:lnTo>
                  <a:lnTo>
                    <a:pt x="3331" y="1034"/>
                  </a:lnTo>
                  <a:lnTo>
                    <a:pt x="3333" y="1031"/>
                  </a:lnTo>
                  <a:lnTo>
                    <a:pt x="3335" y="1028"/>
                  </a:lnTo>
                  <a:lnTo>
                    <a:pt x="3337" y="1024"/>
                  </a:lnTo>
                  <a:lnTo>
                    <a:pt x="3338" y="1020"/>
                  </a:lnTo>
                  <a:lnTo>
                    <a:pt x="3339" y="1016"/>
                  </a:lnTo>
                  <a:lnTo>
                    <a:pt x="3339" y="1012"/>
                  </a:lnTo>
                  <a:lnTo>
                    <a:pt x="3340" y="1007"/>
                  </a:lnTo>
                  <a:lnTo>
                    <a:pt x="3339" y="1001"/>
                  </a:lnTo>
                  <a:lnTo>
                    <a:pt x="3338" y="995"/>
                  </a:lnTo>
                  <a:lnTo>
                    <a:pt x="3337" y="992"/>
                  </a:lnTo>
                  <a:lnTo>
                    <a:pt x="3336" y="990"/>
                  </a:lnTo>
                  <a:lnTo>
                    <a:pt x="3335" y="987"/>
                  </a:lnTo>
                  <a:lnTo>
                    <a:pt x="3334" y="985"/>
                  </a:lnTo>
                  <a:lnTo>
                    <a:pt x="3331" y="981"/>
                  </a:lnTo>
                  <a:lnTo>
                    <a:pt x="3327" y="977"/>
                  </a:lnTo>
                  <a:lnTo>
                    <a:pt x="3322" y="973"/>
                  </a:lnTo>
                  <a:lnTo>
                    <a:pt x="3317" y="970"/>
                  </a:lnTo>
                  <a:lnTo>
                    <a:pt x="3313" y="968"/>
                  </a:lnTo>
                  <a:lnTo>
                    <a:pt x="3308" y="966"/>
                  </a:lnTo>
                  <a:lnTo>
                    <a:pt x="3303" y="966"/>
                  </a:lnTo>
                  <a:lnTo>
                    <a:pt x="3297" y="965"/>
                  </a:lnTo>
                  <a:lnTo>
                    <a:pt x="3292" y="965"/>
                  </a:lnTo>
                  <a:lnTo>
                    <a:pt x="3286" y="964"/>
                  </a:lnTo>
                  <a:lnTo>
                    <a:pt x="3281" y="964"/>
                  </a:lnTo>
                  <a:lnTo>
                    <a:pt x="3276" y="964"/>
                  </a:lnTo>
                  <a:lnTo>
                    <a:pt x="3272" y="964"/>
                  </a:lnTo>
                  <a:close/>
                  <a:moveTo>
                    <a:pt x="4556" y="964"/>
                  </a:moveTo>
                  <a:lnTo>
                    <a:pt x="4556" y="967"/>
                  </a:lnTo>
                  <a:lnTo>
                    <a:pt x="4556" y="970"/>
                  </a:lnTo>
                  <a:lnTo>
                    <a:pt x="4556" y="973"/>
                  </a:lnTo>
                  <a:lnTo>
                    <a:pt x="4556" y="976"/>
                  </a:lnTo>
                  <a:lnTo>
                    <a:pt x="4556" y="979"/>
                  </a:lnTo>
                  <a:lnTo>
                    <a:pt x="4557" y="981"/>
                  </a:lnTo>
                  <a:lnTo>
                    <a:pt x="4557" y="984"/>
                  </a:lnTo>
                  <a:lnTo>
                    <a:pt x="4557" y="987"/>
                  </a:lnTo>
                  <a:lnTo>
                    <a:pt x="4557" y="992"/>
                  </a:lnTo>
                  <a:lnTo>
                    <a:pt x="4557" y="996"/>
                  </a:lnTo>
                  <a:lnTo>
                    <a:pt x="4557" y="1001"/>
                  </a:lnTo>
                  <a:lnTo>
                    <a:pt x="4557" y="1005"/>
                  </a:lnTo>
                  <a:lnTo>
                    <a:pt x="4558" y="1010"/>
                  </a:lnTo>
                  <a:lnTo>
                    <a:pt x="4558" y="1015"/>
                  </a:lnTo>
                  <a:lnTo>
                    <a:pt x="4558" y="1019"/>
                  </a:lnTo>
                  <a:lnTo>
                    <a:pt x="4558" y="1024"/>
                  </a:lnTo>
                  <a:lnTo>
                    <a:pt x="4558" y="1027"/>
                  </a:lnTo>
                  <a:lnTo>
                    <a:pt x="4558" y="1030"/>
                  </a:lnTo>
                  <a:lnTo>
                    <a:pt x="4558" y="1033"/>
                  </a:lnTo>
                  <a:lnTo>
                    <a:pt x="4558" y="1037"/>
                  </a:lnTo>
                  <a:lnTo>
                    <a:pt x="4558" y="1040"/>
                  </a:lnTo>
                  <a:lnTo>
                    <a:pt x="4558" y="1043"/>
                  </a:lnTo>
                  <a:lnTo>
                    <a:pt x="4558" y="1047"/>
                  </a:lnTo>
                  <a:lnTo>
                    <a:pt x="4558" y="1050"/>
                  </a:lnTo>
                  <a:lnTo>
                    <a:pt x="4558" y="1061"/>
                  </a:lnTo>
                  <a:lnTo>
                    <a:pt x="4558" y="1072"/>
                  </a:lnTo>
                  <a:lnTo>
                    <a:pt x="4558" y="1083"/>
                  </a:lnTo>
                  <a:lnTo>
                    <a:pt x="4557" y="1094"/>
                  </a:lnTo>
                  <a:lnTo>
                    <a:pt x="4557" y="1106"/>
                  </a:lnTo>
                  <a:lnTo>
                    <a:pt x="4557" y="1117"/>
                  </a:lnTo>
                  <a:lnTo>
                    <a:pt x="4556" y="1128"/>
                  </a:lnTo>
                  <a:lnTo>
                    <a:pt x="4556" y="1139"/>
                  </a:lnTo>
                  <a:lnTo>
                    <a:pt x="4559" y="1139"/>
                  </a:lnTo>
                  <a:lnTo>
                    <a:pt x="4561" y="1139"/>
                  </a:lnTo>
                  <a:lnTo>
                    <a:pt x="4564" y="1139"/>
                  </a:lnTo>
                  <a:lnTo>
                    <a:pt x="4567" y="1138"/>
                  </a:lnTo>
                  <a:lnTo>
                    <a:pt x="4570" y="1138"/>
                  </a:lnTo>
                  <a:lnTo>
                    <a:pt x="4572" y="1138"/>
                  </a:lnTo>
                  <a:lnTo>
                    <a:pt x="4575" y="1138"/>
                  </a:lnTo>
                  <a:lnTo>
                    <a:pt x="4578" y="1138"/>
                  </a:lnTo>
                  <a:lnTo>
                    <a:pt x="4579" y="1138"/>
                  </a:lnTo>
                  <a:lnTo>
                    <a:pt x="4580" y="1138"/>
                  </a:lnTo>
                  <a:lnTo>
                    <a:pt x="4580" y="1138"/>
                  </a:lnTo>
                  <a:lnTo>
                    <a:pt x="4581" y="1138"/>
                  </a:lnTo>
                  <a:lnTo>
                    <a:pt x="4582" y="1138"/>
                  </a:lnTo>
                  <a:lnTo>
                    <a:pt x="4583" y="1138"/>
                  </a:lnTo>
                  <a:lnTo>
                    <a:pt x="4584" y="1138"/>
                  </a:lnTo>
                  <a:lnTo>
                    <a:pt x="4584" y="1138"/>
                  </a:lnTo>
                  <a:lnTo>
                    <a:pt x="4589" y="1139"/>
                  </a:lnTo>
                  <a:lnTo>
                    <a:pt x="4595" y="1139"/>
                  </a:lnTo>
                  <a:lnTo>
                    <a:pt x="4600" y="1139"/>
                  </a:lnTo>
                  <a:lnTo>
                    <a:pt x="4605" y="1139"/>
                  </a:lnTo>
                  <a:lnTo>
                    <a:pt x="4610" y="1139"/>
                  </a:lnTo>
                  <a:lnTo>
                    <a:pt x="4615" y="1139"/>
                  </a:lnTo>
                  <a:lnTo>
                    <a:pt x="4621" y="1139"/>
                  </a:lnTo>
                  <a:lnTo>
                    <a:pt x="4626" y="1139"/>
                  </a:lnTo>
                  <a:lnTo>
                    <a:pt x="4635" y="1139"/>
                  </a:lnTo>
                  <a:lnTo>
                    <a:pt x="4644" y="1138"/>
                  </a:lnTo>
                  <a:lnTo>
                    <a:pt x="4653" y="1137"/>
                  </a:lnTo>
                  <a:lnTo>
                    <a:pt x="4660" y="1135"/>
                  </a:lnTo>
                  <a:lnTo>
                    <a:pt x="4664" y="1133"/>
                  </a:lnTo>
                  <a:lnTo>
                    <a:pt x="4668" y="1132"/>
                  </a:lnTo>
                  <a:lnTo>
                    <a:pt x="4672" y="1130"/>
                  </a:lnTo>
                  <a:lnTo>
                    <a:pt x="4676" y="1128"/>
                  </a:lnTo>
                  <a:lnTo>
                    <a:pt x="4680" y="1126"/>
                  </a:lnTo>
                  <a:lnTo>
                    <a:pt x="4684" y="1123"/>
                  </a:lnTo>
                  <a:lnTo>
                    <a:pt x="4687" y="1120"/>
                  </a:lnTo>
                  <a:lnTo>
                    <a:pt x="4691" y="1117"/>
                  </a:lnTo>
                  <a:lnTo>
                    <a:pt x="4695" y="1114"/>
                  </a:lnTo>
                  <a:lnTo>
                    <a:pt x="4698" y="1110"/>
                  </a:lnTo>
                  <a:lnTo>
                    <a:pt x="4702" y="1106"/>
                  </a:lnTo>
                  <a:lnTo>
                    <a:pt x="4705" y="1102"/>
                  </a:lnTo>
                  <a:lnTo>
                    <a:pt x="4707" y="1098"/>
                  </a:lnTo>
                  <a:lnTo>
                    <a:pt x="4710" y="1094"/>
                  </a:lnTo>
                  <a:lnTo>
                    <a:pt x="4712" y="1090"/>
                  </a:lnTo>
                  <a:lnTo>
                    <a:pt x="4714" y="1086"/>
                  </a:lnTo>
                  <a:lnTo>
                    <a:pt x="4716" y="1081"/>
                  </a:lnTo>
                  <a:lnTo>
                    <a:pt x="4717" y="1077"/>
                  </a:lnTo>
                  <a:lnTo>
                    <a:pt x="4718" y="1072"/>
                  </a:lnTo>
                  <a:lnTo>
                    <a:pt x="4720" y="1067"/>
                  </a:lnTo>
                  <a:lnTo>
                    <a:pt x="4720" y="1063"/>
                  </a:lnTo>
                  <a:lnTo>
                    <a:pt x="4721" y="1058"/>
                  </a:lnTo>
                  <a:lnTo>
                    <a:pt x="4721" y="1052"/>
                  </a:lnTo>
                  <a:lnTo>
                    <a:pt x="4721" y="1047"/>
                  </a:lnTo>
                  <a:lnTo>
                    <a:pt x="4721" y="1039"/>
                  </a:lnTo>
                  <a:lnTo>
                    <a:pt x="4720" y="1032"/>
                  </a:lnTo>
                  <a:lnTo>
                    <a:pt x="4718" y="1024"/>
                  </a:lnTo>
                  <a:lnTo>
                    <a:pt x="4716" y="1017"/>
                  </a:lnTo>
                  <a:lnTo>
                    <a:pt x="4713" y="1009"/>
                  </a:lnTo>
                  <a:lnTo>
                    <a:pt x="4710" y="1002"/>
                  </a:lnTo>
                  <a:lnTo>
                    <a:pt x="4706" y="996"/>
                  </a:lnTo>
                  <a:lnTo>
                    <a:pt x="4701" y="989"/>
                  </a:lnTo>
                  <a:lnTo>
                    <a:pt x="4698" y="986"/>
                  </a:lnTo>
                  <a:lnTo>
                    <a:pt x="4695" y="983"/>
                  </a:lnTo>
                  <a:lnTo>
                    <a:pt x="4693" y="981"/>
                  </a:lnTo>
                  <a:lnTo>
                    <a:pt x="4690" y="979"/>
                  </a:lnTo>
                  <a:lnTo>
                    <a:pt x="4687" y="977"/>
                  </a:lnTo>
                  <a:lnTo>
                    <a:pt x="4684" y="975"/>
                  </a:lnTo>
                  <a:lnTo>
                    <a:pt x="4681" y="974"/>
                  </a:lnTo>
                  <a:lnTo>
                    <a:pt x="4677" y="972"/>
                  </a:lnTo>
                  <a:lnTo>
                    <a:pt x="4672" y="970"/>
                  </a:lnTo>
                  <a:lnTo>
                    <a:pt x="4668" y="969"/>
                  </a:lnTo>
                  <a:lnTo>
                    <a:pt x="4664" y="968"/>
                  </a:lnTo>
                  <a:lnTo>
                    <a:pt x="4660" y="967"/>
                  </a:lnTo>
                  <a:lnTo>
                    <a:pt x="4655" y="967"/>
                  </a:lnTo>
                  <a:lnTo>
                    <a:pt x="4651" y="966"/>
                  </a:lnTo>
                  <a:lnTo>
                    <a:pt x="4647" y="966"/>
                  </a:lnTo>
                  <a:lnTo>
                    <a:pt x="4642" y="965"/>
                  </a:lnTo>
                  <a:lnTo>
                    <a:pt x="4638" y="965"/>
                  </a:lnTo>
                  <a:lnTo>
                    <a:pt x="4634" y="965"/>
                  </a:lnTo>
                  <a:lnTo>
                    <a:pt x="4631" y="965"/>
                  </a:lnTo>
                  <a:lnTo>
                    <a:pt x="4628" y="965"/>
                  </a:lnTo>
                  <a:lnTo>
                    <a:pt x="4624" y="965"/>
                  </a:lnTo>
                  <a:lnTo>
                    <a:pt x="4621" y="965"/>
                  </a:lnTo>
                  <a:lnTo>
                    <a:pt x="4617" y="965"/>
                  </a:lnTo>
                  <a:lnTo>
                    <a:pt x="4614" y="965"/>
                  </a:lnTo>
                  <a:lnTo>
                    <a:pt x="4610" y="965"/>
                  </a:lnTo>
                  <a:lnTo>
                    <a:pt x="4607" y="965"/>
                  </a:lnTo>
                  <a:lnTo>
                    <a:pt x="4604" y="965"/>
                  </a:lnTo>
                  <a:lnTo>
                    <a:pt x="4600" y="965"/>
                  </a:lnTo>
                  <a:lnTo>
                    <a:pt x="4597" y="965"/>
                  </a:lnTo>
                  <a:lnTo>
                    <a:pt x="4594" y="965"/>
                  </a:lnTo>
                  <a:lnTo>
                    <a:pt x="4590" y="965"/>
                  </a:lnTo>
                  <a:lnTo>
                    <a:pt x="4587" y="965"/>
                  </a:lnTo>
                  <a:lnTo>
                    <a:pt x="4583" y="965"/>
                  </a:lnTo>
                  <a:lnTo>
                    <a:pt x="4579" y="965"/>
                  </a:lnTo>
                  <a:lnTo>
                    <a:pt x="4575" y="965"/>
                  </a:lnTo>
                  <a:lnTo>
                    <a:pt x="4571" y="965"/>
                  </a:lnTo>
                  <a:lnTo>
                    <a:pt x="4567" y="965"/>
                  </a:lnTo>
                  <a:lnTo>
                    <a:pt x="4564" y="965"/>
                  </a:lnTo>
                  <a:lnTo>
                    <a:pt x="4560" y="965"/>
                  </a:lnTo>
                  <a:lnTo>
                    <a:pt x="4556" y="964"/>
                  </a:lnTo>
                  <a:close/>
                  <a:moveTo>
                    <a:pt x="5987" y="964"/>
                  </a:moveTo>
                  <a:lnTo>
                    <a:pt x="5984" y="965"/>
                  </a:lnTo>
                  <a:lnTo>
                    <a:pt x="5981" y="965"/>
                  </a:lnTo>
                  <a:lnTo>
                    <a:pt x="5979" y="966"/>
                  </a:lnTo>
                  <a:lnTo>
                    <a:pt x="5976" y="966"/>
                  </a:lnTo>
                  <a:lnTo>
                    <a:pt x="5974" y="966"/>
                  </a:lnTo>
                  <a:lnTo>
                    <a:pt x="5971" y="966"/>
                  </a:lnTo>
                  <a:lnTo>
                    <a:pt x="5968" y="966"/>
                  </a:lnTo>
                  <a:lnTo>
                    <a:pt x="5966" y="966"/>
                  </a:lnTo>
                  <a:lnTo>
                    <a:pt x="5963" y="966"/>
                  </a:lnTo>
                  <a:lnTo>
                    <a:pt x="5961" y="966"/>
                  </a:lnTo>
                  <a:lnTo>
                    <a:pt x="5958" y="966"/>
                  </a:lnTo>
                  <a:lnTo>
                    <a:pt x="5955" y="966"/>
                  </a:lnTo>
                  <a:lnTo>
                    <a:pt x="5953" y="965"/>
                  </a:lnTo>
                  <a:lnTo>
                    <a:pt x="5950" y="965"/>
                  </a:lnTo>
                  <a:lnTo>
                    <a:pt x="5948" y="965"/>
                  </a:lnTo>
                  <a:lnTo>
                    <a:pt x="5945" y="965"/>
                  </a:lnTo>
                  <a:lnTo>
                    <a:pt x="5945" y="966"/>
                  </a:lnTo>
                  <a:lnTo>
                    <a:pt x="5945" y="968"/>
                  </a:lnTo>
                  <a:lnTo>
                    <a:pt x="5945" y="969"/>
                  </a:lnTo>
                  <a:lnTo>
                    <a:pt x="5945" y="970"/>
                  </a:lnTo>
                  <a:lnTo>
                    <a:pt x="5945" y="972"/>
                  </a:lnTo>
                  <a:lnTo>
                    <a:pt x="5946" y="973"/>
                  </a:lnTo>
                  <a:lnTo>
                    <a:pt x="5946" y="974"/>
                  </a:lnTo>
                  <a:lnTo>
                    <a:pt x="5946" y="975"/>
                  </a:lnTo>
                  <a:lnTo>
                    <a:pt x="5946" y="979"/>
                  </a:lnTo>
                  <a:lnTo>
                    <a:pt x="5946" y="983"/>
                  </a:lnTo>
                  <a:lnTo>
                    <a:pt x="5946" y="987"/>
                  </a:lnTo>
                  <a:lnTo>
                    <a:pt x="5946" y="990"/>
                  </a:lnTo>
                  <a:lnTo>
                    <a:pt x="5946" y="994"/>
                  </a:lnTo>
                  <a:lnTo>
                    <a:pt x="5946" y="998"/>
                  </a:lnTo>
                  <a:lnTo>
                    <a:pt x="5946" y="1001"/>
                  </a:lnTo>
                  <a:lnTo>
                    <a:pt x="5946" y="1005"/>
                  </a:lnTo>
                  <a:lnTo>
                    <a:pt x="5946" y="1009"/>
                  </a:lnTo>
                  <a:lnTo>
                    <a:pt x="5946" y="1013"/>
                  </a:lnTo>
                  <a:lnTo>
                    <a:pt x="5946" y="1017"/>
                  </a:lnTo>
                  <a:lnTo>
                    <a:pt x="5946" y="1021"/>
                  </a:lnTo>
                  <a:lnTo>
                    <a:pt x="5946" y="1025"/>
                  </a:lnTo>
                  <a:lnTo>
                    <a:pt x="5946" y="1029"/>
                  </a:lnTo>
                  <a:lnTo>
                    <a:pt x="5946" y="1033"/>
                  </a:lnTo>
                  <a:lnTo>
                    <a:pt x="5946" y="1037"/>
                  </a:lnTo>
                  <a:lnTo>
                    <a:pt x="5946" y="1041"/>
                  </a:lnTo>
                  <a:lnTo>
                    <a:pt x="5946" y="1045"/>
                  </a:lnTo>
                  <a:lnTo>
                    <a:pt x="5946" y="1048"/>
                  </a:lnTo>
                  <a:lnTo>
                    <a:pt x="5946" y="1052"/>
                  </a:lnTo>
                  <a:lnTo>
                    <a:pt x="5946" y="1056"/>
                  </a:lnTo>
                  <a:lnTo>
                    <a:pt x="5946" y="1060"/>
                  </a:lnTo>
                  <a:lnTo>
                    <a:pt x="5946" y="1064"/>
                  </a:lnTo>
                  <a:lnTo>
                    <a:pt x="5946" y="1068"/>
                  </a:lnTo>
                  <a:lnTo>
                    <a:pt x="5946" y="1071"/>
                  </a:lnTo>
                  <a:lnTo>
                    <a:pt x="5946" y="1073"/>
                  </a:lnTo>
                  <a:lnTo>
                    <a:pt x="5946" y="1075"/>
                  </a:lnTo>
                  <a:lnTo>
                    <a:pt x="5946" y="1077"/>
                  </a:lnTo>
                  <a:lnTo>
                    <a:pt x="5946" y="1079"/>
                  </a:lnTo>
                  <a:lnTo>
                    <a:pt x="5947" y="1082"/>
                  </a:lnTo>
                  <a:lnTo>
                    <a:pt x="5947" y="1084"/>
                  </a:lnTo>
                  <a:lnTo>
                    <a:pt x="5947" y="1086"/>
                  </a:lnTo>
                  <a:lnTo>
                    <a:pt x="5947" y="1088"/>
                  </a:lnTo>
                  <a:lnTo>
                    <a:pt x="5948" y="1089"/>
                  </a:lnTo>
                  <a:lnTo>
                    <a:pt x="5948" y="1091"/>
                  </a:lnTo>
                  <a:lnTo>
                    <a:pt x="5948" y="1093"/>
                  </a:lnTo>
                  <a:lnTo>
                    <a:pt x="5948" y="1094"/>
                  </a:lnTo>
                  <a:lnTo>
                    <a:pt x="5948" y="1096"/>
                  </a:lnTo>
                  <a:lnTo>
                    <a:pt x="5949" y="1098"/>
                  </a:lnTo>
                  <a:lnTo>
                    <a:pt x="5949" y="1099"/>
                  </a:lnTo>
                  <a:lnTo>
                    <a:pt x="5952" y="1105"/>
                  </a:lnTo>
                  <a:lnTo>
                    <a:pt x="5954" y="1111"/>
                  </a:lnTo>
                  <a:lnTo>
                    <a:pt x="5957" y="1116"/>
                  </a:lnTo>
                  <a:lnTo>
                    <a:pt x="5961" y="1120"/>
                  </a:lnTo>
                  <a:lnTo>
                    <a:pt x="5965" y="1124"/>
                  </a:lnTo>
                  <a:lnTo>
                    <a:pt x="5968" y="1128"/>
                  </a:lnTo>
                  <a:lnTo>
                    <a:pt x="5973" y="1131"/>
                  </a:lnTo>
                  <a:lnTo>
                    <a:pt x="5978" y="1133"/>
                  </a:lnTo>
                  <a:lnTo>
                    <a:pt x="5983" y="1136"/>
                  </a:lnTo>
                  <a:lnTo>
                    <a:pt x="5989" y="1138"/>
                  </a:lnTo>
                  <a:lnTo>
                    <a:pt x="5994" y="1139"/>
                  </a:lnTo>
                  <a:lnTo>
                    <a:pt x="6000" y="1140"/>
                  </a:lnTo>
                  <a:lnTo>
                    <a:pt x="6006" y="1141"/>
                  </a:lnTo>
                  <a:lnTo>
                    <a:pt x="6011" y="1142"/>
                  </a:lnTo>
                  <a:lnTo>
                    <a:pt x="6017" y="1142"/>
                  </a:lnTo>
                  <a:lnTo>
                    <a:pt x="6023" y="1142"/>
                  </a:lnTo>
                  <a:lnTo>
                    <a:pt x="6029" y="1142"/>
                  </a:lnTo>
                  <a:lnTo>
                    <a:pt x="6036" y="1142"/>
                  </a:lnTo>
                  <a:lnTo>
                    <a:pt x="6042" y="1141"/>
                  </a:lnTo>
                  <a:lnTo>
                    <a:pt x="6048" y="1139"/>
                  </a:lnTo>
                  <a:lnTo>
                    <a:pt x="6054" y="1137"/>
                  </a:lnTo>
                  <a:lnTo>
                    <a:pt x="6060" y="1135"/>
                  </a:lnTo>
                  <a:lnTo>
                    <a:pt x="6066" y="1132"/>
                  </a:lnTo>
                  <a:lnTo>
                    <a:pt x="6071" y="1129"/>
                  </a:lnTo>
                  <a:lnTo>
                    <a:pt x="6076" y="1125"/>
                  </a:lnTo>
                  <a:lnTo>
                    <a:pt x="6080" y="1122"/>
                  </a:lnTo>
                  <a:lnTo>
                    <a:pt x="6083" y="1118"/>
                  </a:lnTo>
                  <a:lnTo>
                    <a:pt x="6086" y="1114"/>
                  </a:lnTo>
                  <a:lnTo>
                    <a:pt x="6089" y="1109"/>
                  </a:lnTo>
                  <a:lnTo>
                    <a:pt x="6091" y="1105"/>
                  </a:lnTo>
                  <a:lnTo>
                    <a:pt x="6093" y="1101"/>
                  </a:lnTo>
                  <a:lnTo>
                    <a:pt x="6094" y="1096"/>
                  </a:lnTo>
                  <a:lnTo>
                    <a:pt x="6095" y="1091"/>
                  </a:lnTo>
                  <a:lnTo>
                    <a:pt x="6096" y="1086"/>
                  </a:lnTo>
                  <a:lnTo>
                    <a:pt x="6097" y="1081"/>
                  </a:lnTo>
                  <a:lnTo>
                    <a:pt x="6097" y="1076"/>
                  </a:lnTo>
                  <a:lnTo>
                    <a:pt x="6097" y="1066"/>
                  </a:lnTo>
                  <a:lnTo>
                    <a:pt x="6098" y="1055"/>
                  </a:lnTo>
                  <a:lnTo>
                    <a:pt x="6098" y="1052"/>
                  </a:lnTo>
                  <a:lnTo>
                    <a:pt x="6098" y="1048"/>
                  </a:lnTo>
                  <a:lnTo>
                    <a:pt x="6098" y="1045"/>
                  </a:lnTo>
                  <a:lnTo>
                    <a:pt x="6098" y="1041"/>
                  </a:lnTo>
                  <a:lnTo>
                    <a:pt x="6098" y="1037"/>
                  </a:lnTo>
                  <a:lnTo>
                    <a:pt x="6098" y="1034"/>
                  </a:lnTo>
                  <a:lnTo>
                    <a:pt x="6098" y="1030"/>
                  </a:lnTo>
                  <a:lnTo>
                    <a:pt x="6099" y="1027"/>
                  </a:lnTo>
                  <a:lnTo>
                    <a:pt x="6099" y="1024"/>
                  </a:lnTo>
                  <a:lnTo>
                    <a:pt x="6099" y="1020"/>
                  </a:lnTo>
                  <a:lnTo>
                    <a:pt x="6099" y="1017"/>
                  </a:lnTo>
                  <a:lnTo>
                    <a:pt x="6099" y="1015"/>
                  </a:lnTo>
                  <a:lnTo>
                    <a:pt x="6099" y="1011"/>
                  </a:lnTo>
                  <a:lnTo>
                    <a:pt x="6099" y="1008"/>
                  </a:lnTo>
                  <a:lnTo>
                    <a:pt x="6099" y="1005"/>
                  </a:lnTo>
                  <a:lnTo>
                    <a:pt x="6099" y="1002"/>
                  </a:lnTo>
                  <a:lnTo>
                    <a:pt x="6099" y="997"/>
                  </a:lnTo>
                  <a:lnTo>
                    <a:pt x="6099" y="992"/>
                  </a:lnTo>
                  <a:lnTo>
                    <a:pt x="6100" y="988"/>
                  </a:lnTo>
                  <a:lnTo>
                    <a:pt x="6100" y="983"/>
                  </a:lnTo>
                  <a:lnTo>
                    <a:pt x="6100" y="979"/>
                  </a:lnTo>
                  <a:lnTo>
                    <a:pt x="6101" y="974"/>
                  </a:lnTo>
                  <a:lnTo>
                    <a:pt x="6101" y="969"/>
                  </a:lnTo>
                  <a:lnTo>
                    <a:pt x="6101" y="965"/>
                  </a:lnTo>
                  <a:lnTo>
                    <a:pt x="6100" y="965"/>
                  </a:lnTo>
                  <a:lnTo>
                    <a:pt x="6098" y="965"/>
                  </a:lnTo>
                  <a:lnTo>
                    <a:pt x="6097" y="966"/>
                  </a:lnTo>
                  <a:lnTo>
                    <a:pt x="6095" y="966"/>
                  </a:lnTo>
                  <a:lnTo>
                    <a:pt x="6094" y="966"/>
                  </a:lnTo>
                  <a:lnTo>
                    <a:pt x="6092" y="966"/>
                  </a:lnTo>
                  <a:lnTo>
                    <a:pt x="6090" y="966"/>
                  </a:lnTo>
                  <a:lnTo>
                    <a:pt x="6088" y="966"/>
                  </a:lnTo>
                  <a:lnTo>
                    <a:pt x="6087" y="966"/>
                  </a:lnTo>
                  <a:lnTo>
                    <a:pt x="6085" y="966"/>
                  </a:lnTo>
                  <a:lnTo>
                    <a:pt x="6084" y="966"/>
                  </a:lnTo>
                  <a:lnTo>
                    <a:pt x="6082" y="966"/>
                  </a:lnTo>
                  <a:lnTo>
                    <a:pt x="6080" y="966"/>
                  </a:lnTo>
                  <a:lnTo>
                    <a:pt x="6079" y="965"/>
                  </a:lnTo>
                  <a:lnTo>
                    <a:pt x="6077" y="965"/>
                  </a:lnTo>
                  <a:lnTo>
                    <a:pt x="6076" y="965"/>
                  </a:lnTo>
                  <a:lnTo>
                    <a:pt x="6076" y="974"/>
                  </a:lnTo>
                  <a:lnTo>
                    <a:pt x="6077" y="984"/>
                  </a:lnTo>
                  <a:lnTo>
                    <a:pt x="6077" y="994"/>
                  </a:lnTo>
                  <a:lnTo>
                    <a:pt x="6077" y="1003"/>
                  </a:lnTo>
                  <a:lnTo>
                    <a:pt x="6077" y="1013"/>
                  </a:lnTo>
                  <a:lnTo>
                    <a:pt x="6078" y="1022"/>
                  </a:lnTo>
                  <a:lnTo>
                    <a:pt x="6078" y="1032"/>
                  </a:lnTo>
                  <a:lnTo>
                    <a:pt x="6078" y="1041"/>
                  </a:lnTo>
                  <a:lnTo>
                    <a:pt x="6078" y="1047"/>
                  </a:lnTo>
                  <a:lnTo>
                    <a:pt x="6078" y="1053"/>
                  </a:lnTo>
                  <a:lnTo>
                    <a:pt x="6077" y="1061"/>
                  </a:lnTo>
                  <a:lnTo>
                    <a:pt x="6077" y="1068"/>
                  </a:lnTo>
                  <a:lnTo>
                    <a:pt x="6077" y="1076"/>
                  </a:lnTo>
                  <a:lnTo>
                    <a:pt x="6076" y="1083"/>
                  </a:lnTo>
                  <a:lnTo>
                    <a:pt x="6075" y="1089"/>
                  </a:lnTo>
                  <a:lnTo>
                    <a:pt x="6073" y="1094"/>
                  </a:lnTo>
                  <a:lnTo>
                    <a:pt x="6071" y="1098"/>
                  </a:lnTo>
                  <a:lnTo>
                    <a:pt x="6069" y="1102"/>
                  </a:lnTo>
                  <a:lnTo>
                    <a:pt x="6067" y="1105"/>
                  </a:lnTo>
                  <a:lnTo>
                    <a:pt x="6066" y="1108"/>
                  </a:lnTo>
                  <a:lnTo>
                    <a:pt x="6064" y="1111"/>
                  </a:lnTo>
                  <a:lnTo>
                    <a:pt x="6061" y="1114"/>
                  </a:lnTo>
                  <a:lnTo>
                    <a:pt x="6058" y="1116"/>
                  </a:lnTo>
                  <a:lnTo>
                    <a:pt x="6056" y="1118"/>
                  </a:lnTo>
                  <a:lnTo>
                    <a:pt x="6053" y="1120"/>
                  </a:lnTo>
                  <a:lnTo>
                    <a:pt x="6050" y="1121"/>
                  </a:lnTo>
                  <a:lnTo>
                    <a:pt x="6047" y="1122"/>
                  </a:lnTo>
                  <a:lnTo>
                    <a:pt x="6043" y="1123"/>
                  </a:lnTo>
                  <a:lnTo>
                    <a:pt x="6040" y="1124"/>
                  </a:lnTo>
                  <a:lnTo>
                    <a:pt x="6036" y="1125"/>
                  </a:lnTo>
                  <a:lnTo>
                    <a:pt x="6032" y="1125"/>
                  </a:lnTo>
                  <a:lnTo>
                    <a:pt x="6028" y="1125"/>
                  </a:lnTo>
                  <a:lnTo>
                    <a:pt x="6024" y="1125"/>
                  </a:lnTo>
                  <a:lnTo>
                    <a:pt x="6020" y="1124"/>
                  </a:lnTo>
                  <a:lnTo>
                    <a:pt x="6016" y="1123"/>
                  </a:lnTo>
                  <a:lnTo>
                    <a:pt x="6012" y="1122"/>
                  </a:lnTo>
                  <a:lnTo>
                    <a:pt x="6008" y="1121"/>
                  </a:lnTo>
                  <a:lnTo>
                    <a:pt x="6005" y="1119"/>
                  </a:lnTo>
                  <a:lnTo>
                    <a:pt x="6002" y="1117"/>
                  </a:lnTo>
                  <a:lnTo>
                    <a:pt x="5999" y="1114"/>
                  </a:lnTo>
                  <a:lnTo>
                    <a:pt x="5996" y="1111"/>
                  </a:lnTo>
                  <a:lnTo>
                    <a:pt x="5993" y="1107"/>
                  </a:lnTo>
                  <a:lnTo>
                    <a:pt x="5991" y="1104"/>
                  </a:lnTo>
                  <a:lnTo>
                    <a:pt x="5989" y="1101"/>
                  </a:lnTo>
                  <a:lnTo>
                    <a:pt x="5988" y="1097"/>
                  </a:lnTo>
                  <a:lnTo>
                    <a:pt x="5987" y="1093"/>
                  </a:lnTo>
                  <a:lnTo>
                    <a:pt x="5986" y="1089"/>
                  </a:lnTo>
                  <a:lnTo>
                    <a:pt x="5985" y="1085"/>
                  </a:lnTo>
                  <a:lnTo>
                    <a:pt x="5985" y="1079"/>
                  </a:lnTo>
                  <a:lnTo>
                    <a:pt x="5984" y="1074"/>
                  </a:lnTo>
                  <a:lnTo>
                    <a:pt x="5983" y="1067"/>
                  </a:lnTo>
                  <a:lnTo>
                    <a:pt x="5983" y="1061"/>
                  </a:lnTo>
                  <a:lnTo>
                    <a:pt x="5983" y="1054"/>
                  </a:lnTo>
                  <a:lnTo>
                    <a:pt x="5983" y="1048"/>
                  </a:lnTo>
                  <a:lnTo>
                    <a:pt x="5983" y="1042"/>
                  </a:lnTo>
                  <a:lnTo>
                    <a:pt x="5983" y="1037"/>
                  </a:lnTo>
                  <a:lnTo>
                    <a:pt x="5983" y="1029"/>
                  </a:lnTo>
                  <a:lnTo>
                    <a:pt x="5983" y="1022"/>
                  </a:lnTo>
                  <a:lnTo>
                    <a:pt x="5984" y="1014"/>
                  </a:lnTo>
                  <a:lnTo>
                    <a:pt x="5984" y="1007"/>
                  </a:lnTo>
                  <a:lnTo>
                    <a:pt x="5984" y="1000"/>
                  </a:lnTo>
                  <a:lnTo>
                    <a:pt x="5985" y="992"/>
                  </a:lnTo>
                  <a:lnTo>
                    <a:pt x="5985" y="985"/>
                  </a:lnTo>
                  <a:lnTo>
                    <a:pt x="5985" y="977"/>
                  </a:lnTo>
                  <a:lnTo>
                    <a:pt x="5985" y="975"/>
                  </a:lnTo>
                  <a:lnTo>
                    <a:pt x="5986" y="974"/>
                  </a:lnTo>
                  <a:lnTo>
                    <a:pt x="5986" y="972"/>
                  </a:lnTo>
                  <a:lnTo>
                    <a:pt x="5986" y="971"/>
                  </a:lnTo>
                  <a:lnTo>
                    <a:pt x="5986" y="969"/>
                  </a:lnTo>
                  <a:lnTo>
                    <a:pt x="5987" y="968"/>
                  </a:lnTo>
                  <a:lnTo>
                    <a:pt x="5987" y="966"/>
                  </a:lnTo>
                  <a:lnTo>
                    <a:pt x="5987" y="964"/>
                  </a:lnTo>
                  <a:close/>
                  <a:moveTo>
                    <a:pt x="26" y="965"/>
                  </a:moveTo>
                  <a:lnTo>
                    <a:pt x="16" y="1041"/>
                  </a:lnTo>
                  <a:lnTo>
                    <a:pt x="15" y="1047"/>
                  </a:lnTo>
                  <a:lnTo>
                    <a:pt x="14" y="1054"/>
                  </a:lnTo>
                  <a:lnTo>
                    <a:pt x="13" y="1060"/>
                  </a:lnTo>
                  <a:lnTo>
                    <a:pt x="12" y="1066"/>
                  </a:lnTo>
                  <a:lnTo>
                    <a:pt x="11" y="1072"/>
                  </a:lnTo>
                  <a:lnTo>
                    <a:pt x="11" y="1078"/>
                  </a:lnTo>
                  <a:lnTo>
                    <a:pt x="10" y="1085"/>
                  </a:lnTo>
                  <a:lnTo>
                    <a:pt x="9" y="1091"/>
                  </a:lnTo>
                  <a:lnTo>
                    <a:pt x="8" y="1096"/>
                  </a:lnTo>
                  <a:lnTo>
                    <a:pt x="7" y="1101"/>
                  </a:lnTo>
                  <a:lnTo>
                    <a:pt x="6" y="1105"/>
                  </a:lnTo>
                  <a:lnTo>
                    <a:pt x="6" y="1110"/>
                  </a:lnTo>
                  <a:lnTo>
                    <a:pt x="5" y="1115"/>
                  </a:lnTo>
                  <a:lnTo>
                    <a:pt x="4" y="1120"/>
                  </a:lnTo>
                  <a:lnTo>
                    <a:pt x="3" y="1125"/>
                  </a:lnTo>
                  <a:lnTo>
                    <a:pt x="2" y="1129"/>
                  </a:lnTo>
                  <a:lnTo>
                    <a:pt x="2" y="1131"/>
                  </a:lnTo>
                  <a:lnTo>
                    <a:pt x="1" y="1131"/>
                  </a:lnTo>
                  <a:lnTo>
                    <a:pt x="1" y="1133"/>
                  </a:lnTo>
                  <a:lnTo>
                    <a:pt x="1" y="1134"/>
                  </a:lnTo>
                  <a:lnTo>
                    <a:pt x="0" y="1135"/>
                  </a:lnTo>
                  <a:lnTo>
                    <a:pt x="0" y="1137"/>
                  </a:lnTo>
                  <a:lnTo>
                    <a:pt x="0" y="1138"/>
                  </a:lnTo>
                  <a:lnTo>
                    <a:pt x="0" y="1139"/>
                  </a:lnTo>
                  <a:lnTo>
                    <a:pt x="2" y="1139"/>
                  </a:lnTo>
                  <a:lnTo>
                    <a:pt x="3" y="1138"/>
                  </a:lnTo>
                  <a:lnTo>
                    <a:pt x="4" y="1138"/>
                  </a:lnTo>
                  <a:lnTo>
                    <a:pt x="6" y="1138"/>
                  </a:lnTo>
                  <a:lnTo>
                    <a:pt x="7" y="1138"/>
                  </a:lnTo>
                  <a:lnTo>
                    <a:pt x="9" y="1138"/>
                  </a:lnTo>
                  <a:lnTo>
                    <a:pt x="10" y="1138"/>
                  </a:lnTo>
                  <a:lnTo>
                    <a:pt x="12" y="1138"/>
                  </a:lnTo>
                  <a:lnTo>
                    <a:pt x="13" y="1138"/>
                  </a:lnTo>
                  <a:lnTo>
                    <a:pt x="15" y="1138"/>
                  </a:lnTo>
                  <a:lnTo>
                    <a:pt x="16" y="1138"/>
                  </a:lnTo>
                  <a:lnTo>
                    <a:pt x="18" y="1138"/>
                  </a:lnTo>
                  <a:lnTo>
                    <a:pt x="19" y="1138"/>
                  </a:lnTo>
                  <a:lnTo>
                    <a:pt x="21" y="1138"/>
                  </a:lnTo>
                  <a:lnTo>
                    <a:pt x="22" y="1139"/>
                  </a:lnTo>
                  <a:lnTo>
                    <a:pt x="24" y="1139"/>
                  </a:lnTo>
                  <a:lnTo>
                    <a:pt x="24" y="1137"/>
                  </a:lnTo>
                  <a:lnTo>
                    <a:pt x="24" y="1135"/>
                  </a:lnTo>
                  <a:lnTo>
                    <a:pt x="24" y="1133"/>
                  </a:lnTo>
                  <a:lnTo>
                    <a:pt x="24" y="1131"/>
                  </a:lnTo>
                  <a:lnTo>
                    <a:pt x="24" y="1129"/>
                  </a:lnTo>
                  <a:lnTo>
                    <a:pt x="24" y="1127"/>
                  </a:lnTo>
                  <a:lnTo>
                    <a:pt x="24" y="1125"/>
                  </a:lnTo>
                  <a:lnTo>
                    <a:pt x="25" y="1123"/>
                  </a:lnTo>
                  <a:lnTo>
                    <a:pt x="25" y="1120"/>
                  </a:lnTo>
                  <a:lnTo>
                    <a:pt x="25" y="1117"/>
                  </a:lnTo>
                  <a:lnTo>
                    <a:pt x="25" y="1114"/>
                  </a:lnTo>
                  <a:lnTo>
                    <a:pt x="26" y="1111"/>
                  </a:lnTo>
                  <a:lnTo>
                    <a:pt x="26" y="1108"/>
                  </a:lnTo>
                  <a:lnTo>
                    <a:pt x="26" y="1105"/>
                  </a:lnTo>
                  <a:lnTo>
                    <a:pt x="26" y="1101"/>
                  </a:lnTo>
                  <a:lnTo>
                    <a:pt x="26" y="1098"/>
                  </a:lnTo>
                  <a:lnTo>
                    <a:pt x="27" y="1095"/>
                  </a:lnTo>
                  <a:lnTo>
                    <a:pt x="27" y="1091"/>
                  </a:lnTo>
                  <a:lnTo>
                    <a:pt x="27" y="1088"/>
                  </a:lnTo>
                  <a:lnTo>
                    <a:pt x="28" y="1084"/>
                  </a:lnTo>
                  <a:lnTo>
                    <a:pt x="28" y="1080"/>
                  </a:lnTo>
                  <a:lnTo>
                    <a:pt x="28" y="1077"/>
                  </a:lnTo>
                  <a:lnTo>
                    <a:pt x="29" y="1073"/>
                  </a:lnTo>
                  <a:lnTo>
                    <a:pt x="29" y="1069"/>
                  </a:lnTo>
                  <a:lnTo>
                    <a:pt x="30" y="1064"/>
                  </a:lnTo>
                  <a:lnTo>
                    <a:pt x="30" y="1058"/>
                  </a:lnTo>
                  <a:lnTo>
                    <a:pt x="31" y="1052"/>
                  </a:lnTo>
                  <a:lnTo>
                    <a:pt x="32" y="1047"/>
                  </a:lnTo>
                  <a:lnTo>
                    <a:pt x="32" y="1041"/>
                  </a:lnTo>
                  <a:lnTo>
                    <a:pt x="33" y="1035"/>
                  </a:lnTo>
                  <a:lnTo>
                    <a:pt x="34" y="1030"/>
                  </a:lnTo>
                  <a:lnTo>
                    <a:pt x="34" y="1024"/>
                  </a:lnTo>
                  <a:lnTo>
                    <a:pt x="39" y="1033"/>
                  </a:lnTo>
                  <a:lnTo>
                    <a:pt x="43" y="1043"/>
                  </a:lnTo>
                  <a:lnTo>
                    <a:pt x="48" y="1052"/>
                  </a:lnTo>
                  <a:lnTo>
                    <a:pt x="52" y="1061"/>
                  </a:lnTo>
                  <a:lnTo>
                    <a:pt x="57" y="1071"/>
                  </a:lnTo>
                  <a:lnTo>
                    <a:pt x="62" y="1080"/>
                  </a:lnTo>
                  <a:lnTo>
                    <a:pt x="66" y="1089"/>
                  </a:lnTo>
                  <a:lnTo>
                    <a:pt x="71" y="1098"/>
                  </a:lnTo>
                  <a:lnTo>
                    <a:pt x="90" y="1139"/>
                  </a:lnTo>
                  <a:lnTo>
                    <a:pt x="91" y="1139"/>
                  </a:lnTo>
                  <a:lnTo>
                    <a:pt x="93" y="1138"/>
                  </a:lnTo>
                  <a:lnTo>
                    <a:pt x="94" y="1138"/>
                  </a:lnTo>
                  <a:lnTo>
                    <a:pt x="95" y="1138"/>
                  </a:lnTo>
                  <a:lnTo>
                    <a:pt x="96" y="1138"/>
                  </a:lnTo>
                  <a:lnTo>
                    <a:pt x="97" y="1139"/>
                  </a:lnTo>
                  <a:lnTo>
                    <a:pt x="99" y="1139"/>
                  </a:lnTo>
                  <a:lnTo>
                    <a:pt x="100" y="1139"/>
                  </a:lnTo>
                  <a:lnTo>
                    <a:pt x="106" y="1124"/>
                  </a:lnTo>
                  <a:lnTo>
                    <a:pt x="114" y="1110"/>
                  </a:lnTo>
                  <a:lnTo>
                    <a:pt x="121" y="1095"/>
                  </a:lnTo>
                  <a:lnTo>
                    <a:pt x="127" y="1080"/>
                  </a:lnTo>
                  <a:lnTo>
                    <a:pt x="134" y="1065"/>
                  </a:lnTo>
                  <a:lnTo>
                    <a:pt x="142" y="1051"/>
                  </a:lnTo>
                  <a:lnTo>
                    <a:pt x="149" y="1036"/>
                  </a:lnTo>
                  <a:lnTo>
                    <a:pt x="156" y="1022"/>
                  </a:lnTo>
                  <a:lnTo>
                    <a:pt x="158" y="1036"/>
                  </a:lnTo>
                  <a:lnTo>
                    <a:pt x="159" y="1051"/>
                  </a:lnTo>
                  <a:lnTo>
                    <a:pt x="161" y="1065"/>
                  </a:lnTo>
                  <a:lnTo>
                    <a:pt x="162" y="1080"/>
                  </a:lnTo>
                  <a:lnTo>
                    <a:pt x="164" y="1095"/>
                  </a:lnTo>
                  <a:lnTo>
                    <a:pt x="165" y="1110"/>
                  </a:lnTo>
                  <a:lnTo>
                    <a:pt x="166" y="1124"/>
                  </a:lnTo>
                  <a:lnTo>
                    <a:pt x="167" y="1139"/>
                  </a:lnTo>
                  <a:lnTo>
                    <a:pt x="170" y="1139"/>
                  </a:lnTo>
                  <a:lnTo>
                    <a:pt x="172" y="1138"/>
                  </a:lnTo>
                  <a:lnTo>
                    <a:pt x="175" y="1138"/>
                  </a:lnTo>
                  <a:lnTo>
                    <a:pt x="177" y="1138"/>
                  </a:lnTo>
                  <a:lnTo>
                    <a:pt x="180" y="1138"/>
                  </a:lnTo>
                  <a:lnTo>
                    <a:pt x="183" y="1138"/>
                  </a:lnTo>
                  <a:lnTo>
                    <a:pt x="185" y="1138"/>
                  </a:lnTo>
                  <a:lnTo>
                    <a:pt x="188" y="1138"/>
                  </a:lnTo>
                  <a:lnTo>
                    <a:pt x="190" y="1138"/>
                  </a:lnTo>
                  <a:lnTo>
                    <a:pt x="193" y="1138"/>
                  </a:lnTo>
                  <a:lnTo>
                    <a:pt x="195" y="1138"/>
                  </a:lnTo>
                  <a:lnTo>
                    <a:pt x="198" y="1138"/>
                  </a:lnTo>
                  <a:lnTo>
                    <a:pt x="201" y="1138"/>
                  </a:lnTo>
                  <a:lnTo>
                    <a:pt x="203" y="1138"/>
                  </a:lnTo>
                  <a:lnTo>
                    <a:pt x="206" y="1139"/>
                  </a:lnTo>
                  <a:lnTo>
                    <a:pt x="209" y="1139"/>
                  </a:lnTo>
                  <a:lnTo>
                    <a:pt x="208" y="1138"/>
                  </a:lnTo>
                  <a:lnTo>
                    <a:pt x="208" y="1136"/>
                  </a:lnTo>
                  <a:lnTo>
                    <a:pt x="208" y="1135"/>
                  </a:lnTo>
                  <a:lnTo>
                    <a:pt x="208" y="1133"/>
                  </a:lnTo>
                  <a:lnTo>
                    <a:pt x="207" y="1132"/>
                  </a:lnTo>
                  <a:lnTo>
                    <a:pt x="207" y="1131"/>
                  </a:lnTo>
                  <a:lnTo>
                    <a:pt x="207" y="1129"/>
                  </a:lnTo>
                  <a:lnTo>
                    <a:pt x="207" y="1128"/>
                  </a:lnTo>
                  <a:lnTo>
                    <a:pt x="206" y="1123"/>
                  </a:lnTo>
                  <a:lnTo>
                    <a:pt x="205" y="1117"/>
                  </a:lnTo>
                  <a:lnTo>
                    <a:pt x="204" y="1112"/>
                  </a:lnTo>
                  <a:lnTo>
                    <a:pt x="203" y="1106"/>
                  </a:lnTo>
                  <a:lnTo>
                    <a:pt x="203" y="1101"/>
                  </a:lnTo>
                  <a:lnTo>
                    <a:pt x="202" y="1095"/>
                  </a:lnTo>
                  <a:lnTo>
                    <a:pt x="201" y="1090"/>
                  </a:lnTo>
                  <a:lnTo>
                    <a:pt x="201" y="1084"/>
                  </a:lnTo>
                  <a:lnTo>
                    <a:pt x="199" y="1069"/>
                  </a:lnTo>
                  <a:lnTo>
                    <a:pt x="197" y="1054"/>
                  </a:lnTo>
                  <a:lnTo>
                    <a:pt x="195" y="1039"/>
                  </a:lnTo>
                  <a:lnTo>
                    <a:pt x="193" y="1024"/>
                  </a:lnTo>
                  <a:lnTo>
                    <a:pt x="192" y="1009"/>
                  </a:lnTo>
                  <a:lnTo>
                    <a:pt x="190" y="994"/>
                  </a:lnTo>
                  <a:lnTo>
                    <a:pt x="188" y="980"/>
                  </a:lnTo>
                  <a:lnTo>
                    <a:pt x="187" y="965"/>
                  </a:lnTo>
                  <a:lnTo>
                    <a:pt x="184" y="965"/>
                  </a:lnTo>
                  <a:lnTo>
                    <a:pt x="182" y="966"/>
                  </a:lnTo>
                  <a:lnTo>
                    <a:pt x="179" y="966"/>
                  </a:lnTo>
                  <a:lnTo>
                    <a:pt x="177" y="966"/>
                  </a:lnTo>
                  <a:lnTo>
                    <a:pt x="175" y="966"/>
                  </a:lnTo>
                  <a:lnTo>
                    <a:pt x="172" y="966"/>
                  </a:lnTo>
                  <a:lnTo>
                    <a:pt x="170" y="966"/>
                  </a:lnTo>
                  <a:lnTo>
                    <a:pt x="168" y="965"/>
                  </a:lnTo>
                  <a:lnTo>
                    <a:pt x="167" y="965"/>
                  </a:lnTo>
                  <a:lnTo>
                    <a:pt x="167" y="965"/>
                  </a:lnTo>
                  <a:lnTo>
                    <a:pt x="166" y="965"/>
                  </a:lnTo>
                  <a:lnTo>
                    <a:pt x="166" y="965"/>
                  </a:lnTo>
                  <a:lnTo>
                    <a:pt x="166" y="965"/>
                  </a:lnTo>
                  <a:lnTo>
                    <a:pt x="165" y="965"/>
                  </a:lnTo>
                  <a:lnTo>
                    <a:pt x="165" y="965"/>
                  </a:lnTo>
                  <a:lnTo>
                    <a:pt x="160" y="976"/>
                  </a:lnTo>
                  <a:lnTo>
                    <a:pt x="154" y="988"/>
                  </a:lnTo>
                  <a:lnTo>
                    <a:pt x="149" y="999"/>
                  </a:lnTo>
                  <a:lnTo>
                    <a:pt x="143" y="1011"/>
                  </a:lnTo>
                  <a:lnTo>
                    <a:pt x="138" y="1022"/>
                  </a:lnTo>
                  <a:lnTo>
                    <a:pt x="132" y="1033"/>
                  </a:lnTo>
                  <a:lnTo>
                    <a:pt x="127" y="1045"/>
                  </a:lnTo>
                  <a:lnTo>
                    <a:pt x="121" y="1056"/>
                  </a:lnTo>
                  <a:lnTo>
                    <a:pt x="106" y="1085"/>
                  </a:lnTo>
                  <a:lnTo>
                    <a:pt x="98" y="1070"/>
                  </a:lnTo>
                  <a:lnTo>
                    <a:pt x="91" y="1055"/>
                  </a:lnTo>
                  <a:lnTo>
                    <a:pt x="83" y="1040"/>
                  </a:lnTo>
                  <a:lnTo>
                    <a:pt x="76" y="1025"/>
                  </a:lnTo>
                  <a:lnTo>
                    <a:pt x="68" y="1010"/>
                  </a:lnTo>
                  <a:lnTo>
                    <a:pt x="61" y="995"/>
                  </a:lnTo>
                  <a:lnTo>
                    <a:pt x="54" y="980"/>
                  </a:lnTo>
                  <a:lnTo>
                    <a:pt x="47" y="965"/>
                  </a:lnTo>
                  <a:lnTo>
                    <a:pt x="46" y="965"/>
                  </a:lnTo>
                  <a:lnTo>
                    <a:pt x="44" y="965"/>
                  </a:lnTo>
                  <a:lnTo>
                    <a:pt x="43" y="965"/>
                  </a:lnTo>
                  <a:lnTo>
                    <a:pt x="42" y="966"/>
                  </a:lnTo>
                  <a:lnTo>
                    <a:pt x="40" y="966"/>
                  </a:lnTo>
                  <a:lnTo>
                    <a:pt x="39" y="966"/>
                  </a:lnTo>
                  <a:lnTo>
                    <a:pt x="38" y="966"/>
                  </a:lnTo>
                  <a:lnTo>
                    <a:pt x="36" y="966"/>
                  </a:lnTo>
                  <a:lnTo>
                    <a:pt x="35" y="966"/>
                  </a:lnTo>
                  <a:lnTo>
                    <a:pt x="34" y="966"/>
                  </a:lnTo>
                  <a:lnTo>
                    <a:pt x="33" y="966"/>
                  </a:lnTo>
                  <a:lnTo>
                    <a:pt x="31" y="966"/>
                  </a:lnTo>
                  <a:lnTo>
                    <a:pt x="30" y="965"/>
                  </a:lnTo>
                  <a:lnTo>
                    <a:pt x="29" y="965"/>
                  </a:lnTo>
                  <a:lnTo>
                    <a:pt x="28" y="965"/>
                  </a:lnTo>
                  <a:lnTo>
                    <a:pt x="26" y="965"/>
                  </a:lnTo>
                  <a:close/>
                  <a:moveTo>
                    <a:pt x="978" y="965"/>
                  </a:moveTo>
                  <a:lnTo>
                    <a:pt x="978" y="968"/>
                  </a:lnTo>
                  <a:lnTo>
                    <a:pt x="978" y="973"/>
                  </a:lnTo>
                  <a:lnTo>
                    <a:pt x="978" y="978"/>
                  </a:lnTo>
                  <a:lnTo>
                    <a:pt x="978" y="983"/>
                  </a:lnTo>
                  <a:lnTo>
                    <a:pt x="979" y="988"/>
                  </a:lnTo>
                  <a:lnTo>
                    <a:pt x="979" y="993"/>
                  </a:lnTo>
                  <a:lnTo>
                    <a:pt x="979" y="998"/>
                  </a:lnTo>
                  <a:lnTo>
                    <a:pt x="979" y="1004"/>
                  </a:lnTo>
                  <a:lnTo>
                    <a:pt x="979" y="1008"/>
                  </a:lnTo>
                  <a:lnTo>
                    <a:pt x="979" y="1012"/>
                  </a:lnTo>
                  <a:lnTo>
                    <a:pt x="979" y="1016"/>
                  </a:lnTo>
                  <a:lnTo>
                    <a:pt x="979" y="1020"/>
                  </a:lnTo>
                  <a:lnTo>
                    <a:pt x="979" y="1023"/>
                  </a:lnTo>
                  <a:lnTo>
                    <a:pt x="979" y="1027"/>
                  </a:lnTo>
                  <a:lnTo>
                    <a:pt x="979" y="1031"/>
                  </a:lnTo>
                  <a:lnTo>
                    <a:pt x="979" y="1034"/>
                  </a:lnTo>
                  <a:lnTo>
                    <a:pt x="979" y="1038"/>
                  </a:lnTo>
                  <a:lnTo>
                    <a:pt x="979" y="1043"/>
                  </a:lnTo>
                  <a:lnTo>
                    <a:pt x="979" y="1048"/>
                  </a:lnTo>
                  <a:lnTo>
                    <a:pt x="979" y="1053"/>
                  </a:lnTo>
                  <a:lnTo>
                    <a:pt x="979" y="1058"/>
                  </a:lnTo>
                  <a:lnTo>
                    <a:pt x="979" y="1062"/>
                  </a:lnTo>
                  <a:lnTo>
                    <a:pt x="979" y="1067"/>
                  </a:lnTo>
                  <a:lnTo>
                    <a:pt x="979" y="1072"/>
                  </a:lnTo>
                  <a:lnTo>
                    <a:pt x="979" y="1077"/>
                  </a:lnTo>
                  <a:lnTo>
                    <a:pt x="979" y="1083"/>
                  </a:lnTo>
                  <a:lnTo>
                    <a:pt x="979" y="1089"/>
                  </a:lnTo>
                  <a:lnTo>
                    <a:pt x="979" y="1095"/>
                  </a:lnTo>
                  <a:lnTo>
                    <a:pt x="978" y="1101"/>
                  </a:lnTo>
                  <a:lnTo>
                    <a:pt x="978" y="1107"/>
                  </a:lnTo>
                  <a:lnTo>
                    <a:pt x="978" y="1113"/>
                  </a:lnTo>
                  <a:lnTo>
                    <a:pt x="978" y="1119"/>
                  </a:lnTo>
                  <a:lnTo>
                    <a:pt x="978" y="1125"/>
                  </a:lnTo>
                  <a:lnTo>
                    <a:pt x="978" y="1126"/>
                  </a:lnTo>
                  <a:lnTo>
                    <a:pt x="978" y="1128"/>
                  </a:lnTo>
                  <a:lnTo>
                    <a:pt x="978" y="1130"/>
                  </a:lnTo>
                  <a:lnTo>
                    <a:pt x="978" y="1132"/>
                  </a:lnTo>
                  <a:lnTo>
                    <a:pt x="978" y="1134"/>
                  </a:lnTo>
                  <a:lnTo>
                    <a:pt x="977" y="1135"/>
                  </a:lnTo>
                  <a:lnTo>
                    <a:pt x="977" y="1137"/>
                  </a:lnTo>
                  <a:lnTo>
                    <a:pt x="977" y="1139"/>
                  </a:lnTo>
                  <a:lnTo>
                    <a:pt x="980" y="1139"/>
                  </a:lnTo>
                  <a:lnTo>
                    <a:pt x="983" y="1139"/>
                  </a:lnTo>
                  <a:lnTo>
                    <a:pt x="985" y="1138"/>
                  </a:lnTo>
                  <a:lnTo>
                    <a:pt x="988" y="1138"/>
                  </a:lnTo>
                  <a:lnTo>
                    <a:pt x="991" y="1138"/>
                  </a:lnTo>
                  <a:lnTo>
                    <a:pt x="994" y="1138"/>
                  </a:lnTo>
                  <a:lnTo>
                    <a:pt x="997" y="1138"/>
                  </a:lnTo>
                  <a:lnTo>
                    <a:pt x="1000" y="1138"/>
                  </a:lnTo>
                  <a:lnTo>
                    <a:pt x="1003" y="1138"/>
                  </a:lnTo>
                  <a:lnTo>
                    <a:pt x="1007" y="1138"/>
                  </a:lnTo>
                  <a:lnTo>
                    <a:pt x="1011" y="1138"/>
                  </a:lnTo>
                  <a:lnTo>
                    <a:pt x="1015" y="1138"/>
                  </a:lnTo>
                  <a:lnTo>
                    <a:pt x="1019" y="1138"/>
                  </a:lnTo>
                  <a:lnTo>
                    <a:pt x="1022" y="1138"/>
                  </a:lnTo>
                  <a:lnTo>
                    <a:pt x="1026" y="1138"/>
                  </a:lnTo>
                  <a:lnTo>
                    <a:pt x="1030" y="1138"/>
                  </a:lnTo>
                  <a:lnTo>
                    <a:pt x="1036" y="1138"/>
                  </a:lnTo>
                  <a:lnTo>
                    <a:pt x="1041" y="1138"/>
                  </a:lnTo>
                  <a:lnTo>
                    <a:pt x="1047" y="1138"/>
                  </a:lnTo>
                  <a:lnTo>
                    <a:pt x="1053" y="1138"/>
                  </a:lnTo>
                  <a:lnTo>
                    <a:pt x="1058" y="1138"/>
                  </a:lnTo>
                  <a:lnTo>
                    <a:pt x="1064" y="1139"/>
                  </a:lnTo>
                  <a:lnTo>
                    <a:pt x="1070" y="1139"/>
                  </a:lnTo>
                  <a:lnTo>
                    <a:pt x="1076" y="1139"/>
                  </a:lnTo>
                  <a:lnTo>
                    <a:pt x="1076" y="1138"/>
                  </a:lnTo>
                  <a:lnTo>
                    <a:pt x="1076" y="1138"/>
                  </a:lnTo>
                  <a:lnTo>
                    <a:pt x="1075" y="1138"/>
                  </a:lnTo>
                  <a:lnTo>
                    <a:pt x="1075" y="1137"/>
                  </a:lnTo>
                  <a:lnTo>
                    <a:pt x="1075" y="1137"/>
                  </a:lnTo>
                  <a:lnTo>
                    <a:pt x="1075" y="1136"/>
                  </a:lnTo>
                  <a:lnTo>
                    <a:pt x="1075" y="1136"/>
                  </a:lnTo>
                  <a:lnTo>
                    <a:pt x="1075" y="1134"/>
                  </a:lnTo>
                  <a:lnTo>
                    <a:pt x="1075" y="1131"/>
                  </a:lnTo>
                  <a:lnTo>
                    <a:pt x="1075" y="1129"/>
                  </a:lnTo>
                  <a:lnTo>
                    <a:pt x="1075" y="1126"/>
                  </a:lnTo>
                  <a:lnTo>
                    <a:pt x="1075" y="1124"/>
                  </a:lnTo>
                  <a:lnTo>
                    <a:pt x="1075" y="1122"/>
                  </a:lnTo>
                  <a:lnTo>
                    <a:pt x="1075" y="1120"/>
                  </a:lnTo>
                  <a:lnTo>
                    <a:pt x="1076" y="1117"/>
                  </a:lnTo>
                  <a:lnTo>
                    <a:pt x="1068" y="1118"/>
                  </a:lnTo>
                  <a:lnTo>
                    <a:pt x="1061" y="1118"/>
                  </a:lnTo>
                  <a:lnTo>
                    <a:pt x="1054" y="1119"/>
                  </a:lnTo>
                  <a:lnTo>
                    <a:pt x="1046" y="1120"/>
                  </a:lnTo>
                  <a:lnTo>
                    <a:pt x="1039" y="1120"/>
                  </a:lnTo>
                  <a:lnTo>
                    <a:pt x="1032" y="1120"/>
                  </a:lnTo>
                  <a:lnTo>
                    <a:pt x="1025" y="1120"/>
                  </a:lnTo>
                  <a:lnTo>
                    <a:pt x="1017" y="1120"/>
                  </a:lnTo>
                  <a:lnTo>
                    <a:pt x="1017" y="1116"/>
                  </a:lnTo>
                  <a:lnTo>
                    <a:pt x="1017" y="1112"/>
                  </a:lnTo>
                  <a:lnTo>
                    <a:pt x="1017" y="1108"/>
                  </a:lnTo>
                  <a:lnTo>
                    <a:pt x="1017" y="1105"/>
                  </a:lnTo>
                  <a:lnTo>
                    <a:pt x="1017" y="1100"/>
                  </a:lnTo>
                  <a:lnTo>
                    <a:pt x="1017" y="1096"/>
                  </a:lnTo>
                  <a:lnTo>
                    <a:pt x="1017" y="1092"/>
                  </a:lnTo>
                  <a:lnTo>
                    <a:pt x="1017" y="1088"/>
                  </a:lnTo>
                  <a:lnTo>
                    <a:pt x="1017" y="1084"/>
                  </a:lnTo>
                  <a:lnTo>
                    <a:pt x="1017" y="1080"/>
                  </a:lnTo>
                  <a:lnTo>
                    <a:pt x="1017" y="1076"/>
                  </a:lnTo>
                  <a:lnTo>
                    <a:pt x="1017" y="1072"/>
                  </a:lnTo>
                  <a:lnTo>
                    <a:pt x="1017" y="1068"/>
                  </a:lnTo>
                  <a:lnTo>
                    <a:pt x="1017" y="1064"/>
                  </a:lnTo>
                  <a:lnTo>
                    <a:pt x="1017" y="1060"/>
                  </a:lnTo>
                  <a:lnTo>
                    <a:pt x="1017" y="1056"/>
                  </a:lnTo>
                  <a:lnTo>
                    <a:pt x="1019" y="1056"/>
                  </a:lnTo>
                  <a:lnTo>
                    <a:pt x="1020" y="1056"/>
                  </a:lnTo>
                  <a:lnTo>
                    <a:pt x="1022" y="1056"/>
                  </a:lnTo>
                  <a:lnTo>
                    <a:pt x="1023" y="1056"/>
                  </a:lnTo>
                  <a:lnTo>
                    <a:pt x="1025" y="1056"/>
                  </a:lnTo>
                  <a:lnTo>
                    <a:pt x="1026" y="1056"/>
                  </a:lnTo>
                  <a:lnTo>
                    <a:pt x="1028" y="1056"/>
                  </a:lnTo>
                  <a:lnTo>
                    <a:pt x="1029" y="1056"/>
                  </a:lnTo>
                  <a:lnTo>
                    <a:pt x="1035" y="1056"/>
                  </a:lnTo>
                  <a:lnTo>
                    <a:pt x="1041" y="1056"/>
                  </a:lnTo>
                  <a:lnTo>
                    <a:pt x="1047" y="1057"/>
                  </a:lnTo>
                  <a:lnTo>
                    <a:pt x="1052" y="1057"/>
                  </a:lnTo>
                  <a:lnTo>
                    <a:pt x="1058" y="1057"/>
                  </a:lnTo>
                  <a:lnTo>
                    <a:pt x="1064" y="1058"/>
                  </a:lnTo>
                  <a:lnTo>
                    <a:pt x="1069" y="1058"/>
                  </a:lnTo>
                  <a:lnTo>
                    <a:pt x="1075" y="1058"/>
                  </a:lnTo>
                  <a:lnTo>
                    <a:pt x="1075" y="1057"/>
                  </a:lnTo>
                  <a:lnTo>
                    <a:pt x="1074" y="1056"/>
                  </a:lnTo>
                  <a:lnTo>
                    <a:pt x="1074" y="1055"/>
                  </a:lnTo>
                  <a:lnTo>
                    <a:pt x="1074" y="1053"/>
                  </a:lnTo>
                  <a:lnTo>
                    <a:pt x="1074" y="1052"/>
                  </a:lnTo>
                  <a:lnTo>
                    <a:pt x="1073" y="1051"/>
                  </a:lnTo>
                  <a:lnTo>
                    <a:pt x="1073" y="1050"/>
                  </a:lnTo>
                  <a:lnTo>
                    <a:pt x="1073" y="1048"/>
                  </a:lnTo>
                  <a:lnTo>
                    <a:pt x="1073" y="1047"/>
                  </a:lnTo>
                  <a:lnTo>
                    <a:pt x="1073" y="1046"/>
                  </a:lnTo>
                  <a:lnTo>
                    <a:pt x="1074" y="1044"/>
                  </a:lnTo>
                  <a:lnTo>
                    <a:pt x="1074" y="1043"/>
                  </a:lnTo>
                  <a:lnTo>
                    <a:pt x="1074" y="1041"/>
                  </a:lnTo>
                  <a:lnTo>
                    <a:pt x="1074" y="1040"/>
                  </a:lnTo>
                  <a:lnTo>
                    <a:pt x="1075" y="1038"/>
                  </a:lnTo>
                  <a:lnTo>
                    <a:pt x="1075" y="1037"/>
                  </a:lnTo>
                  <a:lnTo>
                    <a:pt x="1017" y="1039"/>
                  </a:lnTo>
                  <a:lnTo>
                    <a:pt x="1017" y="1035"/>
                  </a:lnTo>
                  <a:lnTo>
                    <a:pt x="1017" y="1032"/>
                  </a:lnTo>
                  <a:lnTo>
                    <a:pt x="1017" y="1028"/>
                  </a:lnTo>
                  <a:lnTo>
                    <a:pt x="1017" y="1024"/>
                  </a:lnTo>
                  <a:lnTo>
                    <a:pt x="1017" y="1021"/>
                  </a:lnTo>
                  <a:lnTo>
                    <a:pt x="1017" y="1017"/>
                  </a:lnTo>
                  <a:lnTo>
                    <a:pt x="1017" y="1014"/>
                  </a:lnTo>
                  <a:lnTo>
                    <a:pt x="1017" y="1010"/>
                  </a:lnTo>
                  <a:lnTo>
                    <a:pt x="1017" y="1007"/>
                  </a:lnTo>
                  <a:lnTo>
                    <a:pt x="1017" y="1004"/>
                  </a:lnTo>
                  <a:lnTo>
                    <a:pt x="1017" y="1000"/>
                  </a:lnTo>
                  <a:lnTo>
                    <a:pt x="1017" y="997"/>
                  </a:lnTo>
                  <a:lnTo>
                    <a:pt x="1017" y="994"/>
                  </a:lnTo>
                  <a:lnTo>
                    <a:pt x="1017" y="990"/>
                  </a:lnTo>
                  <a:lnTo>
                    <a:pt x="1018" y="987"/>
                  </a:lnTo>
                  <a:lnTo>
                    <a:pt x="1018" y="984"/>
                  </a:lnTo>
                  <a:lnTo>
                    <a:pt x="1025" y="984"/>
                  </a:lnTo>
                  <a:lnTo>
                    <a:pt x="1032" y="984"/>
                  </a:lnTo>
                  <a:lnTo>
                    <a:pt x="1040" y="984"/>
                  </a:lnTo>
                  <a:lnTo>
                    <a:pt x="1047" y="985"/>
                  </a:lnTo>
                  <a:lnTo>
                    <a:pt x="1054" y="985"/>
                  </a:lnTo>
                  <a:lnTo>
                    <a:pt x="1061" y="986"/>
                  </a:lnTo>
                  <a:lnTo>
                    <a:pt x="1069" y="987"/>
                  </a:lnTo>
                  <a:lnTo>
                    <a:pt x="1076" y="987"/>
                  </a:lnTo>
                  <a:lnTo>
                    <a:pt x="1076" y="987"/>
                  </a:lnTo>
                  <a:lnTo>
                    <a:pt x="1076" y="986"/>
                  </a:lnTo>
                  <a:lnTo>
                    <a:pt x="1075" y="986"/>
                  </a:lnTo>
                  <a:lnTo>
                    <a:pt x="1075" y="985"/>
                  </a:lnTo>
                  <a:lnTo>
                    <a:pt x="1075" y="985"/>
                  </a:lnTo>
                  <a:lnTo>
                    <a:pt x="1075" y="985"/>
                  </a:lnTo>
                  <a:lnTo>
                    <a:pt x="1075" y="984"/>
                  </a:lnTo>
                  <a:lnTo>
                    <a:pt x="1075" y="984"/>
                  </a:lnTo>
                  <a:lnTo>
                    <a:pt x="1075" y="981"/>
                  </a:lnTo>
                  <a:lnTo>
                    <a:pt x="1075" y="979"/>
                  </a:lnTo>
                  <a:lnTo>
                    <a:pt x="1075" y="977"/>
                  </a:lnTo>
                  <a:lnTo>
                    <a:pt x="1075" y="974"/>
                  </a:lnTo>
                  <a:lnTo>
                    <a:pt x="1075" y="972"/>
                  </a:lnTo>
                  <a:lnTo>
                    <a:pt x="1075" y="970"/>
                  </a:lnTo>
                  <a:lnTo>
                    <a:pt x="1075" y="967"/>
                  </a:lnTo>
                  <a:lnTo>
                    <a:pt x="1076" y="965"/>
                  </a:lnTo>
                  <a:lnTo>
                    <a:pt x="1069" y="965"/>
                  </a:lnTo>
                  <a:lnTo>
                    <a:pt x="1062" y="965"/>
                  </a:lnTo>
                  <a:lnTo>
                    <a:pt x="1054" y="966"/>
                  </a:lnTo>
                  <a:lnTo>
                    <a:pt x="1047" y="966"/>
                  </a:lnTo>
                  <a:lnTo>
                    <a:pt x="1040" y="966"/>
                  </a:lnTo>
                  <a:lnTo>
                    <a:pt x="1033" y="966"/>
                  </a:lnTo>
                  <a:lnTo>
                    <a:pt x="1025" y="966"/>
                  </a:lnTo>
                  <a:lnTo>
                    <a:pt x="1018" y="966"/>
                  </a:lnTo>
                  <a:lnTo>
                    <a:pt x="1013" y="966"/>
                  </a:lnTo>
                  <a:lnTo>
                    <a:pt x="1008" y="966"/>
                  </a:lnTo>
                  <a:lnTo>
                    <a:pt x="1003" y="966"/>
                  </a:lnTo>
                  <a:lnTo>
                    <a:pt x="998" y="966"/>
                  </a:lnTo>
                  <a:lnTo>
                    <a:pt x="993" y="965"/>
                  </a:lnTo>
                  <a:lnTo>
                    <a:pt x="988" y="965"/>
                  </a:lnTo>
                  <a:lnTo>
                    <a:pt x="983" y="965"/>
                  </a:lnTo>
                  <a:lnTo>
                    <a:pt x="978" y="965"/>
                  </a:lnTo>
                  <a:close/>
                  <a:moveTo>
                    <a:pt x="1156" y="965"/>
                  </a:moveTo>
                  <a:lnTo>
                    <a:pt x="1156" y="965"/>
                  </a:lnTo>
                  <a:lnTo>
                    <a:pt x="1156" y="966"/>
                  </a:lnTo>
                  <a:lnTo>
                    <a:pt x="1156" y="966"/>
                  </a:lnTo>
                  <a:lnTo>
                    <a:pt x="1156" y="966"/>
                  </a:lnTo>
                  <a:lnTo>
                    <a:pt x="1156" y="966"/>
                  </a:lnTo>
                  <a:lnTo>
                    <a:pt x="1156" y="967"/>
                  </a:lnTo>
                  <a:lnTo>
                    <a:pt x="1156" y="968"/>
                  </a:lnTo>
                  <a:lnTo>
                    <a:pt x="1157" y="968"/>
                  </a:lnTo>
                  <a:lnTo>
                    <a:pt x="1157" y="970"/>
                  </a:lnTo>
                  <a:lnTo>
                    <a:pt x="1157" y="973"/>
                  </a:lnTo>
                  <a:lnTo>
                    <a:pt x="1157" y="975"/>
                  </a:lnTo>
                  <a:lnTo>
                    <a:pt x="1157" y="977"/>
                  </a:lnTo>
                  <a:lnTo>
                    <a:pt x="1157" y="980"/>
                  </a:lnTo>
                  <a:lnTo>
                    <a:pt x="1157" y="983"/>
                  </a:lnTo>
                  <a:lnTo>
                    <a:pt x="1156" y="985"/>
                  </a:lnTo>
                  <a:lnTo>
                    <a:pt x="1156" y="987"/>
                  </a:lnTo>
                  <a:lnTo>
                    <a:pt x="1159" y="987"/>
                  </a:lnTo>
                  <a:lnTo>
                    <a:pt x="1162" y="987"/>
                  </a:lnTo>
                  <a:lnTo>
                    <a:pt x="1165" y="986"/>
                  </a:lnTo>
                  <a:lnTo>
                    <a:pt x="1168" y="986"/>
                  </a:lnTo>
                  <a:lnTo>
                    <a:pt x="1171" y="985"/>
                  </a:lnTo>
                  <a:lnTo>
                    <a:pt x="1174" y="985"/>
                  </a:lnTo>
                  <a:lnTo>
                    <a:pt x="1177" y="985"/>
                  </a:lnTo>
                  <a:lnTo>
                    <a:pt x="1180" y="985"/>
                  </a:lnTo>
                  <a:lnTo>
                    <a:pt x="1183" y="985"/>
                  </a:lnTo>
                  <a:lnTo>
                    <a:pt x="1186" y="984"/>
                  </a:lnTo>
                  <a:lnTo>
                    <a:pt x="1189" y="984"/>
                  </a:lnTo>
                  <a:lnTo>
                    <a:pt x="1191" y="984"/>
                  </a:lnTo>
                  <a:lnTo>
                    <a:pt x="1194" y="984"/>
                  </a:lnTo>
                  <a:lnTo>
                    <a:pt x="1197" y="984"/>
                  </a:lnTo>
                  <a:lnTo>
                    <a:pt x="1200" y="984"/>
                  </a:lnTo>
                  <a:lnTo>
                    <a:pt x="1202" y="984"/>
                  </a:lnTo>
                  <a:lnTo>
                    <a:pt x="1203" y="988"/>
                  </a:lnTo>
                  <a:lnTo>
                    <a:pt x="1203" y="992"/>
                  </a:lnTo>
                  <a:lnTo>
                    <a:pt x="1203" y="996"/>
                  </a:lnTo>
                  <a:lnTo>
                    <a:pt x="1203" y="1000"/>
                  </a:lnTo>
                  <a:lnTo>
                    <a:pt x="1203" y="1004"/>
                  </a:lnTo>
                  <a:lnTo>
                    <a:pt x="1203" y="1008"/>
                  </a:lnTo>
                  <a:lnTo>
                    <a:pt x="1203" y="1013"/>
                  </a:lnTo>
                  <a:lnTo>
                    <a:pt x="1203" y="1017"/>
                  </a:lnTo>
                  <a:lnTo>
                    <a:pt x="1203" y="1027"/>
                  </a:lnTo>
                  <a:lnTo>
                    <a:pt x="1203" y="1038"/>
                  </a:lnTo>
                  <a:lnTo>
                    <a:pt x="1203" y="1049"/>
                  </a:lnTo>
                  <a:lnTo>
                    <a:pt x="1203" y="1060"/>
                  </a:lnTo>
                  <a:lnTo>
                    <a:pt x="1203" y="1071"/>
                  </a:lnTo>
                  <a:lnTo>
                    <a:pt x="1202" y="1081"/>
                  </a:lnTo>
                  <a:lnTo>
                    <a:pt x="1202" y="1092"/>
                  </a:lnTo>
                  <a:lnTo>
                    <a:pt x="1202" y="1103"/>
                  </a:lnTo>
                  <a:lnTo>
                    <a:pt x="1202" y="1107"/>
                  </a:lnTo>
                  <a:lnTo>
                    <a:pt x="1202" y="1112"/>
                  </a:lnTo>
                  <a:lnTo>
                    <a:pt x="1202" y="1116"/>
                  </a:lnTo>
                  <a:lnTo>
                    <a:pt x="1201" y="1121"/>
                  </a:lnTo>
                  <a:lnTo>
                    <a:pt x="1201" y="1125"/>
                  </a:lnTo>
                  <a:lnTo>
                    <a:pt x="1201" y="1130"/>
                  </a:lnTo>
                  <a:lnTo>
                    <a:pt x="1200" y="1135"/>
                  </a:lnTo>
                  <a:lnTo>
                    <a:pt x="1200" y="1139"/>
                  </a:lnTo>
                  <a:lnTo>
                    <a:pt x="1203" y="1139"/>
                  </a:lnTo>
                  <a:lnTo>
                    <a:pt x="1206" y="1139"/>
                  </a:lnTo>
                  <a:lnTo>
                    <a:pt x="1208" y="1138"/>
                  </a:lnTo>
                  <a:lnTo>
                    <a:pt x="1211" y="1138"/>
                  </a:lnTo>
                  <a:lnTo>
                    <a:pt x="1213" y="1138"/>
                  </a:lnTo>
                  <a:lnTo>
                    <a:pt x="1216" y="1138"/>
                  </a:lnTo>
                  <a:lnTo>
                    <a:pt x="1219" y="1138"/>
                  </a:lnTo>
                  <a:lnTo>
                    <a:pt x="1221" y="1138"/>
                  </a:lnTo>
                  <a:lnTo>
                    <a:pt x="1224" y="1138"/>
                  </a:lnTo>
                  <a:lnTo>
                    <a:pt x="1226" y="1138"/>
                  </a:lnTo>
                  <a:lnTo>
                    <a:pt x="1229" y="1138"/>
                  </a:lnTo>
                  <a:lnTo>
                    <a:pt x="1232" y="1138"/>
                  </a:lnTo>
                  <a:lnTo>
                    <a:pt x="1234" y="1138"/>
                  </a:lnTo>
                  <a:lnTo>
                    <a:pt x="1237" y="1138"/>
                  </a:lnTo>
                  <a:lnTo>
                    <a:pt x="1239" y="1139"/>
                  </a:lnTo>
                  <a:lnTo>
                    <a:pt x="1242" y="1139"/>
                  </a:lnTo>
                  <a:lnTo>
                    <a:pt x="1242" y="1134"/>
                  </a:lnTo>
                  <a:lnTo>
                    <a:pt x="1242" y="1129"/>
                  </a:lnTo>
                  <a:lnTo>
                    <a:pt x="1241" y="1124"/>
                  </a:lnTo>
                  <a:lnTo>
                    <a:pt x="1241" y="1119"/>
                  </a:lnTo>
                  <a:lnTo>
                    <a:pt x="1241" y="1114"/>
                  </a:lnTo>
                  <a:lnTo>
                    <a:pt x="1241" y="1108"/>
                  </a:lnTo>
                  <a:lnTo>
                    <a:pt x="1241" y="1103"/>
                  </a:lnTo>
                  <a:lnTo>
                    <a:pt x="1241" y="1098"/>
                  </a:lnTo>
                  <a:lnTo>
                    <a:pt x="1241" y="1094"/>
                  </a:lnTo>
                  <a:lnTo>
                    <a:pt x="1241" y="1090"/>
                  </a:lnTo>
                  <a:lnTo>
                    <a:pt x="1241" y="1086"/>
                  </a:lnTo>
                  <a:lnTo>
                    <a:pt x="1241" y="1082"/>
                  </a:lnTo>
                  <a:lnTo>
                    <a:pt x="1241" y="1078"/>
                  </a:lnTo>
                  <a:lnTo>
                    <a:pt x="1241" y="1074"/>
                  </a:lnTo>
                  <a:lnTo>
                    <a:pt x="1241" y="1070"/>
                  </a:lnTo>
                  <a:lnTo>
                    <a:pt x="1241" y="1065"/>
                  </a:lnTo>
                  <a:lnTo>
                    <a:pt x="1241" y="1058"/>
                  </a:lnTo>
                  <a:lnTo>
                    <a:pt x="1241" y="1050"/>
                  </a:lnTo>
                  <a:lnTo>
                    <a:pt x="1241" y="1042"/>
                  </a:lnTo>
                  <a:lnTo>
                    <a:pt x="1241" y="1034"/>
                  </a:lnTo>
                  <a:lnTo>
                    <a:pt x="1241" y="1026"/>
                  </a:lnTo>
                  <a:lnTo>
                    <a:pt x="1241" y="1018"/>
                  </a:lnTo>
                  <a:lnTo>
                    <a:pt x="1241" y="1010"/>
                  </a:lnTo>
                  <a:lnTo>
                    <a:pt x="1241" y="1002"/>
                  </a:lnTo>
                  <a:lnTo>
                    <a:pt x="1242" y="984"/>
                  </a:lnTo>
                  <a:lnTo>
                    <a:pt x="1247" y="984"/>
                  </a:lnTo>
                  <a:lnTo>
                    <a:pt x="1253" y="984"/>
                  </a:lnTo>
                  <a:lnTo>
                    <a:pt x="1259" y="984"/>
                  </a:lnTo>
                  <a:lnTo>
                    <a:pt x="1264" y="985"/>
                  </a:lnTo>
                  <a:lnTo>
                    <a:pt x="1270" y="985"/>
                  </a:lnTo>
                  <a:lnTo>
                    <a:pt x="1275" y="986"/>
                  </a:lnTo>
                  <a:lnTo>
                    <a:pt x="1281" y="987"/>
                  </a:lnTo>
                  <a:lnTo>
                    <a:pt x="1287" y="987"/>
                  </a:lnTo>
                  <a:lnTo>
                    <a:pt x="1286" y="986"/>
                  </a:lnTo>
                  <a:lnTo>
                    <a:pt x="1286" y="984"/>
                  </a:lnTo>
                  <a:lnTo>
                    <a:pt x="1286" y="983"/>
                  </a:lnTo>
                  <a:lnTo>
                    <a:pt x="1286" y="981"/>
                  </a:lnTo>
                  <a:lnTo>
                    <a:pt x="1286" y="979"/>
                  </a:lnTo>
                  <a:lnTo>
                    <a:pt x="1286" y="978"/>
                  </a:lnTo>
                  <a:lnTo>
                    <a:pt x="1286" y="977"/>
                  </a:lnTo>
                  <a:lnTo>
                    <a:pt x="1286" y="975"/>
                  </a:lnTo>
                  <a:lnTo>
                    <a:pt x="1286" y="974"/>
                  </a:lnTo>
                  <a:lnTo>
                    <a:pt x="1286" y="972"/>
                  </a:lnTo>
                  <a:lnTo>
                    <a:pt x="1286" y="971"/>
                  </a:lnTo>
                  <a:lnTo>
                    <a:pt x="1286" y="970"/>
                  </a:lnTo>
                  <a:lnTo>
                    <a:pt x="1286" y="969"/>
                  </a:lnTo>
                  <a:lnTo>
                    <a:pt x="1286" y="967"/>
                  </a:lnTo>
                  <a:lnTo>
                    <a:pt x="1287" y="966"/>
                  </a:lnTo>
                  <a:lnTo>
                    <a:pt x="1287" y="965"/>
                  </a:lnTo>
                  <a:lnTo>
                    <a:pt x="1282" y="965"/>
                  </a:lnTo>
                  <a:lnTo>
                    <a:pt x="1277" y="965"/>
                  </a:lnTo>
                  <a:lnTo>
                    <a:pt x="1272" y="965"/>
                  </a:lnTo>
                  <a:lnTo>
                    <a:pt x="1267" y="965"/>
                  </a:lnTo>
                  <a:lnTo>
                    <a:pt x="1262" y="966"/>
                  </a:lnTo>
                  <a:lnTo>
                    <a:pt x="1257" y="966"/>
                  </a:lnTo>
                  <a:lnTo>
                    <a:pt x="1252" y="966"/>
                  </a:lnTo>
                  <a:lnTo>
                    <a:pt x="1247" y="966"/>
                  </a:lnTo>
                  <a:lnTo>
                    <a:pt x="1244" y="966"/>
                  </a:lnTo>
                  <a:lnTo>
                    <a:pt x="1241" y="966"/>
                  </a:lnTo>
                  <a:lnTo>
                    <a:pt x="1237" y="966"/>
                  </a:lnTo>
                  <a:lnTo>
                    <a:pt x="1234" y="966"/>
                  </a:lnTo>
                  <a:lnTo>
                    <a:pt x="1231" y="966"/>
                  </a:lnTo>
                  <a:lnTo>
                    <a:pt x="1228" y="966"/>
                  </a:lnTo>
                  <a:lnTo>
                    <a:pt x="1224" y="966"/>
                  </a:lnTo>
                  <a:lnTo>
                    <a:pt x="1221" y="966"/>
                  </a:lnTo>
                  <a:lnTo>
                    <a:pt x="1215" y="966"/>
                  </a:lnTo>
                  <a:lnTo>
                    <a:pt x="1209" y="966"/>
                  </a:lnTo>
                  <a:lnTo>
                    <a:pt x="1204" y="966"/>
                  </a:lnTo>
                  <a:lnTo>
                    <a:pt x="1198" y="966"/>
                  </a:lnTo>
                  <a:lnTo>
                    <a:pt x="1192" y="966"/>
                  </a:lnTo>
                  <a:lnTo>
                    <a:pt x="1186" y="966"/>
                  </a:lnTo>
                  <a:lnTo>
                    <a:pt x="1181" y="966"/>
                  </a:lnTo>
                  <a:lnTo>
                    <a:pt x="1175" y="965"/>
                  </a:lnTo>
                  <a:lnTo>
                    <a:pt x="1172" y="965"/>
                  </a:lnTo>
                  <a:lnTo>
                    <a:pt x="1170" y="965"/>
                  </a:lnTo>
                  <a:lnTo>
                    <a:pt x="1168" y="965"/>
                  </a:lnTo>
                  <a:lnTo>
                    <a:pt x="1165" y="965"/>
                  </a:lnTo>
                  <a:lnTo>
                    <a:pt x="1163" y="965"/>
                  </a:lnTo>
                  <a:lnTo>
                    <a:pt x="1161" y="965"/>
                  </a:lnTo>
                  <a:lnTo>
                    <a:pt x="1158" y="965"/>
                  </a:lnTo>
                  <a:lnTo>
                    <a:pt x="1156" y="965"/>
                  </a:lnTo>
                  <a:close/>
                  <a:moveTo>
                    <a:pt x="1378" y="965"/>
                  </a:moveTo>
                  <a:lnTo>
                    <a:pt x="1379" y="969"/>
                  </a:lnTo>
                  <a:lnTo>
                    <a:pt x="1379" y="974"/>
                  </a:lnTo>
                  <a:lnTo>
                    <a:pt x="1379" y="977"/>
                  </a:lnTo>
                  <a:lnTo>
                    <a:pt x="1379" y="982"/>
                  </a:lnTo>
                  <a:lnTo>
                    <a:pt x="1380" y="986"/>
                  </a:lnTo>
                  <a:lnTo>
                    <a:pt x="1380" y="990"/>
                  </a:lnTo>
                  <a:lnTo>
                    <a:pt x="1380" y="995"/>
                  </a:lnTo>
                  <a:lnTo>
                    <a:pt x="1380" y="999"/>
                  </a:lnTo>
                  <a:lnTo>
                    <a:pt x="1380" y="1003"/>
                  </a:lnTo>
                  <a:lnTo>
                    <a:pt x="1380" y="1007"/>
                  </a:lnTo>
                  <a:lnTo>
                    <a:pt x="1381" y="1011"/>
                  </a:lnTo>
                  <a:lnTo>
                    <a:pt x="1381" y="1015"/>
                  </a:lnTo>
                  <a:lnTo>
                    <a:pt x="1381" y="1019"/>
                  </a:lnTo>
                  <a:lnTo>
                    <a:pt x="1381" y="1024"/>
                  </a:lnTo>
                  <a:lnTo>
                    <a:pt x="1381" y="1028"/>
                  </a:lnTo>
                  <a:lnTo>
                    <a:pt x="1381" y="1032"/>
                  </a:lnTo>
                  <a:lnTo>
                    <a:pt x="1381" y="1033"/>
                  </a:lnTo>
                  <a:lnTo>
                    <a:pt x="1381" y="1035"/>
                  </a:lnTo>
                  <a:lnTo>
                    <a:pt x="1381" y="1037"/>
                  </a:lnTo>
                  <a:lnTo>
                    <a:pt x="1381" y="1039"/>
                  </a:lnTo>
                  <a:lnTo>
                    <a:pt x="1381" y="1040"/>
                  </a:lnTo>
                  <a:lnTo>
                    <a:pt x="1381" y="1042"/>
                  </a:lnTo>
                  <a:lnTo>
                    <a:pt x="1381" y="1044"/>
                  </a:lnTo>
                  <a:lnTo>
                    <a:pt x="1381" y="1045"/>
                  </a:lnTo>
                  <a:lnTo>
                    <a:pt x="1381" y="1057"/>
                  </a:lnTo>
                  <a:lnTo>
                    <a:pt x="1381" y="1069"/>
                  </a:lnTo>
                  <a:lnTo>
                    <a:pt x="1380" y="1081"/>
                  </a:lnTo>
                  <a:lnTo>
                    <a:pt x="1380" y="1092"/>
                  </a:lnTo>
                  <a:lnTo>
                    <a:pt x="1379" y="1104"/>
                  </a:lnTo>
                  <a:lnTo>
                    <a:pt x="1379" y="1116"/>
                  </a:lnTo>
                  <a:lnTo>
                    <a:pt x="1378" y="1127"/>
                  </a:lnTo>
                  <a:lnTo>
                    <a:pt x="1377" y="1139"/>
                  </a:lnTo>
                  <a:lnTo>
                    <a:pt x="1380" y="1139"/>
                  </a:lnTo>
                  <a:lnTo>
                    <a:pt x="1383" y="1138"/>
                  </a:lnTo>
                  <a:lnTo>
                    <a:pt x="1386" y="1138"/>
                  </a:lnTo>
                  <a:lnTo>
                    <a:pt x="1389" y="1138"/>
                  </a:lnTo>
                  <a:lnTo>
                    <a:pt x="1391" y="1138"/>
                  </a:lnTo>
                  <a:lnTo>
                    <a:pt x="1394" y="1138"/>
                  </a:lnTo>
                  <a:lnTo>
                    <a:pt x="1397" y="1138"/>
                  </a:lnTo>
                  <a:lnTo>
                    <a:pt x="1400" y="1138"/>
                  </a:lnTo>
                  <a:lnTo>
                    <a:pt x="1402" y="1138"/>
                  </a:lnTo>
                  <a:lnTo>
                    <a:pt x="1405" y="1138"/>
                  </a:lnTo>
                  <a:lnTo>
                    <a:pt x="1407" y="1138"/>
                  </a:lnTo>
                  <a:lnTo>
                    <a:pt x="1410" y="1138"/>
                  </a:lnTo>
                  <a:lnTo>
                    <a:pt x="1412" y="1138"/>
                  </a:lnTo>
                  <a:lnTo>
                    <a:pt x="1415" y="1138"/>
                  </a:lnTo>
                  <a:lnTo>
                    <a:pt x="1417" y="1139"/>
                  </a:lnTo>
                  <a:lnTo>
                    <a:pt x="1420" y="1139"/>
                  </a:lnTo>
                  <a:lnTo>
                    <a:pt x="1420" y="1135"/>
                  </a:lnTo>
                  <a:lnTo>
                    <a:pt x="1419" y="1130"/>
                  </a:lnTo>
                  <a:lnTo>
                    <a:pt x="1419" y="1125"/>
                  </a:lnTo>
                  <a:lnTo>
                    <a:pt x="1419" y="1120"/>
                  </a:lnTo>
                  <a:lnTo>
                    <a:pt x="1418" y="1116"/>
                  </a:lnTo>
                  <a:lnTo>
                    <a:pt x="1418" y="1111"/>
                  </a:lnTo>
                  <a:lnTo>
                    <a:pt x="1418" y="1106"/>
                  </a:lnTo>
                  <a:lnTo>
                    <a:pt x="1418" y="1101"/>
                  </a:lnTo>
                  <a:lnTo>
                    <a:pt x="1418" y="1095"/>
                  </a:lnTo>
                  <a:lnTo>
                    <a:pt x="1418" y="1088"/>
                  </a:lnTo>
                  <a:lnTo>
                    <a:pt x="1417" y="1082"/>
                  </a:lnTo>
                  <a:lnTo>
                    <a:pt x="1417" y="1075"/>
                  </a:lnTo>
                  <a:lnTo>
                    <a:pt x="1417" y="1068"/>
                  </a:lnTo>
                  <a:lnTo>
                    <a:pt x="1417" y="1062"/>
                  </a:lnTo>
                  <a:lnTo>
                    <a:pt x="1417" y="1055"/>
                  </a:lnTo>
                  <a:lnTo>
                    <a:pt x="1417" y="1048"/>
                  </a:lnTo>
                  <a:lnTo>
                    <a:pt x="1417" y="1042"/>
                  </a:lnTo>
                  <a:lnTo>
                    <a:pt x="1417" y="1036"/>
                  </a:lnTo>
                  <a:lnTo>
                    <a:pt x="1417" y="1030"/>
                  </a:lnTo>
                  <a:lnTo>
                    <a:pt x="1417" y="1024"/>
                  </a:lnTo>
                  <a:lnTo>
                    <a:pt x="1417" y="1017"/>
                  </a:lnTo>
                  <a:lnTo>
                    <a:pt x="1418" y="1011"/>
                  </a:lnTo>
                  <a:lnTo>
                    <a:pt x="1418" y="1005"/>
                  </a:lnTo>
                  <a:lnTo>
                    <a:pt x="1418" y="999"/>
                  </a:lnTo>
                  <a:lnTo>
                    <a:pt x="1418" y="994"/>
                  </a:lnTo>
                  <a:lnTo>
                    <a:pt x="1418" y="990"/>
                  </a:lnTo>
                  <a:lnTo>
                    <a:pt x="1418" y="986"/>
                  </a:lnTo>
                  <a:lnTo>
                    <a:pt x="1419" y="982"/>
                  </a:lnTo>
                  <a:lnTo>
                    <a:pt x="1419" y="977"/>
                  </a:lnTo>
                  <a:lnTo>
                    <a:pt x="1419" y="973"/>
                  </a:lnTo>
                  <a:lnTo>
                    <a:pt x="1420" y="969"/>
                  </a:lnTo>
                  <a:lnTo>
                    <a:pt x="1420" y="965"/>
                  </a:lnTo>
                  <a:lnTo>
                    <a:pt x="1417" y="965"/>
                  </a:lnTo>
                  <a:lnTo>
                    <a:pt x="1415" y="965"/>
                  </a:lnTo>
                  <a:lnTo>
                    <a:pt x="1412" y="965"/>
                  </a:lnTo>
                  <a:lnTo>
                    <a:pt x="1409" y="966"/>
                  </a:lnTo>
                  <a:lnTo>
                    <a:pt x="1407" y="966"/>
                  </a:lnTo>
                  <a:lnTo>
                    <a:pt x="1404" y="966"/>
                  </a:lnTo>
                  <a:lnTo>
                    <a:pt x="1402" y="966"/>
                  </a:lnTo>
                  <a:lnTo>
                    <a:pt x="1399" y="966"/>
                  </a:lnTo>
                  <a:lnTo>
                    <a:pt x="1396" y="966"/>
                  </a:lnTo>
                  <a:lnTo>
                    <a:pt x="1394" y="966"/>
                  </a:lnTo>
                  <a:lnTo>
                    <a:pt x="1391" y="966"/>
                  </a:lnTo>
                  <a:lnTo>
                    <a:pt x="1389" y="966"/>
                  </a:lnTo>
                  <a:lnTo>
                    <a:pt x="1386" y="965"/>
                  </a:lnTo>
                  <a:lnTo>
                    <a:pt x="1383" y="965"/>
                  </a:lnTo>
                  <a:lnTo>
                    <a:pt x="1381" y="965"/>
                  </a:lnTo>
                  <a:lnTo>
                    <a:pt x="1378" y="965"/>
                  </a:lnTo>
                  <a:close/>
                  <a:moveTo>
                    <a:pt x="1532" y="965"/>
                  </a:moveTo>
                  <a:lnTo>
                    <a:pt x="1532" y="966"/>
                  </a:lnTo>
                  <a:lnTo>
                    <a:pt x="1532" y="968"/>
                  </a:lnTo>
                  <a:lnTo>
                    <a:pt x="1532" y="969"/>
                  </a:lnTo>
                  <a:lnTo>
                    <a:pt x="1532" y="971"/>
                  </a:lnTo>
                  <a:lnTo>
                    <a:pt x="1532" y="972"/>
                  </a:lnTo>
                  <a:lnTo>
                    <a:pt x="1532" y="974"/>
                  </a:lnTo>
                  <a:lnTo>
                    <a:pt x="1532" y="975"/>
                  </a:lnTo>
                  <a:lnTo>
                    <a:pt x="1532" y="977"/>
                  </a:lnTo>
                  <a:lnTo>
                    <a:pt x="1532" y="982"/>
                  </a:lnTo>
                  <a:lnTo>
                    <a:pt x="1532" y="987"/>
                  </a:lnTo>
                  <a:lnTo>
                    <a:pt x="1532" y="992"/>
                  </a:lnTo>
                  <a:lnTo>
                    <a:pt x="1532" y="997"/>
                  </a:lnTo>
                  <a:lnTo>
                    <a:pt x="1532" y="1002"/>
                  </a:lnTo>
                  <a:lnTo>
                    <a:pt x="1532" y="1007"/>
                  </a:lnTo>
                  <a:lnTo>
                    <a:pt x="1532" y="1013"/>
                  </a:lnTo>
                  <a:lnTo>
                    <a:pt x="1532" y="1018"/>
                  </a:lnTo>
                  <a:lnTo>
                    <a:pt x="1532" y="1033"/>
                  </a:lnTo>
                  <a:lnTo>
                    <a:pt x="1532" y="1048"/>
                  </a:lnTo>
                  <a:lnTo>
                    <a:pt x="1532" y="1064"/>
                  </a:lnTo>
                  <a:lnTo>
                    <a:pt x="1532" y="1078"/>
                  </a:lnTo>
                  <a:lnTo>
                    <a:pt x="1531" y="1093"/>
                  </a:lnTo>
                  <a:lnTo>
                    <a:pt x="1530" y="1109"/>
                  </a:lnTo>
                  <a:lnTo>
                    <a:pt x="1529" y="1124"/>
                  </a:lnTo>
                  <a:lnTo>
                    <a:pt x="1528" y="1139"/>
                  </a:lnTo>
                  <a:lnTo>
                    <a:pt x="1529" y="1139"/>
                  </a:lnTo>
                  <a:lnTo>
                    <a:pt x="1531" y="1138"/>
                  </a:lnTo>
                  <a:lnTo>
                    <a:pt x="1532" y="1138"/>
                  </a:lnTo>
                  <a:lnTo>
                    <a:pt x="1534" y="1138"/>
                  </a:lnTo>
                  <a:lnTo>
                    <a:pt x="1535" y="1138"/>
                  </a:lnTo>
                  <a:lnTo>
                    <a:pt x="1537" y="1138"/>
                  </a:lnTo>
                  <a:lnTo>
                    <a:pt x="1538" y="1138"/>
                  </a:lnTo>
                  <a:lnTo>
                    <a:pt x="1540" y="1138"/>
                  </a:lnTo>
                  <a:lnTo>
                    <a:pt x="1541" y="1138"/>
                  </a:lnTo>
                  <a:lnTo>
                    <a:pt x="1542" y="1138"/>
                  </a:lnTo>
                  <a:lnTo>
                    <a:pt x="1543" y="1138"/>
                  </a:lnTo>
                  <a:lnTo>
                    <a:pt x="1545" y="1138"/>
                  </a:lnTo>
                  <a:lnTo>
                    <a:pt x="1546" y="1138"/>
                  </a:lnTo>
                  <a:lnTo>
                    <a:pt x="1547" y="1138"/>
                  </a:lnTo>
                  <a:lnTo>
                    <a:pt x="1549" y="1138"/>
                  </a:lnTo>
                  <a:lnTo>
                    <a:pt x="1550" y="1139"/>
                  </a:lnTo>
                  <a:lnTo>
                    <a:pt x="1551" y="1139"/>
                  </a:lnTo>
                  <a:lnTo>
                    <a:pt x="1551" y="1131"/>
                  </a:lnTo>
                  <a:lnTo>
                    <a:pt x="1551" y="1123"/>
                  </a:lnTo>
                  <a:lnTo>
                    <a:pt x="1550" y="1114"/>
                  </a:lnTo>
                  <a:lnTo>
                    <a:pt x="1550" y="1106"/>
                  </a:lnTo>
                  <a:lnTo>
                    <a:pt x="1550" y="1098"/>
                  </a:lnTo>
                  <a:lnTo>
                    <a:pt x="1550" y="1090"/>
                  </a:lnTo>
                  <a:lnTo>
                    <a:pt x="1550" y="1082"/>
                  </a:lnTo>
                  <a:lnTo>
                    <a:pt x="1550" y="1074"/>
                  </a:lnTo>
                  <a:lnTo>
                    <a:pt x="1550" y="1071"/>
                  </a:lnTo>
                  <a:lnTo>
                    <a:pt x="1550" y="1068"/>
                  </a:lnTo>
                  <a:lnTo>
                    <a:pt x="1550" y="1065"/>
                  </a:lnTo>
                  <a:lnTo>
                    <a:pt x="1550" y="1062"/>
                  </a:lnTo>
                  <a:lnTo>
                    <a:pt x="1550" y="1059"/>
                  </a:lnTo>
                  <a:lnTo>
                    <a:pt x="1550" y="1056"/>
                  </a:lnTo>
                  <a:lnTo>
                    <a:pt x="1550" y="1054"/>
                  </a:lnTo>
                  <a:lnTo>
                    <a:pt x="1550" y="1050"/>
                  </a:lnTo>
                  <a:lnTo>
                    <a:pt x="1550" y="1047"/>
                  </a:lnTo>
                  <a:lnTo>
                    <a:pt x="1550" y="1042"/>
                  </a:lnTo>
                  <a:lnTo>
                    <a:pt x="1550" y="1038"/>
                  </a:lnTo>
                  <a:lnTo>
                    <a:pt x="1550" y="1033"/>
                  </a:lnTo>
                  <a:lnTo>
                    <a:pt x="1550" y="1029"/>
                  </a:lnTo>
                  <a:lnTo>
                    <a:pt x="1550" y="1025"/>
                  </a:lnTo>
                  <a:lnTo>
                    <a:pt x="1550" y="1021"/>
                  </a:lnTo>
                  <a:lnTo>
                    <a:pt x="1551" y="1017"/>
                  </a:lnTo>
                  <a:lnTo>
                    <a:pt x="1578" y="1045"/>
                  </a:lnTo>
                  <a:lnTo>
                    <a:pt x="1589" y="1057"/>
                  </a:lnTo>
                  <a:lnTo>
                    <a:pt x="1599" y="1069"/>
                  </a:lnTo>
                  <a:lnTo>
                    <a:pt x="1610" y="1080"/>
                  </a:lnTo>
                  <a:lnTo>
                    <a:pt x="1620" y="1092"/>
                  </a:lnTo>
                  <a:lnTo>
                    <a:pt x="1631" y="1103"/>
                  </a:lnTo>
                  <a:lnTo>
                    <a:pt x="1641" y="1115"/>
                  </a:lnTo>
                  <a:lnTo>
                    <a:pt x="1651" y="1127"/>
                  </a:lnTo>
                  <a:lnTo>
                    <a:pt x="1661" y="1139"/>
                  </a:lnTo>
                  <a:lnTo>
                    <a:pt x="1664" y="1138"/>
                  </a:lnTo>
                  <a:lnTo>
                    <a:pt x="1666" y="1138"/>
                  </a:lnTo>
                  <a:lnTo>
                    <a:pt x="1668" y="1138"/>
                  </a:lnTo>
                  <a:lnTo>
                    <a:pt x="1670" y="1138"/>
                  </a:lnTo>
                  <a:lnTo>
                    <a:pt x="1673" y="1138"/>
                  </a:lnTo>
                  <a:lnTo>
                    <a:pt x="1675" y="1138"/>
                  </a:lnTo>
                  <a:lnTo>
                    <a:pt x="1677" y="1138"/>
                  </a:lnTo>
                  <a:lnTo>
                    <a:pt x="1680" y="1138"/>
                  </a:lnTo>
                  <a:lnTo>
                    <a:pt x="1680" y="1138"/>
                  </a:lnTo>
                  <a:lnTo>
                    <a:pt x="1680" y="1138"/>
                  </a:lnTo>
                  <a:lnTo>
                    <a:pt x="1681" y="1139"/>
                  </a:lnTo>
                  <a:lnTo>
                    <a:pt x="1681" y="1139"/>
                  </a:lnTo>
                  <a:lnTo>
                    <a:pt x="1682" y="1139"/>
                  </a:lnTo>
                  <a:lnTo>
                    <a:pt x="1682" y="1139"/>
                  </a:lnTo>
                  <a:lnTo>
                    <a:pt x="1682" y="1139"/>
                  </a:lnTo>
                  <a:lnTo>
                    <a:pt x="1682" y="1132"/>
                  </a:lnTo>
                  <a:lnTo>
                    <a:pt x="1682" y="1125"/>
                  </a:lnTo>
                  <a:lnTo>
                    <a:pt x="1682" y="1119"/>
                  </a:lnTo>
                  <a:lnTo>
                    <a:pt x="1682" y="1112"/>
                  </a:lnTo>
                  <a:lnTo>
                    <a:pt x="1682" y="1105"/>
                  </a:lnTo>
                  <a:lnTo>
                    <a:pt x="1682" y="1099"/>
                  </a:lnTo>
                  <a:lnTo>
                    <a:pt x="1682" y="1092"/>
                  </a:lnTo>
                  <a:lnTo>
                    <a:pt x="1682" y="1085"/>
                  </a:lnTo>
                  <a:lnTo>
                    <a:pt x="1682" y="1082"/>
                  </a:lnTo>
                  <a:lnTo>
                    <a:pt x="1682" y="1079"/>
                  </a:lnTo>
                  <a:lnTo>
                    <a:pt x="1682" y="1075"/>
                  </a:lnTo>
                  <a:lnTo>
                    <a:pt x="1682" y="1072"/>
                  </a:lnTo>
                  <a:lnTo>
                    <a:pt x="1682" y="1069"/>
                  </a:lnTo>
                  <a:lnTo>
                    <a:pt x="1682" y="1066"/>
                  </a:lnTo>
                  <a:lnTo>
                    <a:pt x="1682" y="1063"/>
                  </a:lnTo>
                  <a:lnTo>
                    <a:pt x="1682" y="1059"/>
                  </a:lnTo>
                  <a:lnTo>
                    <a:pt x="1682" y="1053"/>
                  </a:lnTo>
                  <a:lnTo>
                    <a:pt x="1682" y="1047"/>
                  </a:lnTo>
                  <a:lnTo>
                    <a:pt x="1683" y="1041"/>
                  </a:lnTo>
                  <a:lnTo>
                    <a:pt x="1683" y="1035"/>
                  </a:lnTo>
                  <a:lnTo>
                    <a:pt x="1683" y="1030"/>
                  </a:lnTo>
                  <a:lnTo>
                    <a:pt x="1683" y="1023"/>
                  </a:lnTo>
                  <a:lnTo>
                    <a:pt x="1683" y="1017"/>
                  </a:lnTo>
                  <a:lnTo>
                    <a:pt x="1684" y="1011"/>
                  </a:lnTo>
                  <a:lnTo>
                    <a:pt x="1684" y="1007"/>
                  </a:lnTo>
                  <a:lnTo>
                    <a:pt x="1684" y="1004"/>
                  </a:lnTo>
                  <a:lnTo>
                    <a:pt x="1684" y="999"/>
                  </a:lnTo>
                  <a:lnTo>
                    <a:pt x="1685" y="995"/>
                  </a:lnTo>
                  <a:lnTo>
                    <a:pt x="1685" y="991"/>
                  </a:lnTo>
                  <a:lnTo>
                    <a:pt x="1685" y="987"/>
                  </a:lnTo>
                  <a:lnTo>
                    <a:pt x="1685" y="983"/>
                  </a:lnTo>
                  <a:lnTo>
                    <a:pt x="1685" y="979"/>
                  </a:lnTo>
                  <a:lnTo>
                    <a:pt x="1686" y="977"/>
                  </a:lnTo>
                  <a:lnTo>
                    <a:pt x="1686" y="975"/>
                  </a:lnTo>
                  <a:lnTo>
                    <a:pt x="1686" y="974"/>
                  </a:lnTo>
                  <a:lnTo>
                    <a:pt x="1686" y="972"/>
                  </a:lnTo>
                  <a:lnTo>
                    <a:pt x="1686" y="970"/>
                  </a:lnTo>
                  <a:lnTo>
                    <a:pt x="1686" y="968"/>
                  </a:lnTo>
                  <a:lnTo>
                    <a:pt x="1686" y="967"/>
                  </a:lnTo>
                  <a:lnTo>
                    <a:pt x="1686" y="965"/>
                  </a:lnTo>
                  <a:lnTo>
                    <a:pt x="1685" y="965"/>
                  </a:lnTo>
                  <a:lnTo>
                    <a:pt x="1683" y="965"/>
                  </a:lnTo>
                  <a:lnTo>
                    <a:pt x="1682" y="966"/>
                  </a:lnTo>
                  <a:lnTo>
                    <a:pt x="1681" y="966"/>
                  </a:lnTo>
                  <a:lnTo>
                    <a:pt x="1679" y="966"/>
                  </a:lnTo>
                  <a:lnTo>
                    <a:pt x="1678" y="966"/>
                  </a:lnTo>
                  <a:lnTo>
                    <a:pt x="1676" y="966"/>
                  </a:lnTo>
                  <a:lnTo>
                    <a:pt x="1675" y="966"/>
                  </a:lnTo>
                  <a:lnTo>
                    <a:pt x="1674" y="966"/>
                  </a:lnTo>
                  <a:lnTo>
                    <a:pt x="1672" y="966"/>
                  </a:lnTo>
                  <a:lnTo>
                    <a:pt x="1670" y="966"/>
                  </a:lnTo>
                  <a:lnTo>
                    <a:pt x="1669" y="966"/>
                  </a:lnTo>
                  <a:lnTo>
                    <a:pt x="1668" y="965"/>
                  </a:lnTo>
                  <a:lnTo>
                    <a:pt x="1666" y="965"/>
                  </a:lnTo>
                  <a:lnTo>
                    <a:pt x="1665" y="965"/>
                  </a:lnTo>
                  <a:lnTo>
                    <a:pt x="1663" y="965"/>
                  </a:lnTo>
                  <a:lnTo>
                    <a:pt x="1664" y="970"/>
                  </a:lnTo>
                  <a:lnTo>
                    <a:pt x="1664" y="974"/>
                  </a:lnTo>
                  <a:lnTo>
                    <a:pt x="1664" y="977"/>
                  </a:lnTo>
                  <a:lnTo>
                    <a:pt x="1665" y="981"/>
                  </a:lnTo>
                  <a:lnTo>
                    <a:pt x="1665" y="985"/>
                  </a:lnTo>
                  <a:lnTo>
                    <a:pt x="1665" y="989"/>
                  </a:lnTo>
                  <a:lnTo>
                    <a:pt x="1665" y="993"/>
                  </a:lnTo>
                  <a:lnTo>
                    <a:pt x="1665" y="997"/>
                  </a:lnTo>
                  <a:lnTo>
                    <a:pt x="1665" y="1000"/>
                  </a:lnTo>
                  <a:lnTo>
                    <a:pt x="1665" y="1004"/>
                  </a:lnTo>
                  <a:lnTo>
                    <a:pt x="1665" y="1007"/>
                  </a:lnTo>
                  <a:lnTo>
                    <a:pt x="1665" y="1011"/>
                  </a:lnTo>
                  <a:lnTo>
                    <a:pt x="1665" y="1015"/>
                  </a:lnTo>
                  <a:lnTo>
                    <a:pt x="1665" y="1018"/>
                  </a:lnTo>
                  <a:lnTo>
                    <a:pt x="1665" y="1022"/>
                  </a:lnTo>
                  <a:lnTo>
                    <a:pt x="1665" y="1025"/>
                  </a:lnTo>
                  <a:lnTo>
                    <a:pt x="1665" y="1029"/>
                  </a:lnTo>
                  <a:lnTo>
                    <a:pt x="1665" y="1036"/>
                  </a:lnTo>
                  <a:lnTo>
                    <a:pt x="1665" y="1043"/>
                  </a:lnTo>
                  <a:lnTo>
                    <a:pt x="1665" y="1050"/>
                  </a:lnTo>
                  <a:lnTo>
                    <a:pt x="1665" y="1057"/>
                  </a:lnTo>
                  <a:lnTo>
                    <a:pt x="1665" y="1064"/>
                  </a:lnTo>
                  <a:lnTo>
                    <a:pt x="1665" y="1071"/>
                  </a:lnTo>
                  <a:lnTo>
                    <a:pt x="1665" y="1078"/>
                  </a:lnTo>
                  <a:lnTo>
                    <a:pt x="1665" y="1085"/>
                  </a:lnTo>
                  <a:lnTo>
                    <a:pt x="1652" y="1069"/>
                  </a:lnTo>
                  <a:lnTo>
                    <a:pt x="1638" y="1054"/>
                  </a:lnTo>
                  <a:lnTo>
                    <a:pt x="1624" y="1039"/>
                  </a:lnTo>
                  <a:lnTo>
                    <a:pt x="1610" y="1024"/>
                  </a:lnTo>
                  <a:lnTo>
                    <a:pt x="1596" y="1009"/>
                  </a:lnTo>
                  <a:lnTo>
                    <a:pt x="1583" y="995"/>
                  </a:lnTo>
                  <a:lnTo>
                    <a:pt x="1569" y="980"/>
                  </a:lnTo>
                  <a:lnTo>
                    <a:pt x="1555" y="965"/>
                  </a:lnTo>
                  <a:lnTo>
                    <a:pt x="1553" y="965"/>
                  </a:lnTo>
                  <a:lnTo>
                    <a:pt x="1552" y="965"/>
                  </a:lnTo>
                  <a:lnTo>
                    <a:pt x="1551" y="966"/>
                  </a:lnTo>
                  <a:lnTo>
                    <a:pt x="1549" y="966"/>
                  </a:lnTo>
                  <a:lnTo>
                    <a:pt x="1547" y="966"/>
                  </a:lnTo>
                  <a:lnTo>
                    <a:pt x="1546" y="966"/>
                  </a:lnTo>
                  <a:lnTo>
                    <a:pt x="1545" y="966"/>
                  </a:lnTo>
                  <a:lnTo>
                    <a:pt x="1543" y="966"/>
                  </a:lnTo>
                  <a:lnTo>
                    <a:pt x="1542" y="966"/>
                  </a:lnTo>
                  <a:lnTo>
                    <a:pt x="1540" y="966"/>
                  </a:lnTo>
                  <a:lnTo>
                    <a:pt x="1539" y="966"/>
                  </a:lnTo>
                  <a:lnTo>
                    <a:pt x="1538" y="966"/>
                  </a:lnTo>
                  <a:lnTo>
                    <a:pt x="1536" y="966"/>
                  </a:lnTo>
                  <a:lnTo>
                    <a:pt x="1535" y="965"/>
                  </a:lnTo>
                  <a:lnTo>
                    <a:pt x="1533" y="965"/>
                  </a:lnTo>
                  <a:lnTo>
                    <a:pt x="1532" y="965"/>
                  </a:lnTo>
                  <a:close/>
                  <a:moveTo>
                    <a:pt x="2409" y="965"/>
                  </a:moveTo>
                  <a:lnTo>
                    <a:pt x="2409" y="968"/>
                  </a:lnTo>
                  <a:lnTo>
                    <a:pt x="2410" y="973"/>
                  </a:lnTo>
                  <a:lnTo>
                    <a:pt x="2410" y="978"/>
                  </a:lnTo>
                  <a:lnTo>
                    <a:pt x="2410" y="983"/>
                  </a:lnTo>
                  <a:lnTo>
                    <a:pt x="2411" y="988"/>
                  </a:lnTo>
                  <a:lnTo>
                    <a:pt x="2411" y="993"/>
                  </a:lnTo>
                  <a:lnTo>
                    <a:pt x="2411" y="998"/>
                  </a:lnTo>
                  <a:lnTo>
                    <a:pt x="2411" y="1004"/>
                  </a:lnTo>
                  <a:lnTo>
                    <a:pt x="2411" y="1008"/>
                  </a:lnTo>
                  <a:lnTo>
                    <a:pt x="2411" y="1012"/>
                  </a:lnTo>
                  <a:lnTo>
                    <a:pt x="2411" y="1016"/>
                  </a:lnTo>
                  <a:lnTo>
                    <a:pt x="2411" y="1020"/>
                  </a:lnTo>
                  <a:lnTo>
                    <a:pt x="2411" y="1023"/>
                  </a:lnTo>
                  <a:lnTo>
                    <a:pt x="2411" y="1027"/>
                  </a:lnTo>
                  <a:lnTo>
                    <a:pt x="2411" y="1031"/>
                  </a:lnTo>
                  <a:lnTo>
                    <a:pt x="2411" y="1034"/>
                  </a:lnTo>
                  <a:lnTo>
                    <a:pt x="2411" y="1038"/>
                  </a:lnTo>
                  <a:lnTo>
                    <a:pt x="2411" y="1043"/>
                  </a:lnTo>
                  <a:lnTo>
                    <a:pt x="2411" y="1048"/>
                  </a:lnTo>
                  <a:lnTo>
                    <a:pt x="2411" y="1053"/>
                  </a:lnTo>
                  <a:lnTo>
                    <a:pt x="2411" y="1058"/>
                  </a:lnTo>
                  <a:lnTo>
                    <a:pt x="2411" y="1062"/>
                  </a:lnTo>
                  <a:lnTo>
                    <a:pt x="2411" y="1067"/>
                  </a:lnTo>
                  <a:lnTo>
                    <a:pt x="2411" y="1072"/>
                  </a:lnTo>
                  <a:lnTo>
                    <a:pt x="2411" y="1077"/>
                  </a:lnTo>
                  <a:lnTo>
                    <a:pt x="2411" y="1083"/>
                  </a:lnTo>
                  <a:lnTo>
                    <a:pt x="2411" y="1089"/>
                  </a:lnTo>
                  <a:lnTo>
                    <a:pt x="2411" y="1095"/>
                  </a:lnTo>
                  <a:lnTo>
                    <a:pt x="2410" y="1101"/>
                  </a:lnTo>
                  <a:lnTo>
                    <a:pt x="2410" y="1107"/>
                  </a:lnTo>
                  <a:lnTo>
                    <a:pt x="2410" y="1113"/>
                  </a:lnTo>
                  <a:lnTo>
                    <a:pt x="2410" y="1119"/>
                  </a:lnTo>
                  <a:lnTo>
                    <a:pt x="2409" y="1125"/>
                  </a:lnTo>
                  <a:lnTo>
                    <a:pt x="2409" y="1126"/>
                  </a:lnTo>
                  <a:lnTo>
                    <a:pt x="2409" y="1128"/>
                  </a:lnTo>
                  <a:lnTo>
                    <a:pt x="2409" y="1130"/>
                  </a:lnTo>
                  <a:lnTo>
                    <a:pt x="2409" y="1132"/>
                  </a:lnTo>
                  <a:lnTo>
                    <a:pt x="2409" y="1134"/>
                  </a:lnTo>
                  <a:lnTo>
                    <a:pt x="2409" y="1135"/>
                  </a:lnTo>
                  <a:lnTo>
                    <a:pt x="2409" y="1137"/>
                  </a:lnTo>
                  <a:lnTo>
                    <a:pt x="2409" y="1139"/>
                  </a:lnTo>
                  <a:lnTo>
                    <a:pt x="2412" y="1139"/>
                  </a:lnTo>
                  <a:lnTo>
                    <a:pt x="2415" y="1139"/>
                  </a:lnTo>
                  <a:lnTo>
                    <a:pt x="2417" y="1138"/>
                  </a:lnTo>
                  <a:lnTo>
                    <a:pt x="2420" y="1138"/>
                  </a:lnTo>
                  <a:lnTo>
                    <a:pt x="2423" y="1138"/>
                  </a:lnTo>
                  <a:lnTo>
                    <a:pt x="2426" y="1138"/>
                  </a:lnTo>
                  <a:lnTo>
                    <a:pt x="2429" y="1138"/>
                  </a:lnTo>
                  <a:lnTo>
                    <a:pt x="2432" y="1138"/>
                  </a:lnTo>
                  <a:lnTo>
                    <a:pt x="2435" y="1138"/>
                  </a:lnTo>
                  <a:lnTo>
                    <a:pt x="2439" y="1138"/>
                  </a:lnTo>
                  <a:lnTo>
                    <a:pt x="2443" y="1138"/>
                  </a:lnTo>
                  <a:lnTo>
                    <a:pt x="2447" y="1138"/>
                  </a:lnTo>
                  <a:lnTo>
                    <a:pt x="2450" y="1138"/>
                  </a:lnTo>
                  <a:lnTo>
                    <a:pt x="2454" y="1138"/>
                  </a:lnTo>
                  <a:lnTo>
                    <a:pt x="2458" y="1138"/>
                  </a:lnTo>
                  <a:lnTo>
                    <a:pt x="2462" y="1138"/>
                  </a:lnTo>
                  <a:lnTo>
                    <a:pt x="2467" y="1138"/>
                  </a:lnTo>
                  <a:lnTo>
                    <a:pt x="2473" y="1138"/>
                  </a:lnTo>
                  <a:lnTo>
                    <a:pt x="2479" y="1138"/>
                  </a:lnTo>
                  <a:lnTo>
                    <a:pt x="2484" y="1138"/>
                  </a:lnTo>
                  <a:lnTo>
                    <a:pt x="2490" y="1138"/>
                  </a:lnTo>
                  <a:lnTo>
                    <a:pt x="2496" y="1139"/>
                  </a:lnTo>
                  <a:lnTo>
                    <a:pt x="2502" y="1139"/>
                  </a:lnTo>
                  <a:lnTo>
                    <a:pt x="2508" y="1139"/>
                  </a:lnTo>
                  <a:lnTo>
                    <a:pt x="2508" y="1138"/>
                  </a:lnTo>
                  <a:lnTo>
                    <a:pt x="2507" y="1138"/>
                  </a:lnTo>
                  <a:lnTo>
                    <a:pt x="2507" y="1138"/>
                  </a:lnTo>
                  <a:lnTo>
                    <a:pt x="2507" y="1137"/>
                  </a:lnTo>
                  <a:lnTo>
                    <a:pt x="2507" y="1137"/>
                  </a:lnTo>
                  <a:lnTo>
                    <a:pt x="2507" y="1136"/>
                  </a:lnTo>
                  <a:lnTo>
                    <a:pt x="2507" y="1136"/>
                  </a:lnTo>
                  <a:lnTo>
                    <a:pt x="2507" y="1134"/>
                  </a:lnTo>
                  <a:lnTo>
                    <a:pt x="2506" y="1131"/>
                  </a:lnTo>
                  <a:lnTo>
                    <a:pt x="2506" y="1129"/>
                  </a:lnTo>
                  <a:lnTo>
                    <a:pt x="2506" y="1126"/>
                  </a:lnTo>
                  <a:lnTo>
                    <a:pt x="2506" y="1124"/>
                  </a:lnTo>
                  <a:lnTo>
                    <a:pt x="2507" y="1122"/>
                  </a:lnTo>
                  <a:lnTo>
                    <a:pt x="2507" y="1120"/>
                  </a:lnTo>
                  <a:lnTo>
                    <a:pt x="2508" y="1117"/>
                  </a:lnTo>
                  <a:lnTo>
                    <a:pt x="2500" y="1118"/>
                  </a:lnTo>
                  <a:lnTo>
                    <a:pt x="2493" y="1118"/>
                  </a:lnTo>
                  <a:lnTo>
                    <a:pt x="2486" y="1119"/>
                  </a:lnTo>
                  <a:lnTo>
                    <a:pt x="2478" y="1120"/>
                  </a:lnTo>
                  <a:lnTo>
                    <a:pt x="2471" y="1120"/>
                  </a:lnTo>
                  <a:lnTo>
                    <a:pt x="2464" y="1120"/>
                  </a:lnTo>
                  <a:lnTo>
                    <a:pt x="2456" y="1120"/>
                  </a:lnTo>
                  <a:lnTo>
                    <a:pt x="2449" y="1120"/>
                  </a:lnTo>
                  <a:lnTo>
                    <a:pt x="2449" y="1116"/>
                  </a:lnTo>
                  <a:lnTo>
                    <a:pt x="2449" y="1112"/>
                  </a:lnTo>
                  <a:lnTo>
                    <a:pt x="2449" y="1108"/>
                  </a:lnTo>
                  <a:lnTo>
                    <a:pt x="2449" y="1105"/>
                  </a:lnTo>
                  <a:lnTo>
                    <a:pt x="2449" y="1100"/>
                  </a:lnTo>
                  <a:lnTo>
                    <a:pt x="2449" y="1096"/>
                  </a:lnTo>
                  <a:lnTo>
                    <a:pt x="2449" y="1092"/>
                  </a:lnTo>
                  <a:lnTo>
                    <a:pt x="2449" y="1088"/>
                  </a:lnTo>
                  <a:lnTo>
                    <a:pt x="2449" y="1084"/>
                  </a:lnTo>
                  <a:lnTo>
                    <a:pt x="2449" y="1080"/>
                  </a:lnTo>
                  <a:lnTo>
                    <a:pt x="2449" y="1076"/>
                  </a:lnTo>
                  <a:lnTo>
                    <a:pt x="2449" y="1072"/>
                  </a:lnTo>
                  <a:lnTo>
                    <a:pt x="2449" y="1068"/>
                  </a:lnTo>
                  <a:lnTo>
                    <a:pt x="2449" y="1064"/>
                  </a:lnTo>
                  <a:lnTo>
                    <a:pt x="2449" y="1060"/>
                  </a:lnTo>
                  <a:lnTo>
                    <a:pt x="2449" y="1056"/>
                  </a:lnTo>
                  <a:lnTo>
                    <a:pt x="2450" y="1056"/>
                  </a:lnTo>
                  <a:lnTo>
                    <a:pt x="2452" y="1056"/>
                  </a:lnTo>
                  <a:lnTo>
                    <a:pt x="2454" y="1056"/>
                  </a:lnTo>
                  <a:lnTo>
                    <a:pt x="2455" y="1056"/>
                  </a:lnTo>
                  <a:lnTo>
                    <a:pt x="2457" y="1056"/>
                  </a:lnTo>
                  <a:lnTo>
                    <a:pt x="2458" y="1056"/>
                  </a:lnTo>
                  <a:lnTo>
                    <a:pt x="2460" y="1056"/>
                  </a:lnTo>
                  <a:lnTo>
                    <a:pt x="2461" y="1056"/>
                  </a:lnTo>
                  <a:lnTo>
                    <a:pt x="2467" y="1056"/>
                  </a:lnTo>
                  <a:lnTo>
                    <a:pt x="2473" y="1056"/>
                  </a:lnTo>
                  <a:lnTo>
                    <a:pt x="2478" y="1057"/>
                  </a:lnTo>
                  <a:lnTo>
                    <a:pt x="2484" y="1057"/>
                  </a:lnTo>
                  <a:lnTo>
                    <a:pt x="2490" y="1057"/>
                  </a:lnTo>
                  <a:lnTo>
                    <a:pt x="2495" y="1058"/>
                  </a:lnTo>
                  <a:lnTo>
                    <a:pt x="2501" y="1058"/>
                  </a:lnTo>
                  <a:lnTo>
                    <a:pt x="2506" y="1058"/>
                  </a:lnTo>
                  <a:lnTo>
                    <a:pt x="2506" y="1057"/>
                  </a:lnTo>
                  <a:lnTo>
                    <a:pt x="2506" y="1056"/>
                  </a:lnTo>
                  <a:lnTo>
                    <a:pt x="2506" y="1055"/>
                  </a:lnTo>
                  <a:lnTo>
                    <a:pt x="2506" y="1053"/>
                  </a:lnTo>
                  <a:lnTo>
                    <a:pt x="2506" y="1052"/>
                  </a:lnTo>
                  <a:lnTo>
                    <a:pt x="2505" y="1051"/>
                  </a:lnTo>
                  <a:lnTo>
                    <a:pt x="2505" y="1050"/>
                  </a:lnTo>
                  <a:lnTo>
                    <a:pt x="2505" y="1048"/>
                  </a:lnTo>
                  <a:lnTo>
                    <a:pt x="2505" y="1047"/>
                  </a:lnTo>
                  <a:lnTo>
                    <a:pt x="2505" y="1046"/>
                  </a:lnTo>
                  <a:lnTo>
                    <a:pt x="2506" y="1044"/>
                  </a:lnTo>
                  <a:lnTo>
                    <a:pt x="2506" y="1043"/>
                  </a:lnTo>
                  <a:lnTo>
                    <a:pt x="2506" y="1041"/>
                  </a:lnTo>
                  <a:lnTo>
                    <a:pt x="2506" y="1040"/>
                  </a:lnTo>
                  <a:lnTo>
                    <a:pt x="2506" y="1038"/>
                  </a:lnTo>
                  <a:lnTo>
                    <a:pt x="2506" y="1037"/>
                  </a:lnTo>
                  <a:lnTo>
                    <a:pt x="2449" y="1039"/>
                  </a:lnTo>
                  <a:lnTo>
                    <a:pt x="2449" y="1035"/>
                  </a:lnTo>
                  <a:lnTo>
                    <a:pt x="2449" y="1032"/>
                  </a:lnTo>
                  <a:lnTo>
                    <a:pt x="2449" y="1028"/>
                  </a:lnTo>
                  <a:lnTo>
                    <a:pt x="2449" y="1024"/>
                  </a:lnTo>
                  <a:lnTo>
                    <a:pt x="2449" y="1021"/>
                  </a:lnTo>
                  <a:lnTo>
                    <a:pt x="2449" y="1017"/>
                  </a:lnTo>
                  <a:lnTo>
                    <a:pt x="2449" y="1014"/>
                  </a:lnTo>
                  <a:lnTo>
                    <a:pt x="2449" y="1010"/>
                  </a:lnTo>
                  <a:lnTo>
                    <a:pt x="2449" y="1007"/>
                  </a:lnTo>
                  <a:lnTo>
                    <a:pt x="2449" y="1004"/>
                  </a:lnTo>
                  <a:lnTo>
                    <a:pt x="2449" y="1000"/>
                  </a:lnTo>
                  <a:lnTo>
                    <a:pt x="2449" y="997"/>
                  </a:lnTo>
                  <a:lnTo>
                    <a:pt x="2449" y="994"/>
                  </a:lnTo>
                  <a:lnTo>
                    <a:pt x="2449" y="990"/>
                  </a:lnTo>
                  <a:lnTo>
                    <a:pt x="2449" y="987"/>
                  </a:lnTo>
                  <a:lnTo>
                    <a:pt x="2450" y="984"/>
                  </a:lnTo>
                  <a:lnTo>
                    <a:pt x="2457" y="984"/>
                  </a:lnTo>
                  <a:lnTo>
                    <a:pt x="2464" y="984"/>
                  </a:lnTo>
                  <a:lnTo>
                    <a:pt x="2471" y="984"/>
                  </a:lnTo>
                  <a:lnTo>
                    <a:pt x="2478" y="985"/>
                  </a:lnTo>
                  <a:lnTo>
                    <a:pt x="2486" y="985"/>
                  </a:lnTo>
                  <a:lnTo>
                    <a:pt x="2493" y="986"/>
                  </a:lnTo>
                  <a:lnTo>
                    <a:pt x="2500" y="987"/>
                  </a:lnTo>
                  <a:lnTo>
                    <a:pt x="2508" y="987"/>
                  </a:lnTo>
                  <a:lnTo>
                    <a:pt x="2508" y="987"/>
                  </a:lnTo>
                  <a:lnTo>
                    <a:pt x="2507" y="986"/>
                  </a:lnTo>
                  <a:lnTo>
                    <a:pt x="2507" y="986"/>
                  </a:lnTo>
                  <a:lnTo>
                    <a:pt x="2507" y="985"/>
                  </a:lnTo>
                  <a:lnTo>
                    <a:pt x="2507" y="985"/>
                  </a:lnTo>
                  <a:lnTo>
                    <a:pt x="2507" y="985"/>
                  </a:lnTo>
                  <a:lnTo>
                    <a:pt x="2507" y="984"/>
                  </a:lnTo>
                  <a:lnTo>
                    <a:pt x="2507" y="984"/>
                  </a:lnTo>
                  <a:lnTo>
                    <a:pt x="2507" y="981"/>
                  </a:lnTo>
                  <a:lnTo>
                    <a:pt x="2506" y="979"/>
                  </a:lnTo>
                  <a:lnTo>
                    <a:pt x="2506" y="977"/>
                  </a:lnTo>
                  <a:lnTo>
                    <a:pt x="2506" y="974"/>
                  </a:lnTo>
                  <a:lnTo>
                    <a:pt x="2506" y="972"/>
                  </a:lnTo>
                  <a:lnTo>
                    <a:pt x="2507" y="970"/>
                  </a:lnTo>
                  <a:lnTo>
                    <a:pt x="2507" y="967"/>
                  </a:lnTo>
                  <a:lnTo>
                    <a:pt x="2508" y="965"/>
                  </a:lnTo>
                  <a:lnTo>
                    <a:pt x="2501" y="965"/>
                  </a:lnTo>
                  <a:lnTo>
                    <a:pt x="2493" y="965"/>
                  </a:lnTo>
                  <a:lnTo>
                    <a:pt x="2486" y="966"/>
                  </a:lnTo>
                  <a:lnTo>
                    <a:pt x="2479" y="966"/>
                  </a:lnTo>
                  <a:lnTo>
                    <a:pt x="2472" y="966"/>
                  </a:lnTo>
                  <a:lnTo>
                    <a:pt x="2464" y="966"/>
                  </a:lnTo>
                  <a:lnTo>
                    <a:pt x="2457" y="966"/>
                  </a:lnTo>
                  <a:lnTo>
                    <a:pt x="2450" y="966"/>
                  </a:lnTo>
                  <a:lnTo>
                    <a:pt x="2445" y="966"/>
                  </a:lnTo>
                  <a:lnTo>
                    <a:pt x="2440" y="966"/>
                  </a:lnTo>
                  <a:lnTo>
                    <a:pt x="2435" y="966"/>
                  </a:lnTo>
                  <a:lnTo>
                    <a:pt x="2430" y="966"/>
                  </a:lnTo>
                  <a:lnTo>
                    <a:pt x="2425" y="965"/>
                  </a:lnTo>
                  <a:lnTo>
                    <a:pt x="2420" y="965"/>
                  </a:lnTo>
                  <a:lnTo>
                    <a:pt x="2415" y="965"/>
                  </a:lnTo>
                  <a:lnTo>
                    <a:pt x="2409" y="965"/>
                  </a:lnTo>
                  <a:close/>
                  <a:moveTo>
                    <a:pt x="2794" y="965"/>
                  </a:moveTo>
                  <a:lnTo>
                    <a:pt x="2794" y="968"/>
                  </a:lnTo>
                  <a:lnTo>
                    <a:pt x="2795" y="973"/>
                  </a:lnTo>
                  <a:lnTo>
                    <a:pt x="2795" y="978"/>
                  </a:lnTo>
                  <a:lnTo>
                    <a:pt x="2795" y="983"/>
                  </a:lnTo>
                  <a:lnTo>
                    <a:pt x="2796" y="988"/>
                  </a:lnTo>
                  <a:lnTo>
                    <a:pt x="2796" y="993"/>
                  </a:lnTo>
                  <a:lnTo>
                    <a:pt x="2796" y="998"/>
                  </a:lnTo>
                  <a:lnTo>
                    <a:pt x="2796" y="1004"/>
                  </a:lnTo>
                  <a:lnTo>
                    <a:pt x="2796" y="1008"/>
                  </a:lnTo>
                  <a:lnTo>
                    <a:pt x="2796" y="1012"/>
                  </a:lnTo>
                  <a:lnTo>
                    <a:pt x="2796" y="1016"/>
                  </a:lnTo>
                  <a:lnTo>
                    <a:pt x="2796" y="1020"/>
                  </a:lnTo>
                  <a:lnTo>
                    <a:pt x="2796" y="1023"/>
                  </a:lnTo>
                  <a:lnTo>
                    <a:pt x="2796" y="1027"/>
                  </a:lnTo>
                  <a:lnTo>
                    <a:pt x="2796" y="1031"/>
                  </a:lnTo>
                  <a:lnTo>
                    <a:pt x="2796" y="1034"/>
                  </a:lnTo>
                  <a:lnTo>
                    <a:pt x="2796" y="1038"/>
                  </a:lnTo>
                  <a:lnTo>
                    <a:pt x="2796" y="1043"/>
                  </a:lnTo>
                  <a:lnTo>
                    <a:pt x="2796" y="1048"/>
                  </a:lnTo>
                  <a:lnTo>
                    <a:pt x="2796" y="1053"/>
                  </a:lnTo>
                  <a:lnTo>
                    <a:pt x="2796" y="1058"/>
                  </a:lnTo>
                  <a:lnTo>
                    <a:pt x="2796" y="1062"/>
                  </a:lnTo>
                  <a:lnTo>
                    <a:pt x="2796" y="1067"/>
                  </a:lnTo>
                  <a:lnTo>
                    <a:pt x="2796" y="1072"/>
                  </a:lnTo>
                  <a:lnTo>
                    <a:pt x="2796" y="1077"/>
                  </a:lnTo>
                  <a:lnTo>
                    <a:pt x="2796" y="1083"/>
                  </a:lnTo>
                  <a:lnTo>
                    <a:pt x="2796" y="1089"/>
                  </a:lnTo>
                  <a:lnTo>
                    <a:pt x="2795" y="1095"/>
                  </a:lnTo>
                  <a:lnTo>
                    <a:pt x="2795" y="1101"/>
                  </a:lnTo>
                  <a:lnTo>
                    <a:pt x="2795" y="1107"/>
                  </a:lnTo>
                  <a:lnTo>
                    <a:pt x="2795" y="1113"/>
                  </a:lnTo>
                  <a:lnTo>
                    <a:pt x="2795" y="1119"/>
                  </a:lnTo>
                  <a:lnTo>
                    <a:pt x="2794" y="1125"/>
                  </a:lnTo>
                  <a:lnTo>
                    <a:pt x="2794" y="1126"/>
                  </a:lnTo>
                  <a:lnTo>
                    <a:pt x="2794" y="1128"/>
                  </a:lnTo>
                  <a:lnTo>
                    <a:pt x="2794" y="1130"/>
                  </a:lnTo>
                  <a:lnTo>
                    <a:pt x="2794" y="1132"/>
                  </a:lnTo>
                  <a:lnTo>
                    <a:pt x="2794" y="1134"/>
                  </a:lnTo>
                  <a:lnTo>
                    <a:pt x="2794" y="1135"/>
                  </a:lnTo>
                  <a:lnTo>
                    <a:pt x="2794" y="1137"/>
                  </a:lnTo>
                  <a:lnTo>
                    <a:pt x="2794" y="1139"/>
                  </a:lnTo>
                  <a:lnTo>
                    <a:pt x="2796" y="1139"/>
                  </a:lnTo>
                  <a:lnTo>
                    <a:pt x="2799" y="1139"/>
                  </a:lnTo>
                  <a:lnTo>
                    <a:pt x="2802" y="1138"/>
                  </a:lnTo>
                  <a:lnTo>
                    <a:pt x="2805" y="1138"/>
                  </a:lnTo>
                  <a:lnTo>
                    <a:pt x="2808" y="1138"/>
                  </a:lnTo>
                  <a:lnTo>
                    <a:pt x="2811" y="1138"/>
                  </a:lnTo>
                  <a:lnTo>
                    <a:pt x="2813" y="1138"/>
                  </a:lnTo>
                  <a:lnTo>
                    <a:pt x="2816" y="1138"/>
                  </a:lnTo>
                  <a:lnTo>
                    <a:pt x="2820" y="1138"/>
                  </a:lnTo>
                  <a:lnTo>
                    <a:pt x="2824" y="1138"/>
                  </a:lnTo>
                  <a:lnTo>
                    <a:pt x="2827" y="1138"/>
                  </a:lnTo>
                  <a:lnTo>
                    <a:pt x="2831" y="1138"/>
                  </a:lnTo>
                  <a:lnTo>
                    <a:pt x="2835" y="1138"/>
                  </a:lnTo>
                  <a:lnTo>
                    <a:pt x="2839" y="1138"/>
                  </a:lnTo>
                  <a:lnTo>
                    <a:pt x="2842" y="1138"/>
                  </a:lnTo>
                  <a:lnTo>
                    <a:pt x="2846" y="1138"/>
                  </a:lnTo>
                  <a:lnTo>
                    <a:pt x="2852" y="1138"/>
                  </a:lnTo>
                  <a:lnTo>
                    <a:pt x="2858" y="1138"/>
                  </a:lnTo>
                  <a:lnTo>
                    <a:pt x="2864" y="1138"/>
                  </a:lnTo>
                  <a:lnTo>
                    <a:pt x="2869" y="1138"/>
                  </a:lnTo>
                  <a:lnTo>
                    <a:pt x="2875" y="1138"/>
                  </a:lnTo>
                  <a:lnTo>
                    <a:pt x="2881" y="1139"/>
                  </a:lnTo>
                  <a:lnTo>
                    <a:pt x="2887" y="1139"/>
                  </a:lnTo>
                  <a:lnTo>
                    <a:pt x="2893" y="1139"/>
                  </a:lnTo>
                  <a:lnTo>
                    <a:pt x="2892" y="1138"/>
                  </a:lnTo>
                  <a:lnTo>
                    <a:pt x="2892" y="1138"/>
                  </a:lnTo>
                  <a:lnTo>
                    <a:pt x="2892" y="1138"/>
                  </a:lnTo>
                  <a:lnTo>
                    <a:pt x="2892" y="1137"/>
                  </a:lnTo>
                  <a:lnTo>
                    <a:pt x="2892" y="1137"/>
                  </a:lnTo>
                  <a:lnTo>
                    <a:pt x="2892" y="1136"/>
                  </a:lnTo>
                  <a:lnTo>
                    <a:pt x="2892" y="1136"/>
                  </a:lnTo>
                  <a:lnTo>
                    <a:pt x="2892" y="1134"/>
                  </a:lnTo>
                  <a:lnTo>
                    <a:pt x="2891" y="1131"/>
                  </a:lnTo>
                  <a:lnTo>
                    <a:pt x="2891" y="1129"/>
                  </a:lnTo>
                  <a:lnTo>
                    <a:pt x="2891" y="1126"/>
                  </a:lnTo>
                  <a:lnTo>
                    <a:pt x="2891" y="1124"/>
                  </a:lnTo>
                  <a:lnTo>
                    <a:pt x="2892" y="1122"/>
                  </a:lnTo>
                  <a:lnTo>
                    <a:pt x="2892" y="1120"/>
                  </a:lnTo>
                  <a:lnTo>
                    <a:pt x="2893" y="1117"/>
                  </a:lnTo>
                  <a:lnTo>
                    <a:pt x="2885" y="1118"/>
                  </a:lnTo>
                  <a:lnTo>
                    <a:pt x="2878" y="1118"/>
                  </a:lnTo>
                  <a:lnTo>
                    <a:pt x="2870" y="1119"/>
                  </a:lnTo>
                  <a:lnTo>
                    <a:pt x="2863" y="1120"/>
                  </a:lnTo>
                  <a:lnTo>
                    <a:pt x="2855" y="1120"/>
                  </a:lnTo>
                  <a:lnTo>
                    <a:pt x="2848" y="1120"/>
                  </a:lnTo>
                  <a:lnTo>
                    <a:pt x="2841" y="1120"/>
                  </a:lnTo>
                  <a:lnTo>
                    <a:pt x="2834" y="1120"/>
                  </a:lnTo>
                  <a:lnTo>
                    <a:pt x="2834" y="1116"/>
                  </a:lnTo>
                  <a:lnTo>
                    <a:pt x="2833" y="1112"/>
                  </a:lnTo>
                  <a:lnTo>
                    <a:pt x="2833" y="1108"/>
                  </a:lnTo>
                  <a:lnTo>
                    <a:pt x="2833" y="1105"/>
                  </a:lnTo>
                  <a:lnTo>
                    <a:pt x="2833" y="1100"/>
                  </a:lnTo>
                  <a:lnTo>
                    <a:pt x="2833" y="1096"/>
                  </a:lnTo>
                  <a:lnTo>
                    <a:pt x="2833" y="1092"/>
                  </a:lnTo>
                  <a:lnTo>
                    <a:pt x="2833" y="1088"/>
                  </a:lnTo>
                  <a:lnTo>
                    <a:pt x="2833" y="1084"/>
                  </a:lnTo>
                  <a:lnTo>
                    <a:pt x="2833" y="1080"/>
                  </a:lnTo>
                  <a:lnTo>
                    <a:pt x="2833" y="1076"/>
                  </a:lnTo>
                  <a:lnTo>
                    <a:pt x="2833" y="1072"/>
                  </a:lnTo>
                  <a:lnTo>
                    <a:pt x="2833" y="1068"/>
                  </a:lnTo>
                  <a:lnTo>
                    <a:pt x="2833" y="1064"/>
                  </a:lnTo>
                  <a:lnTo>
                    <a:pt x="2834" y="1060"/>
                  </a:lnTo>
                  <a:lnTo>
                    <a:pt x="2834" y="1056"/>
                  </a:lnTo>
                  <a:lnTo>
                    <a:pt x="2835" y="1056"/>
                  </a:lnTo>
                  <a:lnTo>
                    <a:pt x="2837" y="1056"/>
                  </a:lnTo>
                  <a:lnTo>
                    <a:pt x="2838" y="1056"/>
                  </a:lnTo>
                  <a:lnTo>
                    <a:pt x="2840" y="1056"/>
                  </a:lnTo>
                  <a:lnTo>
                    <a:pt x="2841" y="1056"/>
                  </a:lnTo>
                  <a:lnTo>
                    <a:pt x="2843" y="1056"/>
                  </a:lnTo>
                  <a:lnTo>
                    <a:pt x="2844" y="1056"/>
                  </a:lnTo>
                  <a:lnTo>
                    <a:pt x="2846" y="1056"/>
                  </a:lnTo>
                  <a:lnTo>
                    <a:pt x="2852" y="1056"/>
                  </a:lnTo>
                  <a:lnTo>
                    <a:pt x="2857" y="1056"/>
                  </a:lnTo>
                  <a:lnTo>
                    <a:pt x="2863" y="1057"/>
                  </a:lnTo>
                  <a:lnTo>
                    <a:pt x="2869" y="1057"/>
                  </a:lnTo>
                  <a:lnTo>
                    <a:pt x="2874" y="1057"/>
                  </a:lnTo>
                  <a:lnTo>
                    <a:pt x="2880" y="1058"/>
                  </a:lnTo>
                  <a:lnTo>
                    <a:pt x="2886" y="1058"/>
                  </a:lnTo>
                  <a:lnTo>
                    <a:pt x="2891" y="1058"/>
                  </a:lnTo>
                  <a:lnTo>
                    <a:pt x="2891" y="1057"/>
                  </a:lnTo>
                  <a:lnTo>
                    <a:pt x="2891" y="1056"/>
                  </a:lnTo>
                  <a:lnTo>
                    <a:pt x="2891" y="1055"/>
                  </a:lnTo>
                  <a:lnTo>
                    <a:pt x="2891" y="1053"/>
                  </a:lnTo>
                  <a:lnTo>
                    <a:pt x="2891" y="1052"/>
                  </a:lnTo>
                  <a:lnTo>
                    <a:pt x="2890" y="1051"/>
                  </a:lnTo>
                  <a:lnTo>
                    <a:pt x="2890" y="1050"/>
                  </a:lnTo>
                  <a:lnTo>
                    <a:pt x="2890" y="1048"/>
                  </a:lnTo>
                  <a:lnTo>
                    <a:pt x="2890" y="1047"/>
                  </a:lnTo>
                  <a:lnTo>
                    <a:pt x="2890" y="1046"/>
                  </a:lnTo>
                  <a:lnTo>
                    <a:pt x="2891" y="1044"/>
                  </a:lnTo>
                  <a:lnTo>
                    <a:pt x="2891" y="1043"/>
                  </a:lnTo>
                  <a:lnTo>
                    <a:pt x="2891" y="1041"/>
                  </a:lnTo>
                  <a:lnTo>
                    <a:pt x="2891" y="1040"/>
                  </a:lnTo>
                  <a:lnTo>
                    <a:pt x="2891" y="1038"/>
                  </a:lnTo>
                  <a:lnTo>
                    <a:pt x="2891" y="1037"/>
                  </a:lnTo>
                  <a:lnTo>
                    <a:pt x="2834" y="1039"/>
                  </a:lnTo>
                  <a:lnTo>
                    <a:pt x="2834" y="1035"/>
                  </a:lnTo>
                  <a:lnTo>
                    <a:pt x="2834" y="1032"/>
                  </a:lnTo>
                  <a:lnTo>
                    <a:pt x="2834" y="1028"/>
                  </a:lnTo>
                  <a:lnTo>
                    <a:pt x="2834" y="1024"/>
                  </a:lnTo>
                  <a:lnTo>
                    <a:pt x="2834" y="1021"/>
                  </a:lnTo>
                  <a:lnTo>
                    <a:pt x="2834" y="1017"/>
                  </a:lnTo>
                  <a:lnTo>
                    <a:pt x="2834" y="1014"/>
                  </a:lnTo>
                  <a:lnTo>
                    <a:pt x="2834" y="1010"/>
                  </a:lnTo>
                  <a:lnTo>
                    <a:pt x="2834" y="1007"/>
                  </a:lnTo>
                  <a:lnTo>
                    <a:pt x="2834" y="1004"/>
                  </a:lnTo>
                  <a:lnTo>
                    <a:pt x="2834" y="1000"/>
                  </a:lnTo>
                  <a:lnTo>
                    <a:pt x="2834" y="997"/>
                  </a:lnTo>
                  <a:lnTo>
                    <a:pt x="2834" y="994"/>
                  </a:lnTo>
                  <a:lnTo>
                    <a:pt x="2834" y="990"/>
                  </a:lnTo>
                  <a:lnTo>
                    <a:pt x="2834" y="987"/>
                  </a:lnTo>
                  <a:lnTo>
                    <a:pt x="2835" y="984"/>
                  </a:lnTo>
                  <a:lnTo>
                    <a:pt x="2842" y="984"/>
                  </a:lnTo>
                  <a:lnTo>
                    <a:pt x="2849" y="984"/>
                  </a:lnTo>
                  <a:lnTo>
                    <a:pt x="2856" y="984"/>
                  </a:lnTo>
                  <a:lnTo>
                    <a:pt x="2863" y="985"/>
                  </a:lnTo>
                  <a:lnTo>
                    <a:pt x="2871" y="985"/>
                  </a:lnTo>
                  <a:lnTo>
                    <a:pt x="2878" y="986"/>
                  </a:lnTo>
                  <a:lnTo>
                    <a:pt x="2885" y="987"/>
                  </a:lnTo>
                  <a:lnTo>
                    <a:pt x="2893" y="987"/>
                  </a:lnTo>
                  <a:lnTo>
                    <a:pt x="2892" y="987"/>
                  </a:lnTo>
                  <a:lnTo>
                    <a:pt x="2892" y="986"/>
                  </a:lnTo>
                  <a:lnTo>
                    <a:pt x="2892" y="986"/>
                  </a:lnTo>
                  <a:lnTo>
                    <a:pt x="2892" y="985"/>
                  </a:lnTo>
                  <a:lnTo>
                    <a:pt x="2892" y="985"/>
                  </a:lnTo>
                  <a:lnTo>
                    <a:pt x="2892" y="985"/>
                  </a:lnTo>
                  <a:lnTo>
                    <a:pt x="2892" y="984"/>
                  </a:lnTo>
                  <a:lnTo>
                    <a:pt x="2892" y="984"/>
                  </a:lnTo>
                  <a:lnTo>
                    <a:pt x="2892" y="981"/>
                  </a:lnTo>
                  <a:lnTo>
                    <a:pt x="2891" y="979"/>
                  </a:lnTo>
                  <a:lnTo>
                    <a:pt x="2891" y="977"/>
                  </a:lnTo>
                  <a:lnTo>
                    <a:pt x="2891" y="974"/>
                  </a:lnTo>
                  <a:lnTo>
                    <a:pt x="2891" y="972"/>
                  </a:lnTo>
                  <a:lnTo>
                    <a:pt x="2892" y="970"/>
                  </a:lnTo>
                  <a:lnTo>
                    <a:pt x="2892" y="967"/>
                  </a:lnTo>
                  <a:lnTo>
                    <a:pt x="2893" y="965"/>
                  </a:lnTo>
                  <a:lnTo>
                    <a:pt x="2885" y="965"/>
                  </a:lnTo>
                  <a:lnTo>
                    <a:pt x="2878" y="965"/>
                  </a:lnTo>
                  <a:lnTo>
                    <a:pt x="2871" y="966"/>
                  </a:lnTo>
                  <a:lnTo>
                    <a:pt x="2864" y="966"/>
                  </a:lnTo>
                  <a:lnTo>
                    <a:pt x="2856" y="966"/>
                  </a:lnTo>
                  <a:lnTo>
                    <a:pt x="2849" y="966"/>
                  </a:lnTo>
                  <a:lnTo>
                    <a:pt x="2842" y="966"/>
                  </a:lnTo>
                  <a:lnTo>
                    <a:pt x="2835" y="966"/>
                  </a:lnTo>
                  <a:lnTo>
                    <a:pt x="2830" y="966"/>
                  </a:lnTo>
                  <a:lnTo>
                    <a:pt x="2825" y="966"/>
                  </a:lnTo>
                  <a:lnTo>
                    <a:pt x="2820" y="966"/>
                  </a:lnTo>
                  <a:lnTo>
                    <a:pt x="2815" y="966"/>
                  </a:lnTo>
                  <a:lnTo>
                    <a:pt x="2810" y="965"/>
                  </a:lnTo>
                  <a:lnTo>
                    <a:pt x="2805" y="965"/>
                  </a:lnTo>
                  <a:lnTo>
                    <a:pt x="2799" y="965"/>
                  </a:lnTo>
                  <a:lnTo>
                    <a:pt x="2794" y="965"/>
                  </a:lnTo>
                  <a:close/>
                  <a:moveTo>
                    <a:pt x="3679" y="965"/>
                  </a:moveTo>
                  <a:lnTo>
                    <a:pt x="3680" y="975"/>
                  </a:lnTo>
                  <a:lnTo>
                    <a:pt x="3680" y="985"/>
                  </a:lnTo>
                  <a:lnTo>
                    <a:pt x="3680" y="995"/>
                  </a:lnTo>
                  <a:lnTo>
                    <a:pt x="3681" y="1005"/>
                  </a:lnTo>
                  <a:lnTo>
                    <a:pt x="3681" y="1015"/>
                  </a:lnTo>
                  <a:lnTo>
                    <a:pt x="3681" y="1025"/>
                  </a:lnTo>
                  <a:lnTo>
                    <a:pt x="3681" y="1035"/>
                  </a:lnTo>
                  <a:lnTo>
                    <a:pt x="3681" y="1045"/>
                  </a:lnTo>
                  <a:lnTo>
                    <a:pt x="3681" y="1057"/>
                  </a:lnTo>
                  <a:lnTo>
                    <a:pt x="3681" y="1069"/>
                  </a:lnTo>
                  <a:lnTo>
                    <a:pt x="3681" y="1081"/>
                  </a:lnTo>
                  <a:lnTo>
                    <a:pt x="3680" y="1092"/>
                  </a:lnTo>
                  <a:lnTo>
                    <a:pt x="3680" y="1104"/>
                  </a:lnTo>
                  <a:lnTo>
                    <a:pt x="3679" y="1116"/>
                  </a:lnTo>
                  <a:lnTo>
                    <a:pt x="3679" y="1127"/>
                  </a:lnTo>
                  <a:lnTo>
                    <a:pt x="3678" y="1139"/>
                  </a:lnTo>
                  <a:lnTo>
                    <a:pt x="3680" y="1139"/>
                  </a:lnTo>
                  <a:lnTo>
                    <a:pt x="3683" y="1138"/>
                  </a:lnTo>
                  <a:lnTo>
                    <a:pt x="3686" y="1138"/>
                  </a:lnTo>
                  <a:lnTo>
                    <a:pt x="3689" y="1138"/>
                  </a:lnTo>
                  <a:lnTo>
                    <a:pt x="3692" y="1138"/>
                  </a:lnTo>
                  <a:lnTo>
                    <a:pt x="3695" y="1138"/>
                  </a:lnTo>
                  <a:lnTo>
                    <a:pt x="3697" y="1138"/>
                  </a:lnTo>
                  <a:lnTo>
                    <a:pt x="3700" y="1138"/>
                  </a:lnTo>
                  <a:lnTo>
                    <a:pt x="3703" y="1138"/>
                  </a:lnTo>
                  <a:lnTo>
                    <a:pt x="3705" y="1138"/>
                  </a:lnTo>
                  <a:lnTo>
                    <a:pt x="3708" y="1138"/>
                  </a:lnTo>
                  <a:lnTo>
                    <a:pt x="3710" y="1138"/>
                  </a:lnTo>
                  <a:lnTo>
                    <a:pt x="3713" y="1138"/>
                  </a:lnTo>
                  <a:lnTo>
                    <a:pt x="3715" y="1138"/>
                  </a:lnTo>
                  <a:lnTo>
                    <a:pt x="3718" y="1139"/>
                  </a:lnTo>
                  <a:lnTo>
                    <a:pt x="3720" y="1139"/>
                  </a:lnTo>
                  <a:lnTo>
                    <a:pt x="3720" y="1132"/>
                  </a:lnTo>
                  <a:lnTo>
                    <a:pt x="3720" y="1126"/>
                  </a:lnTo>
                  <a:lnTo>
                    <a:pt x="3720" y="1119"/>
                  </a:lnTo>
                  <a:lnTo>
                    <a:pt x="3719" y="1112"/>
                  </a:lnTo>
                  <a:lnTo>
                    <a:pt x="3719" y="1106"/>
                  </a:lnTo>
                  <a:lnTo>
                    <a:pt x="3719" y="1099"/>
                  </a:lnTo>
                  <a:lnTo>
                    <a:pt x="3719" y="1092"/>
                  </a:lnTo>
                  <a:lnTo>
                    <a:pt x="3719" y="1086"/>
                  </a:lnTo>
                  <a:lnTo>
                    <a:pt x="3719" y="1082"/>
                  </a:lnTo>
                  <a:lnTo>
                    <a:pt x="3719" y="1078"/>
                  </a:lnTo>
                  <a:lnTo>
                    <a:pt x="3719" y="1074"/>
                  </a:lnTo>
                  <a:lnTo>
                    <a:pt x="3719" y="1070"/>
                  </a:lnTo>
                  <a:lnTo>
                    <a:pt x="3719" y="1067"/>
                  </a:lnTo>
                  <a:lnTo>
                    <a:pt x="3719" y="1063"/>
                  </a:lnTo>
                  <a:lnTo>
                    <a:pt x="3719" y="1059"/>
                  </a:lnTo>
                  <a:lnTo>
                    <a:pt x="3719" y="1055"/>
                  </a:lnTo>
                  <a:lnTo>
                    <a:pt x="3723" y="1055"/>
                  </a:lnTo>
                  <a:lnTo>
                    <a:pt x="3728" y="1055"/>
                  </a:lnTo>
                  <a:lnTo>
                    <a:pt x="3733" y="1055"/>
                  </a:lnTo>
                  <a:lnTo>
                    <a:pt x="3738" y="1054"/>
                  </a:lnTo>
                  <a:lnTo>
                    <a:pt x="3743" y="1054"/>
                  </a:lnTo>
                  <a:lnTo>
                    <a:pt x="3748" y="1054"/>
                  </a:lnTo>
                  <a:lnTo>
                    <a:pt x="3753" y="1054"/>
                  </a:lnTo>
                  <a:lnTo>
                    <a:pt x="3757" y="1054"/>
                  </a:lnTo>
                  <a:lnTo>
                    <a:pt x="3763" y="1054"/>
                  </a:lnTo>
                  <a:lnTo>
                    <a:pt x="3767" y="1054"/>
                  </a:lnTo>
                  <a:lnTo>
                    <a:pt x="3772" y="1054"/>
                  </a:lnTo>
                  <a:lnTo>
                    <a:pt x="3777" y="1054"/>
                  </a:lnTo>
                  <a:lnTo>
                    <a:pt x="3782" y="1055"/>
                  </a:lnTo>
                  <a:lnTo>
                    <a:pt x="3787" y="1055"/>
                  </a:lnTo>
                  <a:lnTo>
                    <a:pt x="3792" y="1055"/>
                  </a:lnTo>
                  <a:lnTo>
                    <a:pt x="3796" y="1055"/>
                  </a:lnTo>
                  <a:lnTo>
                    <a:pt x="3796" y="1056"/>
                  </a:lnTo>
                  <a:lnTo>
                    <a:pt x="3796" y="1058"/>
                  </a:lnTo>
                  <a:lnTo>
                    <a:pt x="3796" y="1060"/>
                  </a:lnTo>
                  <a:lnTo>
                    <a:pt x="3796" y="1061"/>
                  </a:lnTo>
                  <a:lnTo>
                    <a:pt x="3796" y="1063"/>
                  </a:lnTo>
                  <a:lnTo>
                    <a:pt x="3796" y="1064"/>
                  </a:lnTo>
                  <a:lnTo>
                    <a:pt x="3796" y="1065"/>
                  </a:lnTo>
                  <a:lnTo>
                    <a:pt x="3796" y="1067"/>
                  </a:lnTo>
                  <a:lnTo>
                    <a:pt x="3796" y="1072"/>
                  </a:lnTo>
                  <a:lnTo>
                    <a:pt x="3796" y="1077"/>
                  </a:lnTo>
                  <a:lnTo>
                    <a:pt x="3796" y="1081"/>
                  </a:lnTo>
                  <a:lnTo>
                    <a:pt x="3796" y="1086"/>
                  </a:lnTo>
                  <a:lnTo>
                    <a:pt x="3796" y="1090"/>
                  </a:lnTo>
                  <a:lnTo>
                    <a:pt x="3796" y="1095"/>
                  </a:lnTo>
                  <a:lnTo>
                    <a:pt x="3796" y="1099"/>
                  </a:lnTo>
                  <a:lnTo>
                    <a:pt x="3795" y="1104"/>
                  </a:lnTo>
                  <a:lnTo>
                    <a:pt x="3795" y="1108"/>
                  </a:lnTo>
                  <a:lnTo>
                    <a:pt x="3795" y="1113"/>
                  </a:lnTo>
                  <a:lnTo>
                    <a:pt x="3795" y="1117"/>
                  </a:lnTo>
                  <a:lnTo>
                    <a:pt x="3794" y="1122"/>
                  </a:lnTo>
                  <a:lnTo>
                    <a:pt x="3794" y="1126"/>
                  </a:lnTo>
                  <a:lnTo>
                    <a:pt x="3794" y="1130"/>
                  </a:lnTo>
                  <a:lnTo>
                    <a:pt x="3793" y="1135"/>
                  </a:lnTo>
                  <a:lnTo>
                    <a:pt x="3793" y="1139"/>
                  </a:lnTo>
                  <a:lnTo>
                    <a:pt x="3796" y="1139"/>
                  </a:lnTo>
                  <a:lnTo>
                    <a:pt x="3799" y="1138"/>
                  </a:lnTo>
                  <a:lnTo>
                    <a:pt x="3802" y="1138"/>
                  </a:lnTo>
                  <a:lnTo>
                    <a:pt x="3804" y="1138"/>
                  </a:lnTo>
                  <a:lnTo>
                    <a:pt x="3807" y="1138"/>
                  </a:lnTo>
                  <a:lnTo>
                    <a:pt x="3810" y="1138"/>
                  </a:lnTo>
                  <a:lnTo>
                    <a:pt x="3813" y="1138"/>
                  </a:lnTo>
                  <a:lnTo>
                    <a:pt x="3816" y="1138"/>
                  </a:lnTo>
                  <a:lnTo>
                    <a:pt x="3818" y="1138"/>
                  </a:lnTo>
                  <a:lnTo>
                    <a:pt x="3821" y="1138"/>
                  </a:lnTo>
                  <a:lnTo>
                    <a:pt x="3823" y="1138"/>
                  </a:lnTo>
                  <a:lnTo>
                    <a:pt x="3826" y="1138"/>
                  </a:lnTo>
                  <a:lnTo>
                    <a:pt x="3828" y="1138"/>
                  </a:lnTo>
                  <a:lnTo>
                    <a:pt x="3831" y="1138"/>
                  </a:lnTo>
                  <a:lnTo>
                    <a:pt x="3833" y="1139"/>
                  </a:lnTo>
                  <a:lnTo>
                    <a:pt x="3836" y="1139"/>
                  </a:lnTo>
                  <a:lnTo>
                    <a:pt x="3835" y="1129"/>
                  </a:lnTo>
                  <a:lnTo>
                    <a:pt x="3835" y="1119"/>
                  </a:lnTo>
                  <a:lnTo>
                    <a:pt x="3835" y="1109"/>
                  </a:lnTo>
                  <a:lnTo>
                    <a:pt x="3834" y="1099"/>
                  </a:lnTo>
                  <a:lnTo>
                    <a:pt x="3834" y="1089"/>
                  </a:lnTo>
                  <a:lnTo>
                    <a:pt x="3834" y="1079"/>
                  </a:lnTo>
                  <a:lnTo>
                    <a:pt x="3834" y="1069"/>
                  </a:lnTo>
                  <a:lnTo>
                    <a:pt x="3834" y="1059"/>
                  </a:lnTo>
                  <a:lnTo>
                    <a:pt x="3834" y="1051"/>
                  </a:lnTo>
                  <a:lnTo>
                    <a:pt x="3834" y="1044"/>
                  </a:lnTo>
                  <a:lnTo>
                    <a:pt x="3834" y="1037"/>
                  </a:lnTo>
                  <a:lnTo>
                    <a:pt x="3834" y="1029"/>
                  </a:lnTo>
                  <a:lnTo>
                    <a:pt x="3834" y="1022"/>
                  </a:lnTo>
                  <a:lnTo>
                    <a:pt x="3834" y="1014"/>
                  </a:lnTo>
                  <a:lnTo>
                    <a:pt x="3835" y="1007"/>
                  </a:lnTo>
                  <a:lnTo>
                    <a:pt x="3835" y="1000"/>
                  </a:lnTo>
                  <a:lnTo>
                    <a:pt x="3835" y="995"/>
                  </a:lnTo>
                  <a:lnTo>
                    <a:pt x="3835" y="991"/>
                  </a:lnTo>
                  <a:lnTo>
                    <a:pt x="3835" y="987"/>
                  </a:lnTo>
                  <a:lnTo>
                    <a:pt x="3835" y="982"/>
                  </a:lnTo>
                  <a:lnTo>
                    <a:pt x="3836" y="978"/>
                  </a:lnTo>
                  <a:lnTo>
                    <a:pt x="3836" y="974"/>
                  </a:lnTo>
                  <a:lnTo>
                    <a:pt x="3837" y="969"/>
                  </a:lnTo>
                  <a:lnTo>
                    <a:pt x="3837" y="965"/>
                  </a:lnTo>
                  <a:lnTo>
                    <a:pt x="3834" y="965"/>
                  </a:lnTo>
                  <a:lnTo>
                    <a:pt x="3831" y="965"/>
                  </a:lnTo>
                  <a:lnTo>
                    <a:pt x="3829" y="965"/>
                  </a:lnTo>
                  <a:lnTo>
                    <a:pt x="3826" y="966"/>
                  </a:lnTo>
                  <a:lnTo>
                    <a:pt x="3824" y="966"/>
                  </a:lnTo>
                  <a:lnTo>
                    <a:pt x="3821" y="966"/>
                  </a:lnTo>
                  <a:lnTo>
                    <a:pt x="3818" y="966"/>
                  </a:lnTo>
                  <a:lnTo>
                    <a:pt x="3816" y="966"/>
                  </a:lnTo>
                  <a:lnTo>
                    <a:pt x="3813" y="966"/>
                  </a:lnTo>
                  <a:lnTo>
                    <a:pt x="3811" y="966"/>
                  </a:lnTo>
                  <a:lnTo>
                    <a:pt x="3808" y="966"/>
                  </a:lnTo>
                  <a:lnTo>
                    <a:pt x="3805" y="966"/>
                  </a:lnTo>
                  <a:lnTo>
                    <a:pt x="3803" y="965"/>
                  </a:lnTo>
                  <a:lnTo>
                    <a:pt x="3800" y="965"/>
                  </a:lnTo>
                  <a:lnTo>
                    <a:pt x="3798" y="965"/>
                  </a:lnTo>
                  <a:lnTo>
                    <a:pt x="3795" y="965"/>
                  </a:lnTo>
                  <a:lnTo>
                    <a:pt x="3795" y="969"/>
                  </a:lnTo>
                  <a:lnTo>
                    <a:pt x="3795" y="973"/>
                  </a:lnTo>
                  <a:lnTo>
                    <a:pt x="3796" y="977"/>
                  </a:lnTo>
                  <a:lnTo>
                    <a:pt x="3796" y="982"/>
                  </a:lnTo>
                  <a:lnTo>
                    <a:pt x="3796" y="986"/>
                  </a:lnTo>
                  <a:lnTo>
                    <a:pt x="3796" y="990"/>
                  </a:lnTo>
                  <a:lnTo>
                    <a:pt x="3796" y="994"/>
                  </a:lnTo>
                  <a:lnTo>
                    <a:pt x="3796" y="999"/>
                  </a:lnTo>
                  <a:lnTo>
                    <a:pt x="3796" y="1003"/>
                  </a:lnTo>
                  <a:lnTo>
                    <a:pt x="3796" y="1007"/>
                  </a:lnTo>
                  <a:lnTo>
                    <a:pt x="3796" y="1012"/>
                  </a:lnTo>
                  <a:lnTo>
                    <a:pt x="3796" y="1017"/>
                  </a:lnTo>
                  <a:lnTo>
                    <a:pt x="3796" y="1021"/>
                  </a:lnTo>
                  <a:lnTo>
                    <a:pt x="3796" y="1026"/>
                  </a:lnTo>
                  <a:lnTo>
                    <a:pt x="3796" y="1030"/>
                  </a:lnTo>
                  <a:lnTo>
                    <a:pt x="3796" y="1035"/>
                  </a:lnTo>
                  <a:lnTo>
                    <a:pt x="3792" y="1035"/>
                  </a:lnTo>
                  <a:lnTo>
                    <a:pt x="3787" y="1035"/>
                  </a:lnTo>
                  <a:lnTo>
                    <a:pt x="3782" y="1035"/>
                  </a:lnTo>
                  <a:lnTo>
                    <a:pt x="3777" y="1035"/>
                  </a:lnTo>
                  <a:lnTo>
                    <a:pt x="3772" y="1035"/>
                  </a:lnTo>
                  <a:lnTo>
                    <a:pt x="3768" y="1035"/>
                  </a:lnTo>
                  <a:lnTo>
                    <a:pt x="3763" y="1035"/>
                  </a:lnTo>
                  <a:lnTo>
                    <a:pt x="3758" y="1035"/>
                  </a:lnTo>
                  <a:lnTo>
                    <a:pt x="3753" y="1035"/>
                  </a:lnTo>
                  <a:lnTo>
                    <a:pt x="3748" y="1035"/>
                  </a:lnTo>
                  <a:lnTo>
                    <a:pt x="3743" y="1035"/>
                  </a:lnTo>
                  <a:lnTo>
                    <a:pt x="3738" y="1035"/>
                  </a:lnTo>
                  <a:lnTo>
                    <a:pt x="3733" y="1035"/>
                  </a:lnTo>
                  <a:lnTo>
                    <a:pt x="3728" y="1035"/>
                  </a:lnTo>
                  <a:lnTo>
                    <a:pt x="3723" y="1035"/>
                  </a:lnTo>
                  <a:lnTo>
                    <a:pt x="3719" y="1035"/>
                  </a:lnTo>
                  <a:lnTo>
                    <a:pt x="3719" y="1032"/>
                  </a:lnTo>
                  <a:lnTo>
                    <a:pt x="3719" y="1029"/>
                  </a:lnTo>
                  <a:lnTo>
                    <a:pt x="3719" y="1026"/>
                  </a:lnTo>
                  <a:lnTo>
                    <a:pt x="3719" y="1023"/>
                  </a:lnTo>
                  <a:lnTo>
                    <a:pt x="3719" y="1020"/>
                  </a:lnTo>
                  <a:lnTo>
                    <a:pt x="3719" y="1017"/>
                  </a:lnTo>
                  <a:lnTo>
                    <a:pt x="3719" y="1014"/>
                  </a:lnTo>
                  <a:lnTo>
                    <a:pt x="3719" y="1011"/>
                  </a:lnTo>
                  <a:lnTo>
                    <a:pt x="3719" y="1010"/>
                  </a:lnTo>
                  <a:lnTo>
                    <a:pt x="3719" y="1008"/>
                  </a:lnTo>
                  <a:lnTo>
                    <a:pt x="3719" y="1007"/>
                  </a:lnTo>
                  <a:lnTo>
                    <a:pt x="3719" y="1005"/>
                  </a:lnTo>
                  <a:lnTo>
                    <a:pt x="3719" y="1004"/>
                  </a:lnTo>
                  <a:lnTo>
                    <a:pt x="3719" y="1003"/>
                  </a:lnTo>
                  <a:lnTo>
                    <a:pt x="3719" y="1002"/>
                  </a:lnTo>
                  <a:lnTo>
                    <a:pt x="3719" y="1000"/>
                  </a:lnTo>
                  <a:lnTo>
                    <a:pt x="3719" y="996"/>
                  </a:lnTo>
                  <a:lnTo>
                    <a:pt x="3719" y="991"/>
                  </a:lnTo>
                  <a:lnTo>
                    <a:pt x="3719" y="987"/>
                  </a:lnTo>
                  <a:lnTo>
                    <a:pt x="3720" y="983"/>
                  </a:lnTo>
                  <a:lnTo>
                    <a:pt x="3720" y="978"/>
                  </a:lnTo>
                  <a:lnTo>
                    <a:pt x="3720" y="974"/>
                  </a:lnTo>
                  <a:lnTo>
                    <a:pt x="3720" y="969"/>
                  </a:lnTo>
                  <a:lnTo>
                    <a:pt x="3720" y="965"/>
                  </a:lnTo>
                  <a:lnTo>
                    <a:pt x="3718" y="965"/>
                  </a:lnTo>
                  <a:lnTo>
                    <a:pt x="3715" y="965"/>
                  </a:lnTo>
                  <a:lnTo>
                    <a:pt x="3712" y="965"/>
                  </a:lnTo>
                  <a:lnTo>
                    <a:pt x="3710" y="966"/>
                  </a:lnTo>
                  <a:lnTo>
                    <a:pt x="3707" y="966"/>
                  </a:lnTo>
                  <a:lnTo>
                    <a:pt x="3705" y="966"/>
                  </a:lnTo>
                  <a:lnTo>
                    <a:pt x="3702" y="966"/>
                  </a:lnTo>
                  <a:lnTo>
                    <a:pt x="3699" y="966"/>
                  </a:lnTo>
                  <a:lnTo>
                    <a:pt x="3697" y="966"/>
                  </a:lnTo>
                  <a:lnTo>
                    <a:pt x="3694" y="966"/>
                  </a:lnTo>
                  <a:lnTo>
                    <a:pt x="3692" y="966"/>
                  </a:lnTo>
                  <a:lnTo>
                    <a:pt x="3689" y="966"/>
                  </a:lnTo>
                  <a:lnTo>
                    <a:pt x="3686" y="965"/>
                  </a:lnTo>
                  <a:lnTo>
                    <a:pt x="3684" y="965"/>
                  </a:lnTo>
                  <a:lnTo>
                    <a:pt x="3681" y="965"/>
                  </a:lnTo>
                  <a:lnTo>
                    <a:pt x="3679" y="965"/>
                  </a:lnTo>
                  <a:close/>
                  <a:moveTo>
                    <a:pt x="4078" y="965"/>
                  </a:moveTo>
                  <a:lnTo>
                    <a:pt x="4078" y="969"/>
                  </a:lnTo>
                  <a:lnTo>
                    <a:pt x="4078" y="974"/>
                  </a:lnTo>
                  <a:lnTo>
                    <a:pt x="4079" y="977"/>
                  </a:lnTo>
                  <a:lnTo>
                    <a:pt x="4079" y="982"/>
                  </a:lnTo>
                  <a:lnTo>
                    <a:pt x="4079" y="986"/>
                  </a:lnTo>
                  <a:lnTo>
                    <a:pt x="4080" y="990"/>
                  </a:lnTo>
                  <a:lnTo>
                    <a:pt x="4080" y="995"/>
                  </a:lnTo>
                  <a:lnTo>
                    <a:pt x="4080" y="999"/>
                  </a:lnTo>
                  <a:lnTo>
                    <a:pt x="4080" y="1003"/>
                  </a:lnTo>
                  <a:lnTo>
                    <a:pt x="4080" y="1007"/>
                  </a:lnTo>
                  <a:lnTo>
                    <a:pt x="4080" y="1011"/>
                  </a:lnTo>
                  <a:lnTo>
                    <a:pt x="4080" y="1015"/>
                  </a:lnTo>
                  <a:lnTo>
                    <a:pt x="4080" y="1019"/>
                  </a:lnTo>
                  <a:lnTo>
                    <a:pt x="4080" y="1024"/>
                  </a:lnTo>
                  <a:lnTo>
                    <a:pt x="4080" y="1028"/>
                  </a:lnTo>
                  <a:lnTo>
                    <a:pt x="4080" y="1032"/>
                  </a:lnTo>
                  <a:lnTo>
                    <a:pt x="4080" y="1033"/>
                  </a:lnTo>
                  <a:lnTo>
                    <a:pt x="4080" y="1035"/>
                  </a:lnTo>
                  <a:lnTo>
                    <a:pt x="4080" y="1037"/>
                  </a:lnTo>
                  <a:lnTo>
                    <a:pt x="4080" y="1039"/>
                  </a:lnTo>
                  <a:lnTo>
                    <a:pt x="4080" y="1040"/>
                  </a:lnTo>
                  <a:lnTo>
                    <a:pt x="4080" y="1042"/>
                  </a:lnTo>
                  <a:lnTo>
                    <a:pt x="4080" y="1044"/>
                  </a:lnTo>
                  <a:lnTo>
                    <a:pt x="4080" y="1045"/>
                  </a:lnTo>
                  <a:lnTo>
                    <a:pt x="4080" y="1057"/>
                  </a:lnTo>
                  <a:lnTo>
                    <a:pt x="4080" y="1069"/>
                  </a:lnTo>
                  <a:lnTo>
                    <a:pt x="4080" y="1081"/>
                  </a:lnTo>
                  <a:lnTo>
                    <a:pt x="4080" y="1092"/>
                  </a:lnTo>
                  <a:lnTo>
                    <a:pt x="4079" y="1104"/>
                  </a:lnTo>
                  <a:lnTo>
                    <a:pt x="4078" y="1116"/>
                  </a:lnTo>
                  <a:lnTo>
                    <a:pt x="4078" y="1127"/>
                  </a:lnTo>
                  <a:lnTo>
                    <a:pt x="4077" y="1139"/>
                  </a:lnTo>
                  <a:lnTo>
                    <a:pt x="4080" y="1139"/>
                  </a:lnTo>
                  <a:lnTo>
                    <a:pt x="4082" y="1138"/>
                  </a:lnTo>
                  <a:lnTo>
                    <a:pt x="4085" y="1138"/>
                  </a:lnTo>
                  <a:lnTo>
                    <a:pt x="4088" y="1138"/>
                  </a:lnTo>
                  <a:lnTo>
                    <a:pt x="4091" y="1138"/>
                  </a:lnTo>
                  <a:lnTo>
                    <a:pt x="4094" y="1138"/>
                  </a:lnTo>
                  <a:lnTo>
                    <a:pt x="4097" y="1138"/>
                  </a:lnTo>
                  <a:lnTo>
                    <a:pt x="4099" y="1138"/>
                  </a:lnTo>
                  <a:lnTo>
                    <a:pt x="4102" y="1138"/>
                  </a:lnTo>
                  <a:lnTo>
                    <a:pt x="4104" y="1138"/>
                  </a:lnTo>
                  <a:lnTo>
                    <a:pt x="4107" y="1138"/>
                  </a:lnTo>
                  <a:lnTo>
                    <a:pt x="4110" y="1138"/>
                  </a:lnTo>
                  <a:lnTo>
                    <a:pt x="4112" y="1138"/>
                  </a:lnTo>
                  <a:lnTo>
                    <a:pt x="4114" y="1138"/>
                  </a:lnTo>
                  <a:lnTo>
                    <a:pt x="4117" y="1139"/>
                  </a:lnTo>
                  <a:lnTo>
                    <a:pt x="4119" y="1139"/>
                  </a:lnTo>
                  <a:lnTo>
                    <a:pt x="4119" y="1135"/>
                  </a:lnTo>
                  <a:lnTo>
                    <a:pt x="4119" y="1130"/>
                  </a:lnTo>
                  <a:lnTo>
                    <a:pt x="4119" y="1125"/>
                  </a:lnTo>
                  <a:lnTo>
                    <a:pt x="4119" y="1120"/>
                  </a:lnTo>
                  <a:lnTo>
                    <a:pt x="4118" y="1116"/>
                  </a:lnTo>
                  <a:lnTo>
                    <a:pt x="4118" y="1111"/>
                  </a:lnTo>
                  <a:lnTo>
                    <a:pt x="4118" y="1106"/>
                  </a:lnTo>
                  <a:lnTo>
                    <a:pt x="4118" y="1101"/>
                  </a:lnTo>
                  <a:lnTo>
                    <a:pt x="4117" y="1095"/>
                  </a:lnTo>
                  <a:lnTo>
                    <a:pt x="4117" y="1088"/>
                  </a:lnTo>
                  <a:lnTo>
                    <a:pt x="4117" y="1082"/>
                  </a:lnTo>
                  <a:lnTo>
                    <a:pt x="4117" y="1075"/>
                  </a:lnTo>
                  <a:lnTo>
                    <a:pt x="4116" y="1068"/>
                  </a:lnTo>
                  <a:lnTo>
                    <a:pt x="4116" y="1062"/>
                  </a:lnTo>
                  <a:lnTo>
                    <a:pt x="4116" y="1055"/>
                  </a:lnTo>
                  <a:lnTo>
                    <a:pt x="4116" y="1048"/>
                  </a:lnTo>
                  <a:lnTo>
                    <a:pt x="4116" y="1042"/>
                  </a:lnTo>
                  <a:lnTo>
                    <a:pt x="4116" y="1036"/>
                  </a:lnTo>
                  <a:lnTo>
                    <a:pt x="4116" y="1030"/>
                  </a:lnTo>
                  <a:lnTo>
                    <a:pt x="4117" y="1024"/>
                  </a:lnTo>
                  <a:lnTo>
                    <a:pt x="4117" y="1017"/>
                  </a:lnTo>
                  <a:lnTo>
                    <a:pt x="4117" y="1011"/>
                  </a:lnTo>
                  <a:lnTo>
                    <a:pt x="4117" y="1005"/>
                  </a:lnTo>
                  <a:lnTo>
                    <a:pt x="4118" y="999"/>
                  </a:lnTo>
                  <a:lnTo>
                    <a:pt x="4118" y="994"/>
                  </a:lnTo>
                  <a:lnTo>
                    <a:pt x="4118" y="990"/>
                  </a:lnTo>
                  <a:lnTo>
                    <a:pt x="4118" y="986"/>
                  </a:lnTo>
                  <a:lnTo>
                    <a:pt x="4118" y="982"/>
                  </a:lnTo>
                  <a:lnTo>
                    <a:pt x="4119" y="977"/>
                  </a:lnTo>
                  <a:lnTo>
                    <a:pt x="4119" y="973"/>
                  </a:lnTo>
                  <a:lnTo>
                    <a:pt x="4119" y="969"/>
                  </a:lnTo>
                  <a:lnTo>
                    <a:pt x="4119" y="965"/>
                  </a:lnTo>
                  <a:lnTo>
                    <a:pt x="4117" y="965"/>
                  </a:lnTo>
                  <a:lnTo>
                    <a:pt x="4114" y="965"/>
                  </a:lnTo>
                  <a:lnTo>
                    <a:pt x="4111" y="965"/>
                  </a:lnTo>
                  <a:lnTo>
                    <a:pt x="4109" y="966"/>
                  </a:lnTo>
                  <a:lnTo>
                    <a:pt x="4106" y="966"/>
                  </a:lnTo>
                  <a:lnTo>
                    <a:pt x="4104" y="966"/>
                  </a:lnTo>
                  <a:lnTo>
                    <a:pt x="4101" y="966"/>
                  </a:lnTo>
                  <a:lnTo>
                    <a:pt x="4098" y="966"/>
                  </a:lnTo>
                  <a:lnTo>
                    <a:pt x="4096" y="966"/>
                  </a:lnTo>
                  <a:lnTo>
                    <a:pt x="4093" y="966"/>
                  </a:lnTo>
                  <a:lnTo>
                    <a:pt x="4091" y="966"/>
                  </a:lnTo>
                  <a:lnTo>
                    <a:pt x="4088" y="966"/>
                  </a:lnTo>
                  <a:lnTo>
                    <a:pt x="4085" y="965"/>
                  </a:lnTo>
                  <a:lnTo>
                    <a:pt x="4083" y="965"/>
                  </a:lnTo>
                  <a:lnTo>
                    <a:pt x="4080" y="965"/>
                  </a:lnTo>
                  <a:lnTo>
                    <a:pt x="4078" y="965"/>
                  </a:lnTo>
                  <a:close/>
                  <a:moveTo>
                    <a:pt x="4819" y="965"/>
                  </a:moveTo>
                  <a:lnTo>
                    <a:pt x="4820" y="969"/>
                  </a:lnTo>
                  <a:lnTo>
                    <a:pt x="4820" y="974"/>
                  </a:lnTo>
                  <a:lnTo>
                    <a:pt x="4820" y="977"/>
                  </a:lnTo>
                  <a:lnTo>
                    <a:pt x="4821" y="982"/>
                  </a:lnTo>
                  <a:lnTo>
                    <a:pt x="4821" y="986"/>
                  </a:lnTo>
                  <a:lnTo>
                    <a:pt x="4821" y="990"/>
                  </a:lnTo>
                  <a:lnTo>
                    <a:pt x="4821" y="995"/>
                  </a:lnTo>
                  <a:lnTo>
                    <a:pt x="4821" y="999"/>
                  </a:lnTo>
                  <a:lnTo>
                    <a:pt x="4821" y="1003"/>
                  </a:lnTo>
                  <a:lnTo>
                    <a:pt x="4821" y="1007"/>
                  </a:lnTo>
                  <a:lnTo>
                    <a:pt x="4821" y="1011"/>
                  </a:lnTo>
                  <a:lnTo>
                    <a:pt x="4821" y="1015"/>
                  </a:lnTo>
                  <a:lnTo>
                    <a:pt x="4821" y="1019"/>
                  </a:lnTo>
                  <a:lnTo>
                    <a:pt x="4822" y="1024"/>
                  </a:lnTo>
                  <a:lnTo>
                    <a:pt x="4822" y="1028"/>
                  </a:lnTo>
                  <a:lnTo>
                    <a:pt x="4822" y="1032"/>
                  </a:lnTo>
                  <a:lnTo>
                    <a:pt x="4822" y="1033"/>
                  </a:lnTo>
                  <a:lnTo>
                    <a:pt x="4822" y="1035"/>
                  </a:lnTo>
                  <a:lnTo>
                    <a:pt x="4822" y="1037"/>
                  </a:lnTo>
                  <a:lnTo>
                    <a:pt x="4822" y="1039"/>
                  </a:lnTo>
                  <a:lnTo>
                    <a:pt x="4822" y="1040"/>
                  </a:lnTo>
                  <a:lnTo>
                    <a:pt x="4822" y="1042"/>
                  </a:lnTo>
                  <a:lnTo>
                    <a:pt x="4822" y="1044"/>
                  </a:lnTo>
                  <a:lnTo>
                    <a:pt x="4822" y="1045"/>
                  </a:lnTo>
                  <a:lnTo>
                    <a:pt x="4822" y="1057"/>
                  </a:lnTo>
                  <a:lnTo>
                    <a:pt x="4821" y="1069"/>
                  </a:lnTo>
                  <a:lnTo>
                    <a:pt x="4821" y="1081"/>
                  </a:lnTo>
                  <a:lnTo>
                    <a:pt x="4821" y="1092"/>
                  </a:lnTo>
                  <a:lnTo>
                    <a:pt x="4821" y="1104"/>
                  </a:lnTo>
                  <a:lnTo>
                    <a:pt x="4820" y="1116"/>
                  </a:lnTo>
                  <a:lnTo>
                    <a:pt x="4819" y="1127"/>
                  </a:lnTo>
                  <a:lnTo>
                    <a:pt x="4818" y="1139"/>
                  </a:lnTo>
                  <a:lnTo>
                    <a:pt x="4821" y="1139"/>
                  </a:lnTo>
                  <a:lnTo>
                    <a:pt x="4824" y="1138"/>
                  </a:lnTo>
                  <a:lnTo>
                    <a:pt x="4826" y="1138"/>
                  </a:lnTo>
                  <a:lnTo>
                    <a:pt x="4829" y="1138"/>
                  </a:lnTo>
                  <a:lnTo>
                    <a:pt x="4832" y="1138"/>
                  </a:lnTo>
                  <a:lnTo>
                    <a:pt x="4835" y="1138"/>
                  </a:lnTo>
                  <a:lnTo>
                    <a:pt x="4838" y="1138"/>
                  </a:lnTo>
                  <a:lnTo>
                    <a:pt x="4841" y="1138"/>
                  </a:lnTo>
                  <a:lnTo>
                    <a:pt x="4843" y="1138"/>
                  </a:lnTo>
                  <a:lnTo>
                    <a:pt x="4846" y="1138"/>
                  </a:lnTo>
                  <a:lnTo>
                    <a:pt x="4848" y="1138"/>
                  </a:lnTo>
                  <a:lnTo>
                    <a:pt x="4851" y="1138"/>
                  </a:lnTo>
                  <a:lnTo>
                    <a:pt x="4853" y="1138"/>
                  </a:lnTo>
                  <a:lnTo>
                    <a:pt x="4856" y="1138"/>
                  </a:lnTo>
                  <a:lnTo>
                    <a:pt x="4858" y="1139"/>
                  </a:lnTo>
                  <a:lnTo>
                    <a:pt x="4861" y="1139"/>
                  </a:lnTo>
                  <a:lnTo>
                    <a:pt x="4860" y="1135"/>
                  </a:lnTo>
                  <a:lnTo>
                    <a:pt x="4860" y="1130"/>
                  </a:lnTo>
                  <a:lnTo>
                    <a:pt x="4860" y="1125"/>
                  </a:lnTo>
                  <a:lnTo>
                    <a:pt x="4860" y="1120"/>
                  </a:lnTo>
                  <a:lnTo>
                    <a:pt x="4860" y="1116"/>
                  </a:lnTo>
                  <a:lnTo>
                    <a:pt x="4859" y="1111"/>
                  </a:lnTo>
                  <a:lnTo>
                    <a:pt x="4859" y="1106"/>
                  </a:lnTo>
                  <a:lnTo>
                    <a:pt x="4859" y="1101"/>
                  </a:lnTo>
                  <a:lnTo>
                    <a:pt x="4859" y="1095"/>
                  </a:lnTo>
                  <a:lnTo>
                    <a:pt x="4858" y="1088"/>
                  </a:lnTo>
                  <a:lnTo>
                    <a:pt x="4858" y="1082"/>
                  </a:lnTo>
                  <a:lnTo>
                    <a:pt x="4858" y="1075"/>
                  </a:lnTo>
                  <a:lnTo>
                    <a:pt x="4858" y="1068"/>
                  </a:lnTo>
                  <a:lnTo>
                    <a:pt x="4858" y="1062"/>
                  </a:lnTo>
                  <a:lnTo>
                    <a:pt x="4858" y="1055"/>
                  </a:lnTo>
                  <a:lnTo>
                    <a:pt x="4858" y="1048"/>
                  </a:lnTo>
                  <a:lnTo>
                    <a:pt x="4858" y="1042"/>
                  </a:lnTo>
                  <a:lnTo>
                    <a:pt x="4858" y="1036"/>
                  </a:lnTo>
                  <a:lnTo>
                    <a:pt x="4858" y="1030"/>
                  </a:lnTo>
                  <a:lnTo>
                    <a:pt x="4858" y="1024"/>
                  </a:lnTo>
                  <a:lnTo>
                    <a:pt x="4858" y="1017"/>
                  </a:lnTo>
                  <a:lnTo>
                    <a:pt x="4858" y="1011"/>
                  </a:lnTo>
                  <a:lnTo>
                    <a:pt x="4859" y="1005"/>
                  </a:lnTo>
                  <a:lnTo>
                    <a:pt x="4859" y="999"/>
                  </a:lnTo>
                  <a:lnTo>
                    <a:pt x="4859" y="994"/>
                  </a:lnTo>
                  <a:lnTo>
                    <a:pt x="4859" y="990"/>
                  </a:lnTo>
                  <a:lnTo>
                    <a:pt x="4860" y="986"/>
                  </a:lnTo>
                  <a:lnTo>
                    <a:pt x="4860" y="982"/>
                  </a:lnTo>
                  <a:lnTo>
                    <a:pt x="4860" y="977"/>
                  </a:lnTo>
                  <a:lnTo>
                    <a:pt x="4860" y="973"/>
                  </a:lnTo>
                  <a:lnTo>
                    <a:pt x="4860" y="969"/>
                  </a:lnTo>
                  <a:lnTo>
                    <a:pt x="4861" y="965"/>
                  </a:lnTo>
                  <a:lnTo>
                    <a:pt x="4858" y="965"/>
                  </a:lnTo>
                  <a:lnTo>
                    <a:pt x="4856" y="965"/>
                  </a:lnTo>
                  <a:lnTo>
                    <a:pt x="4853" y="965"/>
                  </a:lnTo>
                  <a:lnTo>
                    <a:pt x="4851" y="966"/>
                  </a:lnTo>
                  <a:lnTo>
                    <a:pt x="4848" y="966"/>
                  </a:lnTo>
                  <a:lnTo>
                    <a:pt x="4845" y="966"/>
                  </a:lnTo>
                  <a:lnTo>
                    <a:pt x="4843" y="966"/>
                  </a:lnTo>
                  <a:lnTo>
                    <a:pt x="4840" y="966"/>
                  </a:lnTo>
                  <a:lnTo>
                    <a:pt x="4838" y="966"/>
                  </a:lnTo>
                  <a:lnTo>
                    <a:pt x="4835" y="966"/>
                  </a:lnTo>
                  <a:lnTo>
                    <a:pt x="4832" y="966"/>
                  </a:lnTo>
                  <a:lnTo>
                    <a:pt x="4830" y="966"/>
                  </a:lnTo>
                  <a:lnTo>
                    <a:pt x="4827" y="965"/>
                  </a:lnTo>
                  <a:lnTo>
                    <a:pt x="4824" y="965"/>
                  </a:lnTo>
                  <a:lnTo>
                    <a:pt x="4822" y="965"/>
                  </a:lnTo>
                  <a:lnTo>
                    <a:pt x="4819" y="965"/>
                  </a:lnTo>
                  <a:close/>
                  <a:moveTo>
                    <a:pt x="5207" y="965"/>
                  </a:moveTo>
                  <a:lnTo>
                    <a:pt x="5208" y="970"/>
                  </a:lnTo>
                  <a:lnTo>
                    <a:pt x="5208" y="977"/>
                  </a:lnTo>
                  <a:lnTo>
                    <a:pt x="5208" y="984"/>
                  </a:lnTo>
                  <a:lnTo>
                    <a:pt x="5209" y="991"/>
                  </a:lnTo>
                  <a:lnTo>
                    <a:pt x="5209" y="998"/>
                  </a:lnTo>
                  <a:lnTo>
                    <a:pt x="5209" y="1005"/>
                  </a:lnTo>
                  <a:lnTo>
                    <a:pt x="5209" y="1012"/>
                  </a:lnTo>
                  <a:lnTo>
                    <a:pt x="5209" y="1019"/>
                  </a:lnTo>
                  <a:lnTo>
                    <a:pt x="5209" y="1026"/>
                  </a:lnTo>
                  <a:lnTo>
                    <a:pt x="5209" y="1030"/>
                  </a:lnTo>
                  <a:lnTo>
                    <a:pt x="5209" y="1033"/>
                  </a:lnTo>
                  <a:lnTo>
                    <a:pt x="5209" y="1037"/>
                  </a:lnTo>
                  <a:lnTo>
                    <a:pt x="5209" y="1041"/>
                  </a:lnTo>
                  <a:lnTo>
                    <a:pt x="5209" y="1045"/>
                  </a:lnTo>
                  <a:lnTo>
                    <a:pt x="5209" y="1049"/>
                  </a:lnTo>
                  <a:lnTo>
                    <a:pt x="5209" y="1053"/>
                  </a:lnTo>
                  <a:lnTo>
                    <a:pt x="5209" y="1056"/>
                  </a:lnTo>
                  <a:lnTo>
                    <a:pt x="5209" y="1067"/>
                  </a:lnTo>
                  <a:lnTo>
                    <a:pt x="5209" y="1077"/>
                  </a:lnTo>
                  <a:lnTo>
                    <a:pt x="5209" y="1088"/>
                  </a:lnTo>
                  <a:lnTo>
                    <a:pt x="5209" y="1098"/>
                  </a:lnTo>
                  <a:lnTo>
                    <a:pt x="5208" y="1108"/>
                  </a:lnTo>
                  <a:lnTo>
                    <a:pt x="5208" y="1118"/>
                  </a:lnTo>
                  <a:lnTo>
                    <a:pt x="5207" y="1129"/>
                  </a:lnTo>
                  <a:lnTo>
                    <a:pt x="5207" y="1139"/>
                  </a:lnTo>
                  <a:lnTo>
                    <a:pt x="5209" y="1139"/>
                  </a:lnTo>
                  <a:lnTo>
                    <a:pt x="5212" y="1139"/>
                  </a:lnTo>
                  <a:lnTo>
                    <a:pt x="5215" y="1138"/>
                  </a:lnTo>
                  <a:lnTo>
                    <a:pt x="5217" y="1138"/>
                  </a:lnTo>
                  <a:lnTo>
                    <a:pt x="5220" y="1138"/>
                  </a:lnTo>
                  <a:lnTo>
                    <a:pt x="5223" y="1138"/>
                  </a:lnTo>
                  <a:lnTo>
                    <a:pt x="5225" y="1138"/>
                  </a:lnTo>
                  <a:lnTo>
                    <a:pt x="5228" y="1138"/>
                  </a:lnTo>
                  <a:lnTo>
                    <a:pt x="5232" y="1138"/>
                  </a:lnTo>
                  <a:lnTo>
                    <a:pt x="5237" y="1138"/>
                  </a:lnTo>
                  <a:lnTo>
                    <a:pt x="5241" y="1138"/>
                  </a:lnTo>
                  <a:lnTo>
                    <a:pt x="5245" y="1138"/>
                  </a:lnTo>
                  <a:lnTo>
                    <a:pt x="5250" y="1138"/>
                  </a:lnTo>
                  <a:lnTo>
                    <a:pt x="5254" y="1138"/>
                  </a:lnTo>
                  <a:lnTo>
                    <a:pt x="5258" y="1137"/>
                  </a:lnTo>
                  <a:lnTo>
                    <a:pt x="5263" y="1138"/>
                  </a:lnTo>
                  <a:lnTo>
                    <a:pt x="5306" y="1139"/>
                  </a:lnTo>
                  <a:lnTo>
                    <a:pt x="5305" y="1138"/>
                  </a:lnTo>
                  <a:lnTo>
                    <a:pt x="5305" y="1136"/>
                  </a:lnTo>
                  <a:lnTo>
                    <a:pt x="5305" y="1135"/>
                  </a:lnTo>
                  <a:lnTo>
                    <a:pt x="5305" y="1134"/>
                  </a:lnTo>
                  <a:lnTo>
                    <a:pt x="5305" y="1132"/>
                  </a:lnTo>
                  <a:lnTo>
                    <a:pt x="5305" y="1131"/>
                  </a:lnTo>
                  <a:lnTo>
                    <a:pt x="5305" y="1129"/>
                  </a:lnTo>
                  <a:lnTo>
                    <a:pt x="5305" y="1128"/>
                  </a:lnTo>
                  <a:lnTo>
                    <a:pt x="5305" y="1127"/>
                  </a:lnTo>
                  <a:lnTo>
                    <a:pt x="5305" y="1125"/>
                  </a:lnTo>
                  <a:lnTo>
                    <a:pt x="5305" y="1124"/>
                  </a:lnTo>
                  <a:lnTo>
                    <a:pt x="5305" y="1123"/>
                  </a:lnTo>
                  <a:lnTo>
                    <a:pt x="5305" y="1121"/>
                  </a:lnTo>
                  <a:lnTo>
                    <a:pt x="5305" y="1120"/>
                  </a:lnTo>
                  <a:lnTo>
                    <a:pt x="5305" y="1118"/>
                  </a:lnTo>
                  <a:lnTo>
                    <a:pt x="5306" y="1117"/>
                  </a:lnTo>
                  <a:lnTo>
                    <a:pt x="5300" y="1118"/>
                  </a:lnTo>
                  <a:lnTo>
                    <a:pt x="5295" y="1118"/>
                  </a:lnTo>
                  <a:lnTo>
                    <a:pt x="5289" y="1118"/>
                  </a:lnTo>
                  <a:lnTo>
                    <a:pt x="5283" y="1119"/>
                  </a:lnTo>
                  <a:lnTo>
                    <a:pt x="5278" y="1119"/>
                  </a:lnTo>
                  <a:lnTo>
                    <a:pt x="5272" y="1120"/>
                  </a:lnTo>
                  <a:lnTo>
                    <a:pt x="5267" y="1120"/>
                  </a:lnTo>
                  <a:lnTo>
                    <a:pt x="5261" y="1120"/>
                  </a:lnTo>
                  <a:lnTo>
                    <a:pt x="5247" y="1120"/>
                  </a:lnTo>
                  <a:lnTo>
                    <a:pt x="5247" y="1116"/>
                  </a:lnTo>
                  <a:lnTo>
                    <a:pt x="5247" y="1112"/>
                  </a:lnTo>
                  <a:lnTo>
                    <a:pt x="5247" y="1108"/>
                  </a:lnTo>
                  <a:lnTo>
                    <a:pt x="5247" y="1105"/>
                  </a:lnTo>
                  <a:lnTo>
                    <a:pt x="5247" y="1100"/>
                  </a:lnTo>
                  <a:lnTo>
                    <a:pt x="5247" y="1096"/>
                  </a:lnTo>
                  <a:lnTo>
                    <a:pt x="5247" y="1092"/>
                  </a:lnTo>
                  <a:lnTo>
                    <a:pt x="5247" y="1088"/>
                  </a:lnTo>
                  <a:lnTo>
                    <a:pt x="5247" y="1040"/>
                  </a:lnTo>
                  <a:lnTo>
                    <a:pt x="5247" y="1037"/>
                  </a:lnTo>
                  <a:lnTo>
                    <a:pt x="5247" y="1033"/>
                  </a:lnTo>
                  <a:lnTo>
                    <a:pt x="5247" y="1029"/>
                  </a:lnTo>
                  <a:lnTo>
                    <a:pt x="5247" y="1025"/>
                  </a:lnTo>
                  <a:lnTo>
                    <a:pt x="5247" y="1022"/>
                  </a:lnTo>
                  <a:lnTo>
                    <a:pt x="5247" y="1018"/>
                  </a:lnTo>
                  <a:lnTo>
                    <a:pt x="5247" y="1014"/>
                  </a:lnTo>
                  <a:lnTo>
                    <a:pt x="5247" y="1010"/>
                  </a:lnTo>
                  <a:lnTo>
                    <a:pt x="5247" y="1005"/>
                  </a:lnTo>
                  <a:lnTo>
                    <a:pt x="5247" y="999"/>
                  </a:lnTo>
                  <a:lnTo>
                    <a:pt x="5248" y="993"/>
                  </a:lnTo>
                  <a:lnTo>
                    <a:pt x="5248" y="988"/>
                  </a:lnTo>
                  <a:lnTo>
                    <a:pt x="5248" y="982"/>
                  </a:lnTo>
                  <a:lnTo>
                    <a:pt x="5248" y="976"/>
                  </a:lnTo>
                  <a:lnTo>
                    <a:pt x="5249" y="970"/>
                  </a:lnTo>
                  <a:lnTo>
                    <a:pt x="5249" y="965"/>
                  </a:lnTo>
                  <a:lnTo>
                    <a:pt x="5246" y="965"/>
                  </a:lnTo>
                  <a:lnTo>
                    <a:pt x="5244" y="965"/>
                  </a:lnTo>
                  <a:lnTo>
                    <a:pt x="5241" y="965"/>
                  </a:lnTo>
                  <a:lnTo>
                    <a:pt x="5239" y="966"/>
                  </a:lnTo>
                  <a:lnTo>
                    <a:pt x="5236" y="966"/>
                  </a:lnTo>
                  <a:lnTo>
                    <a:pt x="5233" y="966"/>
                  </a:lnTo>
                  <a:lnTo>
                    <a:pt x="5231" y="966"/>
                  </a:lnTo>
                  <a:lnTo>
                    <a:pt x="5228" y="966"/>
                  </a:lnTo>
                  <a:lnTo>
                    <a:pt x="5226" y="966"/>
                  </a:lnTo>
                  <a:lnTo>
                    <a:pt x="5223" y="966"/>
                  </a:lnTo>
                  <a:lnTo>
                    <a:pt x="5220" y="966"/>
                  </a:lnTo>
                  <a:lnTo>
                    <a:pt x="5218" y="966"/>
                  </a:lnTo>
                  <a:lnTo>
                    <a:pt x="5215" y="965"/>
                  </a:lnTo>
                  <a:lnTo>
                    <a:pt x="5213" y="965"/>
                  </a:lnTo>
                  <a:lnTo>
                    <a:pt x="5210" y="965"/>
                  </a:lnTo>
                  <a:lnTo>
                    <a:pt x="5207" y="965"/>
                  </a:lnTo>
                  <a:close/>
                  <a:moveTo>
                    <a:pt x="6207" y="965"/>
                  </a:moveTo>
                  <a:lnTo>
                    <a:pt x="6207" y="968"/>
                  </a:lnTo>
                  <a:lnTo>
                    <a:pt x="6207" y="973"/>
                  </a:lnTo>
                  <a:lnTo>
                    <a:pt x="6207" y="978"/>
                  </a:lnTo>
                  <a:lnTo>
                    <a:pt x="6207" y="983"/>
                  </a:lnTo>
                  <a:lnTo>
                    <a:pt x="6207" y="988"/>
                  </a:lnTo>
                  <a:lnTo>
                    <a:pt x="6208" y="993"/>
                  </a:lnTo>
                  <a:lnTo>
                    <a:pt x="6208" y="998"/>
                  </a:lnTo>
                  <a:lnTo>
                    <a:pt x="6208" y="1004"/>
                  </a:lnTo>
                  <a:lnTo>
                    <a:pt x="6208" y="1008"/>
                  </a:lnTo>
                  <a:lnTo>
                    <a:pt x="6208" y="1012"/>
                  </a:lnTo>
                  <a:lnTo>
                    <a:pt x="6208" y="1016"/>
                  </a:lnTo>
                  <a:lnTo>
                    <a:pt x="6208" y="1020"/>
                  </a:lnTo>
                  <a:lnTo>
                    <a:pt x="6208" y="1023"/>
                  </a:lnTo>
                  <a:lnTo>
                    <a:pt x="6208" y="1027"/>
                  </a:lnTo>
                  <a:lnTo>
                    <a:pt x="6208" y="1031"/>
                  </a:lnTo>
                  <a:lnTo>
                    <a:pt x="6208" y="1034"/>
                  </a:lnTo>
                  <a:lnTo>
                    <a:pt x="6208" y="1038"/>
                  </a:lnTo>
                  <a:lnTo>
                    <a:pt x="6208" y="1043"/>
                  </a:lnTo>
                  <a:lnTo>
                    <a:pt x="6208" y="1048"/>
                  </a:lnTo>
                  <a:lnTo>
                    <a:pt x="6208" y="1053"/>
                  </a:lnTo>
                  <a:lnTo>
                    <a:pt x="6208" y="1058"/>
                  </a:lnTo>
                  <a:lnTo>
                    <a:pt x="6208" y="1062"/>
                  </a:lnTo>
                  <a:lnTo>
                    <a:pt x="6208" y="1067"/>
                  </a:lnTo>
                  <a:lnTo>
                    <a:pt x="6208" y="1072"/>
                  </a:lnTo>
                  <a:lnTo>
                    <a:pt x="6208" y="1077"/>
                  </a:lnTo>
                  <a:lnTo>
                    <a:pt x="6208" y="1083"/>
                  </a:lnTo>
                  <a:lnTo>
                    <a:pt x="6208" y="1089"/>
                  </a:lnTo>
                  <a:lnTo>
                    <a:pt x="6207" y="1095"/>
                  </a:lnTo>
                  <a:lnTo>
                    <a:pt x="6207" y="1101"/>
                  </a:lnTo>
                  <a:lnTo>
                    <a:pt x="6207" y="1107"/>
                  </a:lnTo>
                  <a:lnTo>
                    <a:pt x="6207" y="1113"/>
                  </a:lnTo>
                  <a:lnTo>
                    <a:pt x="6207" y="1119"/>
                  </a:lnTo>
                  <a:lnTo>
                    <a:pt x="6207" y="1125"/>
                  </a:lnTo>
                  <a:lnTo>
                    <a:pt x="6207" y="1126"/>
                  </a:lnTo>
                  <a:lnTo>
                    <a:pt x="6207" y="1128"/>
                  </a:lnTo>
                  <a:lnTo>
                    <a:pt x="6206" y="1130"/>
                  </a:lnTo>
                  <a:lnTo>
                    <a:pt x="6206" y="1132"/>
                  </a:lnTo>
                  <a:lnTo>
                    <a:pt x="6206" y="1134"/>
                  </a:lnTo>
                  <a:lnTo>
                    <a:pt x="6206" y="1135"/>
                  </a:lnTo>
                  <a:lnTo>
                    <a:pt x="6206" y="1137"/>
                  </a:lnTo>
                  <a:lnTo>
                    <a:pt x="6206" y="1139"/>
                  </a:lnTo>
                  <a:lnTo>
                    <a:pt x="6209" y="1139"/>
                  </a:lnTo>
                  <a:lnTo>
                    <a:pt x="6211" y="1139"/>
                  </a:lnTo>
                  <a:lnTo>
                    <a:pt x="6215" y="1138"/>
                  </a:lnTo>
                  <a:lnTo>
                    <a:pt x="6217" y="1138"/>
                  </a:lnTo>
                  <a:lnTo>
                    <a:pt x="6220" y="1138"/>
                  </a:lnTo>
                  <a:lnTo>
                    <a:pt x="6223" y="1138"/>
                  </a:lnTo>
                  <a:lnTo>
                    <a:pt x="6226" y="1138"/>
                  </a:lnTo>
                  <a:lnTo>
                    <a:pt x="6229" y="1138"/>
                  </a:lnTo>
                  <a:lnTo>
                    <a:pt x="6232" y="1138"/>
                  </a:lnTo>
                  <a:lnTo>
                    <a:pt x="6236" y="1138"/>
                  </a:lnTo>
                  <a:lnTo>
                    <a:pt x="6240" y="1138"/>
                  </a:lnTo>
                  <a:lnTo>
                    <a:pt x="6244" y="1138"/>
                  </a:lnTo>
                  <a:lnTo>
                    <a:pt x="6247" y="1138"/>
                  </a:lnTo>
                  <a:lnTo>
                    <a:pt x="6251" y="1138"/>
                  </a:lnTo>
                  <a:lnTo>
                    <a:pt x="6255" y="1138"/>
                  </a:lnTo>
                  <a:lnTo>
                    <a:pt x="6259" y="1138"/>
                  </a:lnTo>
                  <a:lnTo>
                    <a:pt x="6264" y="1138"/>
                  </a:lnTo>
                  <a:lnTo>
                    <a:pt x="6270" y="1138"/>
                  </a:lnTo>
                  <a:lnTo>
                    <a:pt x="6276" y="1138"/>
                  </a:lnTo>
                  <a:lnTo>
                    <a:pt x="6282" y="1138"/>
                  </a:lnTo>
                  <a:lnTo>
                    <a:pt x="6288" y="1138"/>
                  </a:lnTo>
                  <a:lnTo>
                    <a:pt x="6293" y="1139"/>
                  </a:lnTo>
                  <a:lnTo>
                    <a:pt x="6299" y="1139"/>
                  </a:lnTo>
                  <a:lnTo>
                    <a:pt x="6304" y="1139"/>
                  </a:lnTo>
                  <a:lnTo>
                    <a:pt x="6304" y="1138"/>
                  </a:lnTo>
                  <a:lnTo>
                    <a:pt x="6304" y="1138"/>
                  </a:lnTo>
                  <a:lnTo>
                    <a:pt x="6304" y="1138"/>
                  </a:lnTo>
                  <a:lnTo>
                    <a:pt x="6304" y="1137"/>
                  </a:lnTo>
                  <a:lnTo>
                    <a:pt x="6304" y="1137"/>
                  </a:lnTo>
                  <a:lnTo>
                    <a:pt x="6304" y="1136"/>
                  </a:lnTo>
                  <a:lnTo>
                    <a:pt x="6304" y="1136"/>
                  </a:lnTo>
                  <a:lnTo>
                    <a:pt x="6304" y="1134"/>
                  </a:lnTo>
                  <a:lnTo>
                    <a:pt x="6304" y="1131"/>
                  </a:lnTo>
                  <a:lnTo>
                    <a:pt x="6304" y="1129"/>
                  </a:lnTo>
                  <a:lnTo>
                    <a:pt x="6304" y="1126"/>
                  </a:lnTo>
                  <a:lnTo>
                    <a:pt x="6304" y="1124"/>
                  </a:lnTo>
                  <a:lnTo>
                    <a:pt x="6304" y="1122"/>
                  </a:lnTo>
                  <a:lnTo>
                    <a:pt x="6304" y="1120"/>
                  </a:lnTo>
                  <a:lnTo>
                    <a:pt x="6304" y="1117"/>
                  </a:lnTo>
                  <a:lnTo>
                    <a:pt x="6297" y="1118"/>
                  </a:lnTo>
                  <a:lnTo>
                    <a:pt x="6290" y="1118"/>
                  </a:lnTo>
                  <a:lnTo>
                    <a:pt x="6283" y="1119"/>
                  </a:lnTo>
                  <a:lnTo>
                    <a:pt x="6275" y="1120"/>
                  </a:lnTo>
                  <a:lnTo>
                    <a:pt x="6268" y="1120"/>
                  </a:lnTo>
                  <a:lnTo>
                    <a:pt x="6261" y="1120"/>
                  </a:lnTo>
                  <a:lnTo>
                    <a:pt x="6253" y="1120"/>
                  </a:lnTo>
                  <a:lnTo>
                    <a:pt x="6246" y="1120"/>
                  </a:lnTo>
                  <a:lnTo>
                    <a:pt x="6246" y="1116"/>
                  </a:lnTo>
                  <a:lnTo>
                    <a:pt x="6246" y="1112"/>
                  </a:lnTo>
                  <a:lnTo>
                    <a:pt x="6246" y="1108"/>
                  </a:lnTo>
                  <a:lnTo>
                    <a:pt x="6246" y="1105"/>
                  </a:lnTo>
                  <a:lnTo>
                    <a:pt x="6246" y="1100"/>
                  </a:lnTo>
                  <a:lnTo>
                    <a:pt x="6246" y="1096"/>
                  </a:lnTo>
                  <a:lnTo>
                    <a:pt x="6246" y="1092"/>
                  </a:lnTo>
                  <a:lnTo>
                    <a:pt x="6246" y="1088"/>
                  </a:lnTo>
                  <a:lnTo>
                    <a:pt x="6246" y="1084"/>
                  </a:lnTo>
                  <a:lnTo>
                    <a:pt x="6246" y="1080"/>
                  </a:lnTo>
                  <a:lnTo>
                    <a:pt x="6246" y="1076"/>
                  </a:lnTo>
                  <a:lnTo>
                    <a:pt x="6246" y="1072"/>
                  </a:lnTo>
                  <a:lnTo>
                    <a:pt x="6246" y="1068"/>
                  </a:lnTo>
                  <a:lnTo>
                    <a:pt x="6246" y="1064"/>
                  </a:lnTo>
                  <a:lnTo>
                    <a:pt x="6246" y="1060"/>
                  </a:lnTo>
                  <a:lnTo>
                    <a:pt x="6246" y="1056"/>
                  </a:lnTo>
                  <a:lnTo>
                    <a:pt x="6247" y="1056"/>
                  </a:lnTo>
                  <a:lnTo>
                    <a:pt x="6249" y="1056"/>
                  </a:lnTo>
                  <a:lnTo>
                    <a:pt x="6250" y="1056"/>
                  </a:lnTo>
                  <a:lnTo>
                    <a:pt x="6252" y="1056"/>
                  </a:lnTo>
                  <a:lnTo>
                    <a:pt x="6254" y="1056"/>
                  </a:lnTo>
                  <a:lnTo>
                    <a:pt x="6255" y="1056"/>
                  </a:lnTo>
                  <a:lnTo>
                    <a:pt x="6257" y="1056"/>
                  </a:lnTo>
                  <a:lnTo>
                    <a:pt x="6258" y="1056"/>
                  </a:lnTo>
                  <a:lnTo>
                    <a:pt x="6264" y="1056"/>
                  </a:lnTo>
                  <a:lnTo>
                    <a:pt x="6270" y="1056"/>
                  </a:lnTo>
                  <a:lnTo>
                    <a:pt x="6275" y="1057"/>
                  </a:lnTo>
                  <a:lnTo>
                    <a:pt x="6281" y="1057"/>
                  </a:lnTo>
                  <a:lnTo>
                    <a:pt x="6287" y="1057"/>
                  </a:lnTo>
                  <a:lnTo>
                    <a:pt x="6292" y="1058"/>
                  </a:lnTo>
                  <a:lnTo>
                    <a:pt x="6298" y="1058"/>
                  </a:lnTo>
                  <a:lnTo>
                    <a:pt x="6304" y="1058"/>
                  </a:lnTo>
                  <a:lnTo>
                    <a:pt x="6303" y="1057"/>
                  </a:lnTo>
                  <a:lnTo>
                    <a:pt x="6303" y="1056"/>
                  </a:lnTo>
                  <a:lnTo>
                    <a:pt x="6303" y="1055"/>
                  </a:lnTo>
                  <a:lnTo>
                    <a:pt x="6303" y="1053"/>
                  </a:lnTo>
                  <a:lnTo>
                    <a:pt x="6302" y="1052"/>
                  </a:lnTo>
                  <a:lnTo>
                    <a:pt x="6302" y="1051"/>
                  </a:lnTo>
                  <a:lnTo>
                    <a:pt x="6302" y="1050"/>
                  </a:lnTo>
                  <a:lnTo>
                    <a:pt x="6302" y="1048"/>
                  </a:lnTo>
                  <a:lnTo>
                    <a:pt x="6302" y="1047"/>
                  </a:lnTo>
                  <a:lnTo>
                    <a:pt x="6302" y="1046"/>
                  </a:lnTo>
                  <a:lnTo>
                    <a:pt x="6302" y="1044"/>
                  </a:lnTo>
                  <a:lnTo>
                    <a:pt x="6303" y="1043"/>
                  </a:lnTo>
                  <a:lnTo>
                    <a:pt x="6303" y="1041"/>
                  </a:lnTo>
                  <a:lnTo>
                    <a:pt x="6303" y="1040"/>
                  </a:lnTo>
                  <a:lnTo>
                    <a:pt x="6303" y="1038"/>
                  </a:lnTo>
                  <a:lnTo>
                    <a:pt x="6304" y="1037"/>
                  </a:lnTo>
                  <a:lnTo>
                    <a:pt x="6246" y="1039"/>
                  </a:lnTo>
                  <a:lnTo>
                    <a:pt x="6246" y="1035"/>
                  </a:lnTo>
                  <a:lnTo>
                    <a:pt x="6246" y="1032"/>
                  </a:lnTo>
                  <a:lnTo>
                    <a:pt x="6246" y="1028"/>
                  </a:lnTo>
                  <a:lnTo>
                    <a:pt x="6246" y="1024"/>
                  </a:lnTo>
                  <a:lnTo>
                    <a:pt x="6246" y="1021"/>
                  </a:lnTo>
                  <a:lnTo>
                    <a:pt x="6246" y="1017"/>
                  </a:lnTo>
                  <a:lnTo>
                    <a:pt x="6246" y="1014"/>
                  </a:lnTo>
                  <a:lnTo>
                    <a:pt x="6246" y="1010"/>
                  </a:lnTo>
                  <a:lnTo>
                    <a:pt x="6246" y="1007"/>
                  </a:lnTo>
                  <a:lnTo>
                    <a:pt x="6246" y="1004"/>
                  </a:lnTo>
                  <a:lnTo>
                    <a:pt x="6246" y="1000"/>
                  </a:lnTo>
                  <a:lnTo>
                    <a:pt x="6246" y="997"/>
                  </a:lnTo>
                  <a:lnTo>
                    <a:pt x="6247" y="994"/>
                  </a:lnTo>
                  <a:lnTo>
                    <a:pt x="6247" y="990"/>
                  </a:lnTo>
                  <a:lnTo>
                    <a:pt x="6247" y="987"/>
                  </a:lnTo>
                  <a:lnTo>
                    <a:pt x="6247" y="984"/>
                  </a:lnTo>
                  <a:lnTo>
                    <a:pt x="6254" y="984"/>
                  </a:lnTo>
                  <a:lnTo>
                    <a:pt x="6261" y="984"/>
                  </a:lnTo>
                  <a:lnTo>
                    <a:pt x="6268" y="984"/>
                  </a:lnTo>
                  <a:lnTo>
                    <a:pt x="6276" y="985"/>
                  </a:lnTo>
                  <a:lnTo>
                    <a:pt x="6283" y="985"/>
                  </a:lnTo>
                  <a:lnTo>
                    <a:pt x="6290" y="986"/>
                  </a:lnTo>
                  <a:lnTo>
                    <a:pt x="6297" y="987"/>
                  </a:lnTo>
                  <a:lnTo>
                    <a:pt x="6304" y="987"/>
                  </a:lnTo>
                  <a:lnTo>
                    <a:pt x="6304" y="987"/>
                  </a:lnTo>
                  <a:lnTo>
                    <a:pt x="6304" y="986"/>
                  </a:lnTo>
                  <a:lnTo>
                    <a:pt x="6304" y="986"/>
                  </a:lnTo>
                  <a:lnTo>
                    <a:pt x="6304" y="985"/>
                  </a:lnTo>
                  <a:lnTo>
                    <a:pt x="6304" y="985"/>
                  </a:lnTo>
                  <a:lnTo>
                    <a:pt x="6304" y="985"/>
                  </a:lnTo>
                  <a:lnTo>
                    <a:pt x="6304" y="984"/>
                  </a:lnTo>
                  <a:lnTo>
                    <a:pt x="6304" y="984"/>
                  </a:lnTo>
                  <a:lnTo>
                    <a:pt x="6304" y="981"/>
                  </a:lnTo>
                  <a:lnTo>
                    <a:pt x="6304" y="979"/>
                  </a:lnTo>
                  <a:lnTo>
                    <a:pt x="6304" y="977"/>
                  </a:lnTo>
                  <a:lnTo>
                    <a:pt x="6304" y="974"/>
                  </a:lnTo>
                  <a:lnTo>
                    <a:pt x="6304" y="972"/>
                  </a:lnTo>
                  <a:lnTo>
                    <a:pt x="6304" y="970"/>
                  </a:lnTo>
                  <a:lnTo>
                    <a:pt x="6304" y="967"/>
                  </a:lnTo>
                  <a:lnTo>
                    <a:pt x="6304" y="965"/>
                  </a:lnTo>
                  <a:lnTo>
                    <a:pt x="6297" y="965"/>
                  </a:lnTo>
                  <a:lnTo>
                    <a:pt x="6290" y="965"/>
                  </a:lnTo>
                  <a:lnTo>
                    <a:pt x="6283" y="966"/>
                  </a:lnTo>
                  <a:lnTo>
                    <a:pt x="6276" y="966"/>
                  </a:lnTo>
                  <a:lnTo>
                    <a:pt x="6269" y="966"/>
                  </a:lnTo>
                  <a:lnTo>
                    <a:pt x="6261" y="966"/>
                  </a:lnTo>
                  <a:lnTo>
                    <a:pt x="6254" y="966"/>
                  </a:lnTo>
                  <a:lnTo>
                    <a:pt x="6247" y="966"/>
                  </a:lnTo>
                  <a:lnTo>
                    <a:pt x="6242" y="966"/>
                  </a:lnTo>
                  <a:lnTo>
                    <a:pt x="6237" y="966"/>
                  </a:lnTo>
                  <a:lnTo>
                    <a:pt x="6232" y="966"/>
                  </a:lnTo>
                  <a:lnTo>
                    <a:pt x="6227" y="966"/>
                  </a:lnTo>
                  <a:lnTo>
                    <a:pt x="6222" y="965"/>
                  </a:lnTo>
                  <a:lnTo>
                    <a:pt x="6217" y="965"/>
                  </a:lnTo>
                  <a:lnTo>
                    <a:pt x="6212" y="965"/>
                  </a:lnTo>
                  <a:lnTo>
                    <a:pt x="6207" y="965"/>
                  </a:lnTo>
                  <a:close/>
                  <a:moveTo>
                    <a:pt x="5489" y="976"/>
                  </a:moveTo>
                  <a:lnTo>
                    <a:pt x="5493" y="976"/>
                  </a:lnTo>
                  <a:lnTo>
                    <a:pt x="5496" y="976"/>
                  </a:lnTo>
                  <a:lnTo>
                    <a:pt x="5500" y="977"/>
                  </a:lnTo>
                  <a:lnTo>
                    <a:pt x="5503" y="978"/>
                  </a:lnTo>
                  <a:lnTo>
                    <a:pt x="5506" y="979"/>
                  </a:lnTo>
                  <a:lnTo>
                    <a:pt x="5508" y="980"/>
                  </a:lnTo>
                  <a:lnTo>
                    <a:pt x="5511" y="981"/>
                  </a:lnTo>
                  <a:lnTo>
                    <a:pt x="5514" y="983"/>
                  </a:lnTo>
                  <a:lnTo>
                    <a:pt x="5519" y="986"/>
                  </a:lnTo>
                  <a:lnTo>
                    <a:pt x="5523" y="990"/>
                  </a:lnTo>
                  <a:lnTo>
                    <a:pt x="5527" y="994"/>
                  </a:lnTo>
                  <a:lnTo>
                    <a:pt x="5530" y="999"/>
                  </a:lnTo>
                  <a:lnTo>
                    <a:pt x="5534" y="1004"/>
                  </a:lnTo>
                  <a:lnTo>
                    <a:pt x="5536" y="1010"/>
                  </a:lnTo>
                  <a:lnTo>
                    <a:pt x="5538" y="1016"/>
                  </a:lnTo>
                  <a:lnTo>
                    <a:pt x="5540" y="1022"/>
                  </a:lnTo>
                  <a:lnTo>
                    <a:pt x="5541" y="1028"/>
                  </a:lnTo>
                  <a:lnTo>
                    <a:pt x="5542" y="1034"/>
                  </a:lnTo>
                  <a:lnTo>
                    <a:pt x="5543" y="1041"/>
                  </a:lnTo>
                  <a:lnTo>
                    <a:pt x="5543" y="1047"/>
                  </a:lnTo>
                  <a:lnTo>
                    <a:pt x="5543" y="1054"/>
                  </a:lnTo>
                  <a:lnTo>
                    <a:pt x="5542" y="1060"/>
                  </a:lnTo>
                  <a:lnTo>
                    <a:pt x="5541" y="1067"/>
                  </a:lnTo>
                  <a:lnTo>
                    <a:pt x="5541" y="1074"/>
                  </a:lnTo>
                  <a:lnTo>
                    <a:pt x="5539" y="1080"/>
                  </a:lnTo>
                  <a:lnTo>
                    <a:pt x="5537" y="1087"/>
                  </a:lnTo>
                  <a:lnTo>
                    <a:pt x="5535" y="1093"/>
                  </a:lnTo>
                  <a:lnTo>
                    <a:pt x="5532" y="1099"/>
                  </a:lnTo>
                  <a:lnTo>
                    <a:pt x="5528" y="1106"/>
                  </a:lnTo>
                  <a:lnTo>
                    <a:pt x="5523" y="1111"/>
                  </a:lnTo>
                  <a:lnTo>
                    <a:pt x="5521" y="1114"/>
                  </a:lnTo>
                  <a:lnTo>
                    <a:pt x="5519" y="1116"/>
                  </a:lnTo>
                  <a:lnTo>
                    <a:pt x="5516" y="1119"/>
                  </a:lnTo>
                  <a:lnTo>
                    <a:pt x="5513" y="1121"/>
                  </a:lnTo>
                  <a:lnTo>
                    <a:pt x="5510" y="1122"/>
                  </a:lnTo>
                  <a:lnTo>
                    <a:pt x="5507" y="1124"/>
                  </a:lnTo>
                  <a:lnTo>
                    <a:pt x="5504" y="1125"/>
                  </a:lnTo>
                  <a:lnTo>
                    <a:pt x="5501" y="1127"/>
                  </a:lnTo>
                  <a:lnTo>
                    <a:pt x="5497" y="1127"/>
                  </a:lnTo>
                  <a:lnTo>
                    <a:pt x="5494" y="1128"/>
                  </a:lnTo>
                  <a:lnTo>
                    <a:pt x="5490" y="1129"/>
                  </a:lnTo>
                  <a:lnTo>
                    <a:pt x="5486" y="1129"/>
                  </a:lnTo>
                  <a:lnTo>
                    <a:pt x="5483" y="1129"/>
                  </a:lnTo>
                  <a:lnTo>
                    <a:pt x="5479" y="1128"/>
                  </a:lnTo>
                  <a:lnTo>
                    <a:pt x="5476" y="1128"/>
                  </a:lnTo>
                  <a:lnTo>
                    <a:pt x="5473" y="1127"/>
                  </a:lnTo>
                  <a:lnTo>
                    <a:pt x="5470" y="1126"/>
                  </a:lnTo>
                  <a:lnTo>
                    <a:pt x="5467" y="1125"/>
                  </a:lnTo>
                  <a:lnTo>
                    <a:pt x="5464" y="1124"/>
                  </a:lnTo>
                  <a:lnTo>
                    <a:pt x="5462" y="1123"/>
                  </a:lnTo>
                  <a:lnTo>
                    <a:pt x="5457" y="1120"/>
                  </a:lnTo>
                  <a:lnTo>
                    <a:pt x="5452" y="1116"/>
                  </a:lnTo>
                  <a:lnTo>
                    <a:pt x="5449" y="1111"/>
                  </a:lnTo>
                  <a:lnTo>
                    <a:pt x="5445" y="1107"/>
                  </a:lnTo>
                  <a:lnTo>
                    <a:pt x="5442" y="1102"/>
                  </a:lnTo>
                  <a:lnTo>
                    <a:pt x="5440" y="1096"/>
                  </a:lnTo>
                  <a:lnTo>
                    <a:pt x="5438" y="1091"/>
                  </a:lnTo>
                  <a:lnTo>
                    <a:pt x="5436" y="1085"/>
                  </a:lnTo>
                  <a:lnTo>
                    <a:pt x="5435" y="1079"/>
                  </a:lnTo>
                  <a:lnTo>
                    <a:pt x="5434" y="1073"/>
                  </a:lnTo>
                  <a:lnTo>
                    <a:pt x="5433" y="1066"/>
                  </a:lnTo>
                  <a:lnTo>
                    <a:pt x="5433" y="1060"/>
                  </a:lnTo>
                  <a:lnTo>
                    <a:pt x="5433" y="1053"/>
                  </a:lnTo>
                  <a:lnTo>
                    <a:pt x="5433" y="1046"/>
                  </a:lnTo>
                  <a:lnTo>
                    <a:pt x="5434" y="1039"/>
                  </a:lnTo>
                  <a:lnTo>
                    <a:pt x="5435" y="1032"/>
                  </a:lnTo>
                  <a:lnTo>
                    <a:pt x="5436" y="1025"/>
                  </a:lnTo>
                  <a:lnTo>
                    <a:pt x="5438" y="1019"/>
                  </a:lnTo>
                  <a:lnTo>
                    <a:pt x="5440" y="1012"/>
                  </a:lnTo>
                  <a:lnTo>
                    <a:pt x="5443" y="1006"/>
                  </a:lnTo>
                  <a:lnTo>
                    <a:pt x="5444" y="1003"/>
                  </a:lnTo>
                  <a:lnTo>
                    <a:pt x="5446" y="1000"/>
                  </a:lnTo>
                  <a:lnTo>
                    <a:pt x="5448" y="997"/>
                  </a:lnTo>
                  <a:lnTo>
                    <a:pt x="5451" y="994"/>
                  </a:lnTo>
                  <a:lnTo>
                    <a:pt x="5453" y="992"/>
                  </a:lnTo>
                  <a:lnTo>
                    <a:pt x="5455" y="989"/>
                  </a:lnTo>
                  <a:lnTo>
                    <a:pt x="5458" y="987"/>
                  </a:lnTo>
                  <a:lnTo>
                    <a:pt x="5461" y="985"/>
                  </a:lnTo>
                  <a:lnTo>
                    <a:pt x="5464" y="982"/>
                  </a:lnTo>
                  <a:lnTo>
                    <a:pt x="5467" y="980"/>
                  </a:lnTo>
                  <a:lnTo>
                    <a:pt x="5471" y="979"/>
                  </a:lnTo>
                  <a:lnTo>
                    <a:pt x="5474" y="978"/>
                  </a:lnTo>
                  <a:lnTo>
                    <a:pt x="5478" y="977"/>
                  </a:lnTo>
                  <a:lnTo>
                    <a:pt x="5481" y="976"/>
                  </a:lnTo>
                  <a:lnTo>
                    <a:pt x="5485" y="976"/>
                  </a:lnTo>
                  <a:lnTo>
                    <a:pt x="5489" y="976"/>
                  </a:lnTo>
                  <a:close/>
                  <a:moveTo>
                    <a:pt x="576" y="979"/>
                  </a:moveTo>
                  <a:lnTo>
                    <a:pt x="582" y="979"/>
                  </a:lnTo>
                  <a:lnTo>
                    <a:pt x="588" y="979"/>
                  </a:lnTo>
                  <a:lnTo>
                    <a:pt x="594" y="980"/>
                  </a:lnTo>
                  <a:lnTo>
                    <a:pt x="599" y="981"/>
                  </a:lnTo>
                  <a:lnTo>
                    <a:pt x="602" y="982"/>
                  </a:lnTo>
                  <a:lnTo>
                    <a:pt x="604" y="983"/>
                  </a:lnTo>
                  <a:lnTo>
                    <a:pt x="606" y="985"/>
                  </a:lnTo>
                  <a:lnTo>
                    <a:pt x="608" y="987"/>
                  </a:lnTo>
                  <a:lnTo>
                    <a:pt x="610" y="989"/>
                  </a:lnTo>
                  <a:lnTo>
                    <a:pt x="611" y="992"/>
                  </a:lnTo>
                  <a:lnTo>
                    <a:pt x="612" y="995"/>
                  </a:lnTo>
                  <a:lnTo>
                    <a:pt x="614" y="998"/>
                  </a:lnTo>
                  <a:lnTo>
                    <a:pt x="614" y="1000"/>
                  </a:lnTo>
                  <a:lnTo>
                    <a:pt x="614" y="1002"/>
                  </a:lnTo>
                  <a:lnTo>
                    <a:pt x="614" y="1004"/>
                  </a:lnTo>
                  <a:lnTo>
                    <a:pt x="615" y="1005"/>
                  </a:lnTo>
                  <a:lnTo>
                    <a:pt x="615" y="1006"/>
                  </a:lnTo>
                  <a:lnTo>
                    <a:pt x="615" y="1008"/>
                  </a:lnTo>
                  <a:lnTo>
                    <a:pt x="615" y="1009"/>
                  </a:lnTo>
                  <a:lnTo>
                    <a:pt x="615" y="1011"/>
                  </a:lnTo>
                  <a:lnTo>
                    <a:pt x="615" y="1016"/>
                  </a:lnTo>
                  <a:lnTo>
                    <a:pt x="614" y="1020"/>
                  </a:lnTo>
                  <a:lnTo>
                    <a:pt x="614" y="1024"/>
                  </a:lnTo>
                  <a:lnTo>
                    <a:pt x="612" y="1028"/>
                  </a:lnTo>
                  <a:lnTo>
                    <a:pt x="611" y="1032"/>
                  </a:lnTo>
                  <a:lnTo>
                    <a:pt x="609" y="1035"/>
                  </a:lnTo>
                  <a:lnTo>
                    <a:pt x="607" y="1038"/>
                  </a:lnTo>
                  <a:lnTo>
                    <a:pt x="605" y="1040"/>
                  </a:lnTo>
                  <a:lnTo>
                    <a:pt x="602" y="1042"/>
                  </a:lnTo>
                  <a:lnTo>
                    <a:pt x="599" y="1044"/>
                  </a:lnTo>
                  <a:lnTo>
                    <a:pt x="596" y="1046"/>
                  </a:lnTo>
                  <a:lnTo>
                    <a:pt x="593" y="1047"/>
                  </a:lnTo>
                  <a:lnTo>
                    <a:pt x="589" y="1047"/>
                  </a:lnTo>
                  <a:lnTo>
                    <a:pt x="584" y="1048"/>
                  </a:lnTo>
                  <a:lnTo>
                    <a:pt x="580" y="1048"/>
                  </a:lnTo>
                  <a:lnTo>
                    <a:pt x="575" y="1048"/>
                  </a:lnTo>
                  <a:lnTo>
                    <a:pt x="575" y="1045"/>
                  </a:lnTo>
                  <a:lnTo>
                    <a:pt x="575" y="1043"/>
                  </a:lnTo>
                  <a:lnTo>
                    <a:pt x="575" y="1041"/>
                  </a:lnTo>
                  <a:lnTo>
                    <a:pt x="575" y="1038"/>
                  </a:lnTo>
                  <a:lnTo>
                    <a:pt x="575" y="1036"/>
                  </a:lnTo>
                  <a:lnTo>
                    <a:pt x="575" y="1034"/>
                  </a:lnTo>
                  <a:lnTo>
                    <a:pt x="575" y="1032"/>
                  </a:lnTo>
                  <a:lnTo>
                    <a:pt x="575" y="1029"/>
                  </a:lnTo>
                  <a:lnTo>
                    <a:pt x="575" y="1027"/>
                  </a:lnTo>
                  <a:lnTo>
                    <a:pt x="575" y="1024"/>
                  </a:lnTo>
                  <a:lnTo>
                    <a:pt x="575" y="1022"/>
                  </a:lnTo>
                  <a:lnTo>
                    <a:pt x="575" y="1019"/>
                  </a:lnTo>
                  <a:lnTo>
                    <a:pt x="576" y="1017"/>
                  </a:lnTo>
                  <a:lnTo>
                    <a:pt x="576" y="1014"/>
                  </a:lnTo>
                  <a:lnTo>
                    <a:pt x="576" y="1012"/>
                  </a:lnTo>
                  <a:lnTo>
                    <a:pt x="576" y="1009"/>
                  </a:lnTo>
                  <a:lnTo>
                    <a:pt x="576" y="979"/>
                  </a:lnTo>
                  <a:close/>
                  <a:moveTo>
                    <a:pt x="2228" y="979"/>
                  </a:moveTo>
                  <a:lnTo>
                    <a:pt x="2234" y="979"/>
                  </a:lnTo>
                  <a:lnTo>
                    <a:pt x="2241" y="979"/>
                  </a:lnTo>
                  <a:lnTo>
                    <a:pt x="2247" y="980"/>
                  </a:lnTo>
                  <a:lnTo>
                    <a:pt x="2252" y="981"/>
                  </a:lnTo>
                  <a:lnTo>
                    <a:pt x="2254" y="982"/>
                  </a:lnTo>
                  <a:lnTo>
                    <a:pt x="2256" y="983"/>
                  </a:lnTo>
                  <a:lnTo>
                    <a:pt x="2259" y="985"/>
                  </a:lnTo>
                  <a:lnTo>
                    <a:pt x="2261" y="987"/>
                  </a:lnTo>
                  <a:lnTo>
                    <a:pt x="2262" y="989"/>
                  </a:lnTo>
                  <a:lnTo>
                    <a:pt x="2264" y="992"/>
                  </a:lnTo>
                  <a:lnTo>
                    <a:pt x="2265" y="995"/>
                  </a:lnTo>
                  <a:lnTo>
                    <a:pt x="2266" y="998"/>
                  </a:lnTo>
                  <a:lnTo>
                    <a:pt x="2266" y="1000"/>
                  </a:lnTo>
                  <a:lnTo>
                    <a:pt x="2267" y="1002"/>
                  </a:lnTo>
                  <a:lnTo>
                    <a:pt x="2267" y="1004"/>
                  </a:lnTo>
                  <a:lnTo>
                    <a:pt x="2267" y="1005"/>
                  </a:lnTo>
                  <a:lnTo>
                    <a:pt x="2267" y="1006"/>
                  </a:lnTo>
                  <a:lnTo>
                    <a:pt x="2268" y="1008"/>
                  </a:lnTo>
                  <a:lnTo>
                    <a:pt x="2268" y="1009"/>
                  </a:lnTo>
                  <a:lnTo>
                    <a:pt x="2268" y="1011"/>
                  </a:lnTo>
                  <a:lnTo>
                    <a:pt x="2267" y="1016"/>
                  </a:lnTo>
                  <a:lnTo>
                    <a:pt x="2267" y="1020"/>
                  </a:lnTo>
                  <a:lnTo>
                    <a:pt x="2266" y="1024"/>
                  </a:lnTo>
                  <a:lnTo>
                    <a:pt x="2265" y="1028"/>
                  </a:lnTo>
                  <a:lnTo>
                    <a:pt x="2264" y="1032"/>
                  </a:lnTo>
                  <a:lnTo>
                    <a:pt x="2262" y="1035"/>
                  </a:lnTo>
                  <a:lnTo>
                    <a:pt x="2260" y="1038"/>
                  </a:lnTo>
                  <a:lnTo>
                    <a:pt x="2257" y="1040"/>
                  </a:lnTo>
                  <a:lnTo>
                    <a:pt x="2255" y="1042"/>
                  </a:lnTo>
                  <a:lnTo>
                    <a:pt x="2252" y="1044"/>
                  </a:lnTo>
                  <a:lnTo>
                    <a:pt x="2249" y="1046"/>
                  </a:lnTo>
                  <a:lnTo>
                    <a:pt x="2245" y="1047"/>
                  </a:lnTo>
                  <a:lnTo>
                    <a:pt x="2241" y="1047"/>
                  </a:lnTo>
                  <a:lnTo>
                    <a:pt x="2237" y="1048"/>
                  </a:lnTo>
                  <a:lnTo>
                    <a:pt x="2232" y="1048"/>
                  </a:lnTo>
                  <a:lnTo>
                    <a:pt x="2228" y="1048"/>
                  </a:lnTo>
                  <a:lnTo>
                    <a:pt x="2228" y="1045"/>
                  </a:lnTo>
                  <a:lnTo>
                    <a:pt x="2228" y="1043"/>
                  </a:lnTo>
                  <a:lnTo>
                    <a:pt x="2228" y="1041"/>
                  </a:lnTo>
                  <a:lnTo>
                    <a:pt x="2228" y="1038"/>
                  </a:lnTo>
                  <a:lnTo>
                    <a:pt x="2228" y="1036"/>
                  </a:lnTo>
                  <a:lnTo>
                    <a:pt x="2228" y="1034"/>
                  </a:lnTo>
                  <a:lnTo>
                    <a:pt x="2228" y="1032"/>
                  </a:lnTo>
                  <a:lnTo>
                    <a:pt x="2228" y="1029"/>
                  </a:lnTo>
                  <a:lnTo>
                    <a:pt x="2228" y="1027"/>
                  </a:lnTo>
                  <a:lnTo>
                    <a:pt x="2228" y="1024"/>
                  </a:lnTo>
                  <a:lnTo>
                    <a:pt x="2228" y="1022"/>
                  </a:lnTo>
                  <a:lnTo>
                    <a:pt x="2228" y="1019"/>
                  </a:lnTo>
                  <a:lnTo>
                    <a:pt x="2228" y="1017"/>
                  </a:lnTo>
                  <a:lnTo>
                    <a:pt x="2228" y="1014"/>
                  </a:lnTo>
                  <a:lnTo>
                    <a:pt x="2228" y="1012"/>
                  </a:lnTo>
                  <a:lnTo>
                    <a:pt x="2228" y="1009"/>
                  </a:lnTo>
                  <a:lnTo>
                    <a:pt x="2228" y="979"/>
                  </a:lnTo>
                  <a:close/>
                  <a:moveTo>
                    <a:pt x="3261" y="979"/>
                  </a:moveTo>
                  <a:lnTo>
                    <a:pt x="3267" y="979"/>
                  </a:lnTo>
                  <a:lnTo>
                    <a:pt x="3274" y="979"/>
                  </a:lnTo>
                  <a:lnTo>
                    <a:pt x="3279" y="980"/>
                  </a:lnTo>
                  <a:lnTo>
                    <a:pt x="3285" y="981"/>
                  </a:lnTo>
                  <a:lnTo>
                    <a:pt x="3287" y="982"/>
                  </a:lnTo>
                  <a:lnTo>
                    <a:pt x="3289" y="983"/>
                  </a:lnTo>
                  <a:lnTo>
                    <a:pt x="3292" y="985"/>
                  </a:lnTo>
                  <a:lnTo>
                    <a:pt x="3294" y="987"/>
                  </a:lnTo>
                  <a:lnTo>
                    <a:pt x="3295" y="989"/>
                  </a:lnTo>
                  <a:lnTo>
                    <a:pt x="3297" y="992"/>
                  </a:lnTo>
                  <a:lnTo>
                    <a:pt x="3298" y="995"/>
                  </a:lnTo>
                  <a:lnTo>
                    <a:pt x="3299" y="998"/>
                  </a:lnTo>
                  <a:lnTo>
                    <a:pt x="3299" y="1000"/>
                  </a:lnTo>
                  <a:lnTo>
                    <a:pt x="3300" y="1002"/>
                  </a:lnTo>
                  <a:lnTo>
                    <a:pt x="3300" y="1004"/>
                  </a:lnTo>
                  <a:lnTo>
                    <a:pt x="3300" y="1005"/>
                  </a:lnTo>
                  <a:lnTo>
                    <a:pt x="3300" y="1006"/>
                  </a:lnTo>
                  <a:lnTo>
                    <a:pt x="3300" y="1008"/>
                  </a:lnTo>
                  <a:lnTo>
                    <a:pt x="3300" y="1009"/>
                  </a:lnTo>
                  <a:lnTo>
                    <a:pt x="3300" y="1011"/>
                  </a:lnTo>
                  <a:lnTo>
                    <a:pt x="3300" y="1016"/>
                  </a:lnTo>
                  <a:lnTo>
                    <a:pt x="3300" y="1020"/>
                  </a:lnTo>
                  <a:lnTo>
                    <a:pt x="3299" y="1024"/>
                  </a:lnTo>
                  <a:lnTo>
                    <a:pt x="3298" y="1028"/>
                  </a:lnTo>
                  <a:lnTo>
                    <a:pt x="3296" y="1032"/>
                  </a:lnTo>
                  <a:lnTo>
                    <a:pt x="3294" y="1035"/>
                  </a:lnTo>
                  <a:lnTo>
                    <a:pt x="3292" y="1038"/>
                  </a:lnTo>
                  <a:lnTo>
                    <a:pt x="3290" y="1040"/>
                  </a:lnTo>
                  <a:lnTo>
                    <a:pt x="3288" y="1042"/>
                  </a:lnTo>
                  <a:lnTo>
                    <a:pt x="3285" y="1044"/>
                  </a:lnTo>
                  <a:lnTo>
                    <a:pt x="3281" y="1046"/>
                  </a:lnTo>
                  <a:lnTo>
                    <a:pt x="3278" y="1047"/>
                  </a:lnTo>
                  <a:lnTo>
                    <a:pt x="3274" y="1047"/>
                  </a:lnTo>
                  <a:lnTo>
                    <a:pt x="3270" y="1048"/>
                  </a:lnTo>
                  <a:lnTo>
                    <a:pt x="3265" y="1048"/>
                  </a:lnTo>
                  <a:lnTo>
                    <a:pt x="3260" y="1048"/>
                  </a:lnTo>
                  <a:lnTo>
                    <a:pt x="3260" y="1045"/>
                  </a:lnTo>
                  <a:lnTo>
                    <a:pt x="3260" y="1043"/>
                  </a:lnTo>
                  <a:lnTo>
                    <a:pt x="3260" y="1041"/>
                  </a:lnTo>
                  <a:lnTo>
                    <a:pt x="3260" y="1038"/>
                  </a:lnTo>
                  <a:lnTo>
                    <a:pt x="3261" y="1036"/>
                  </a:lnTo>
                  <a:lnTo>
                    <a:pt x="3261" y="1034"/>
                  </a:lnTo>
                  <a:lnTo>
                    <a:pt x="3261" y="1032"/>
                  </a:lnTo>
                  <a:lnTo>
                    <a:pt x="3261" y="1029"/>
                  </a:lnTo>
                  <a:lnTo>
                    <a:pt x="3261" y="1027"/>
                  </a:lnTo>
                  <a:lnTo>
                    <a:pt x="3261" y="1024"/>
                  </a:lnTo>
                  <a:lnTo>
                    <a:pt x="3261" y="1022"/>
                  </a:lnTo>
                  <a:lnTo>
                    <a:pt x="3261" y="1019"/>
                  </a:lnTo>
                  <a:lnTo>
                    <a:pt x="3261" y="1017"/>
                  </a:lnTo>
                  <a:lnTo>
                    <a:pt x="3261" y="1014"/>
                  </a:lnTo>
                  <a:lnTo>
                    <a:pt x="3261" y="1012"/>
                  </a:lnTo>
                  <a:lnTo>
                    <a:pt x="3261" y="1009"/>
                  </a:lnTo>
                  <a:lnTo>
                    <a:pt x="3261" y="979"/>
                  </a:lnTo>
                  <a:close/>
                  <a:moveTo>
                    <a:pt x="4608" y="979"/>
                  </a:moveTo>
                  <a:lnTo>
                    <a:pt x="4611" y="979"/>
                  </a:lnTo>
                  <a:lnTo>
                    <a:pt x="4613" y="979"/>
                  </a:lnTo>
                  <a:lnTo>
                    <a:pt x="4615" y="979"/>
                  </a:lnTo>
                  <a:lnTo>
                    <a:pt x="4622" y="979"/>
                  </a:lnTo>
                  <a:lnTo>
                    <a:pt x="4629" y="980"/>
                  </a:lnTo>
                  <a:lnTo>
                    <a:pt x="4636" y="981"/>
                  </a:lnTo>
                  <a:lnTo>
                    <a:pt x="4642" y="982"/>
                  </a:lnTo>
                  <a:lnTo>
                    <a:pt x="4645" y="983"/>
                  </a:lnTo>
                  <a:lnTo>
                    <a:pt x="4647" y="984"/>
                  </a:lnTo>
                  <a:lnTo>
                    <a:pt x="4651" y="986"/>
                  </a:lnTo>
                  <a:lnTo>
                    <a:pt x="4653" y="987"/>
                  </a:lnTo>
                  <a:lnTo>
                    <a:pt x="4656" y="989"/>
                  </a:lnTo>
                  <a:lnTo>
                    <a:pt x="4659" y="991"/>
                  </a:lnTo>
                  <a:lnTo>
                    <a:pt x="4661" y="994"/>
                  </a:lnTo>
                  <a:lnTo>
                    <a:pt x="4664" y="996"/>
                  </a:lnTo>
                  <a:lnTo>
                    <a:pt x="4666" y="999"/>
                  </a:lnTo>
                  <a:lnTo>
                    <a:pt x="4668" y="1002"/>
                  </a:lnTo>
                  <a:lnTo>
                    <a:pt x="4670" y="1004"/>
                  </a:lnTo>
                  <a:lnTo>
                    <a:pt x="4671" y="1007"/>
                  </a:lnTo>
                  <a:lnTo>
                    <a:pt x="4674" y="1014"/>
                  </a:lnTo>
                  <a:lnTo>
                    <a:pt x="4676" y="1020"/>
                  </a:lnTo>
                  <a:lnTo>
                    <a:pt x="4678" y="1027"/>
                  </a:lnTo>
                  <a:lnTo>
                    <a:pt x="4679" y="1034"/>
                  </a:lnTo>
                  <a:lnTo>
                    <a:pt x="4680" y="1041"/>
                  </a:lnTo>
                  <a:lnTo>
                    <a:pt x="4680" y="1047"/>
                  </a:lnTo>
                  <a:lnTo>
                    <a:pt x="4680" y="1054"/>
                  </a:lnTo>
                  <a:lnTo>
                    <a:pt x="4680" y="1061"/>
                  </a:lnTo>
                  <a:lnTo>
                    <a:pt x="4679" y="1068"/>
                  </a:lnTo>
                  <a:lnTo>
                    <a:pt x="4677" y="1075"/>
                  </a:lnTo>
                  <a:lnTo>
                    <a:pt x="4675" y="1082"/>
                  </a:lnTo>
                  <a:lnTo>
                    <a:pt x="4673" y="1088"/>
                  </a:lnTo>
                  <a:lnTo>
                    <a:pt x="4670" y="1095"/>
                  </a:lnTo>
                  <a:lnTo>
                    <a:pt x="4666" y="1101"/>
                  </a:lnTo>
                  <a:lnTo>
                    <a:pt x="4664" y="1105"/>
                  </a:lnTo>
                  <a:lnTo>
                    <a:pt x="4661" y="1108"/>
                  </a:lnTo>
                  <a:lnTo>
                    <a:pt x="4658" y="1110"/>
                  </a:lnTo>
                  <a:lnTo>
                    <a:pt x="4655" y="1113"/>
                  </a:lnTo>
                  <a:lnTo>
                    <a:pt x="4653" y="1115"/>
                  </a:lnTo>
                  <a:lnTo>
                    <a:pt x="4650" y="1117"/>
                  </a:lnTo>
                  <a:lnTo>
                    <a:pt x="4647" y="1119"/>
                  </a:lnTo>
                  <a:lnTo>
                    <a:pt x="4643" y="1120"/>
                  </a:lnTo>
                  <a:lnTo>
                    <a:pt x="4640" y="1121"/>
                  </a:lnTo>
                  <a:lnTo>
                    <a:pt x="4637" y="1122"/>
                  </a:lnTo>
                  <a:lnTo>
                    <a:pt x="4634" y="1123"/>
                  </a:lnTo>
                  <a:lnTo>
                    <a:pt x="4630" y="1123"/>
                  </a:lnTo>
                  <a:lnTo>
                    <a:pt x="4622" y="1124"/>
                  </a:lnTo>
                  <a:lnTo>
                    <a:pt x="4614" y="1124"/>
                  </a:lnTo>
                  <a:lnTo>
                    <a:pt x="4612" y="1124"/>
                  </a:lnTo>
                  <a:lnTo>
                    <a:pt x="4610" y="1124"/>
                  </a:lnTo>
                  <a:lnTo>
                    <a:pt x="4607" y="1124"/>
                  </a:lnTo>
                  <a:lnTo>
                    <a:pt x="4605" y="1124"/>
                  </a:lnTo>
                  <a:lnTo>
                    <a:pt x="4603" y="1124"/>
                  </a:lnTo>
                  <a:lnTo>
                    <a:pt x="4600" y="1124"/>
                  </a:lnTo>
                  <a:lnTo>
                    <a:pt x="4598" y="1124"/>
                  </a:lnTo>
                  <a:lnTo>
                    <a:pt x="4596" y="1124"/>
                  </a:lnTo>
                  <a:lnTo>
                    <a:pt x="4596" y="1122"/>
                  </a:lnTo>
                  <a:lnTo>
                    <a:pt x="4596" y="1120"/>
                  </a:lnTo>
                  <a:lnTo>
                    <a:pt x="4596" y="1118"/>
                  </a:lnTo>
                  <a:lnTo>
                    <a:pt x="4596" y="1116"/>
                  </a:lnTo>
                  <a:lnTo>
                    <a:pt x="4596" y="1114"/>
                  </a:lnTo>
                  <a:lnTo>
                    <a:pt x="4596" y="1112"/>
                  </a:lnTo>
                  <a:lnTo>
                    <a:pt x="4596" y="1110"/>
                  </a:lnTo>
                  <a:lnTo>
                    <a:pt x="4596" y="1108"/>
                  </a:lnTo>
                  <a:lnTo>
                    <a:pt x="4596" y="1092"/>
                  </a:lnTo>
                  <a:lnTo>
                    <a:pt x="4596" y="1076"/>
                  </a:lnTo>
                  <a:lnTo>
                    <a:pt x="4596" y="1060"/>
                  </a:lnTo>
                  <a:lnTo>
                    <a:pt x="4596" y="1044"/>
                  </a:lnTo>
                  <a:lnTo>
                    <a:pt x="4596" y="1028"/>
                  </a:lnTo>
                  <a:lnTo>
                    <a:pt x="4596" y="1012"/>
                  </a:lnTo>
                  <a:lnTo>
                    <a:pt x="4597" y="996"/>
                  </a:lnTo>
                  <a:lnTo>
                    <a:pt x="4597" y="980"/>
                  </a:lnTo>
                  <a:lnTo>
                    <a:pt x="4599" y="980"/>
                  </a:lnTo>
                  <a:lnTo>
                    <a:pt x="4602" y="980"/>
                  </a:lnTo>
                  <a:lnTo>
                    <a:pt x="4604" y="980"/>
                  </a:lnTo>
                  <a:lnTo>
                    <a:pt x="4606" y="980"/>
                  </a:lnTo>
                  <a:lnTo>
                    <a:pt x="4608" y="979"/>
                  </a:lnTo>
                  <a:close/>
                  <a:moveTo>
                    <a:pt x="358" y="1012"/>
                  </a:moveTo>
                  <a:lnTo>
                    <a:pt x="360" y="1020"/>
                  </a:lnTo>
                  <a:lnTo>
                    <a:pt x="364" y="1027"/>
                  </a:lnTo>
                  <a:lnTo>
                    <a:pt x="366" y="1034"/>
                  </a:lnTo>
                  <a:lnTo>
                    <a:pt x="369" y="1042"/>
                  </a:lnTo>
                  <a:lnTo>
                    <a:pt x="372" y="1049"/>
                  </a:lnTo>
                  <a:lnTo>
                    <a:pt x="375" y="1057"/>
                  </a:lnTo>
                  <a:lnTo>
                    <a:pt x="377" y="1064"/>
                  </a:lnTo>
                  <a:lnTo>
                    <a:pt x="380" y="1071"/>
                  </a:lnTo>
                  <a:lnTo>
                    <a:pt x="334" y="1071"/>
                  </a:lnTo>
                  <a:lnTo>
                    <a:pt x="334" y="1069"/>
                  </a:lnTo>
                  <a:lnTo>
                    <a:pt x="337" y="1062"/>
                  </a:lnTo>
                  <a:lnTo>
                    <a:pt x="340" y="1055"/>
                  </a:lnTo>
                  <a:lnTo>
                    <a:pt x="343" y="1048"/>
                  </a:lnTo>
                  <a:lnTo>
                    <a:pt x="345" y="1041"/>
                  </a:lnTo>
                  <a:lnTo>
                    <a:pt x="349" y="1033"/>
                  </a:lnTo>
                  <a:lnTo>
                    <a:pt x="351" y="1026"/>
                  </a:lnTo>
                  <a:lnTo>
                    <a:pt x="355" y="1019"/>
                  </a:lnTo>
                  <a:lnTo>
                    <a:pt x="358" y="1012"/>
                  </a:lnTo>
                  <a:close/>
                  <a:moveTo>
                    <a:pt x="3043" y="1012"/>
                  </a:moveTo>
                  <a:lnTo>
                    <a:pt x="3046" y="1020"/>
                  </a:lnTo>
                  <a:lnTo>
                    <a:pt x="3049" y="1027"/>
                  </a:lnTo>
                  <a:lnTo>
                    <a:pt x="3051" y="1034"/>
                  </a:lnTo>
                  <a:lnTo>
                    <a:pt x="3055" y="1042"/>
                  </a:lnTo>
                  <a:lnTo>
                    <a:pt x="3057" y="1049"/>
                  </a:lnTo>
                  <a:lnTo>
                    <a:pt x="3060" y="1057"/>
                  </a:lnTo>
                  <a:lnTo>
                    <a:pt x="3063" y="1064"/>
                  </a:lnTo>
                  <a:lnTo>
                    <a:pt x="3066" y="1071"/>
                  </a:lnTo>
                  <a:lnTo>
                    <a:pt x="3019" y="1071"/>
                  </a:lnTo>
                  <a:lnTo>
                    <a:pt x="3020" y="1069"/>
                  </a:lnTo>
                  <a:lnTo>
                    <a:pt x="3022" y="1062"/>
                  </a:lnTo>
                  <a:lnTo>
                    <a:pt x="3025" y="1055"/>
                  </a:lnTo>
                  <a:lnTo>
                    <a:pt x="3028" y="1048"/>
                  </a:lnTo>
                  <a:lnTo>
                    <a:pt x="3031" y="1041"/>
                  </a:lnTo>
                  <a:lnTo>
                    <a:pt x="3034" y="1033"/>
                  </a:lnTo>
                  <a:lnTo>
                    <a:pt x="3037" y="1026"/>
                  </a:lnTo>
                  <a:lnTo>
                    <a:pt x="3040" y="1019"/>
                  </a:lnTo>
                  <a:lnTo>
                    <a:pt x="3043" y="1012"/>
                  </a:lnTo>
                  <a:close/>
                  <a:moveTo>
                    <a:pt x="5013" y="1012"/>
                  </a:moveTo>
                  <a:lnTo>
                    <a:pt x="5017" y="1020"/>
                  </a:lnTo>
                  <a:lnTo>
                    <a:pt x="5019" y="1027"/>
                  </a:lnTo>
                  <a:lnTo>
                    <a:pt x="5022" y="1034"/>
                  </a:lnTo>
                  <a:lnTo>
                    <a:pt x="5025" y="1042"/>
                  </a:lnTo>
                  <a:lnTo>
                    <a:pt x="5028" y="1049"/>
                  </a:lnTo>
                  <a:lnTo>
                    <a:pt x="5031" y="1057"/>
                  </a:lnTo>
                  <a:lnTo>
                    <a:pt x="5033" y="1064"/>
                  </a:lnTo>
                  <a:lnTo>
                    <a:pt x="5036" y="1071"/>
                  </a:lnTo>
                  <a:lnTo>
                    <a:pt x="4990" y="1071"/>
                  </a:lnTo>
                  <a:lnTo>
                    <a:pt x="4991" y="1069"/>
                  </a:lnTo>
                  <a:lnTo>
                    <a:pt x="4993" y="1062"/>
                  </a:lnTo>
                  <a:lnTo>
                    <a:pt x="4996" y="1055"/>
                  </a:lnTo>
                  <a:lnTo>
                    <a:pt x="4999" y="1048"/>
                  </a:lnTo>
                  <a:lnTo>
                    <a:pt x="5002" y="1041"/>
                  </a:lnTo>
                  <a:lnTo>
                    <a:pt x="5004" y="1033"/>
                  </a:lnTo>
                  <a:lnTo>
                    <a:pt x="5007" y="1026"/>
                  </a:lnTo>
                  <a:lnTo>
                    <a:pt x="5011" y="1019"/>
                  </a:lnTo>
                  <a:lnTo>
                    <a:pt x="5013" y="10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solidFill>
                  <a:srgbClr val="2D292A"/>
                </a:solidFill>
              </a:endParaRPr>
            </a:p>
          </p:txBody>
        </p:sp>
      </p:grpSp>
      <p:sp>
        <p:nvSpPr>
          <p:cNvPr id="7" name="Obdélník 6"/>
          <p:cNvSpPr/>
          <p:nvPr userDrawn="1"/>
        </p:nvSpPr>
        <p:spPr>
          <a:xfrm>
            <a:off x="1" y="3565319"/>
            <a:ext cx="12191998" cy="2571225"/>
          </a:xfrm>
          <a:prstGeom prst="rect">
            <a:avLst/>
          </a:prstGeom>
          <a:blipFill dpi="0" rotWithShape="1">
            <a:blip r:embed="rId2">
              <a:alphaModFix amt="9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2" name="Nadpis 1"/>
          <p:cNvSpPr>
            <a:spLocks noGrp="1"/>
          </p:cNvSpPr>
          <p:nvPr>
            <p:ph type="ctrTitle"/>
          </p:nvPr>
        </p:nvSpPr>
        <p:spPr>
          <a:xfrm>
            <a:off x="723900" y="3932948"/>
            <a:ext cx="8705326" cy="1012031"/>
          </a:xfrm>
        </p:spPr>
        <p:txBody>
          <a:bodyPr anchor="ctr">
            <a:noAutofit/>
          </a:bodyPr>
          <a:lstStyle>
            <a:lvl1pPr algn="l">
              <a:lnSpc>
                <a:spcPct val="100000"/>
              </a:lnSpc>
              <a:defRPr sz="36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723900" y="4976535"/>
            <a:ext cx="8705326" cy="686034"/>
          </a:xfrm>
        </p:spPr>
        <p:txBody>
          <a:bodyPr>
            <a:noAutofit/>
          </a:bodyPr>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Tree>
    <p:extLst>
      <p:ext uri="{BB962C8B-B14F-4D97-AF65-F5344CB8AC3E}">
        <p14:creationId xmlns:p14="http://schemas.microsoft.com/office/powerpoint/2010/main" val="1543899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řehled kapitol">
    <p:spTree>
      <p:nvGrpSpPr>
        <p:cNvPr id="1" name=""/>
        <p:cNvGrpSpPr/>
        <p:nvPr/>
      </p:nvGrpSpPr>
      <p:grpSpPr>
        <a:xfrm>
          <a:off x="0" y="0"/>
          <a:ext cx="0" cy="0"/>
          <a:chOff x="0" y="0"/>
          <a:chExt cx="0" cy="0"/>
        </a:xfrm>
      </p:grpSpPr>
      <p:sp>
        <p:nvSpPr>
          <p:cNvPr id="6" name="Freeform 5"/>
          <p:cNvSpPr>
            <a:spLocks/>
          </p:cNvSpPr>
          <p:nvPr userDrawn="1"/>
        </p:nvSpPr>
        <p:spPr bwMode="auto">
          <a:xfrm>
            <a:off x="1588" y="2408239"/>
            <a:ext cx="10922367" cy="3833813"/>
          </a:xfrm>
          <a:custGeom>
            <a:avLst/>
            <a:gdLst>
              <a:gd name="T0" fmla="*/ 0 w 6926"/>
              <a:gd name="T1" fmla="*/ 0 h 1489"/>
              <a:gd name="T2" fmla="*/ 6926 w 6926"/>
              <a:gd name="T3" fmla="*/ 0 h 1489"/>
              <a:gd name="T4" fmla="*/ 6522 w 6926"/>
              <a:gd name="T5" fmla="*/ 1489 h 1489"/>
              <a:gd name="T6" fmla="*/ 0 w 6926"/>
              <a:gd name="T7" fmla="*/ 1489 h 1489"/>
              <a:gd name="T8" fmla="*/ 0 w 6926"/>
              <a:gd name="T9" fmla="*/ 0 h 1489"/>
            </a:gdLst>
            <a:ahLst/>
            <a:cxnLst>
              <a:cxn ang="0">
                <a:pos x="T0" y="T1"/>
              </a:cxn>
              <a:cxn ang="0">
                <a:pos x="T2" y="T3"/>
              </a:cxn>
              <a:cxn ang="0">
                <a:pos x="T4" y="T5"/>
              </a:cxn>
              <a:cxn ang="0">
                <a:pos x="T6" y="T7"/>
              </a:cxn>
              <a:cxn ang="0">
                <a:pos x="T8" y="T9"/>
              </a:cxn>
            </a:cxnLst>
            <a:rect l="0" t="0" r="r" b="b"/>
            <a:pathLst>
              <a:path w="6926" h="1489">
                <a:moveTo>
                  <a:pt x="0" y="0"/>
                </a:moveTo>
                <a:lnTo>
                  <a:pt x="6926" y="0"/>
                </a:lnTo>
                <a:lnTo>
                  <a:pt x="6522" y="1489"/>
                </a:lnTo>
                <a:lnTo>
                  <a:pt x="0" y="148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solidFill>
                <a:srgbClr val="2D292A"/>
              </a:solidFill>
            </a:endParaRPr>
          </a:p>
        </p:txBody>
      </p:sp>
      <p:sp>
        <p:nvSpPr>
          <p:cNvPr id="8" name="Freeform 6"/>
          <p:cNvSpPr>
            <a:spLocks/>
          </p:cNvSpPr>
          <p:nvPr userDrawn="1"/>
        </p:nvSpPr>
        <p:spPr bwMode="auto">
          <a:xfrm>
            <a:off x="10645526" y="2403476"/>
            <a:ext cx="1546474" cy="3841751"/>
          </a:xfrm>
          <a:custGeom>
            <a:avLst/>
            <a:gdLst>
              <a:gd name="T0" fmla="*/ 981 w 981"/>
              <a:gd name="T1" fmla="*/ 1492 h 1492"/>
              <a:gd name="T2" fmla="*/ 0 w 981"/>
              <a:gd name="T3" fmla="*/ 1492 h 1492"/>
              <a:gd name="T4" fmla="*/ 394 w 981"/>
              <a:gd name="T5" fmla="*/ 0 h 1492"/>
              <a:gd name="T6" fmla="*/ 981 w 981"/>
              <a:gd name="T7" fmla="*/ 0 h 1492"/>
              <a:gd name="T8" fmla="*/ 981 w 981"/>
              <a:gd name="T9" fmla="*/ 1492 h 1492"/>
            </a:gdLst>
            <a:ahLst/>
            <a:cxnLst>
              <a:cxn ang="0">
                <a:pos x="T0" y="T1"/>
              </a:cxn>
              <a:cxn ang="0">
                <a:pos x="T2" y="T3"/>
              </a:cxn>
              <a:cxn ang="0">
                <a:pos x="T4" y="T5"/>
              </a:cxn>
              <a:cxn ang="0">
                <a:pos x="T6" y="T7"/>
              </a:cxn>
              <a:cxn ang="0">
                <a:pos x="T8" y="T9"/>
              </a:cxn>
            </a:cxnLst>
            <a:rect l="0" t="0" r="r" b="b"/>
            <a:pathLst>
              <a:path w="981" h="1492">
                <a:moveTo>
                  <a:pt x="981" y="1492"/>
                </a:moveTo>
                <a:lnTo>
                  <a:pt x="0" y="1492"/>
                </a:lnTo>
                <a:lnTo>
                  <a:pt x="394" y="0"/>
                </a:lnTo>
                <a:lnTo>
                  <a:pt x="981" y="0"/>
                </a:lnTo>
                <a:lnTo>
                  <a:pt x="981" y="1492"/>
                </a:lnTo>
                <a:close/>
              </a:path>
            </a:pathLst>
          </a:custGeom>
          <a:solidFill>
            <a:schemeClr val="tx2">
              <a:alpha val="80000"/>
            </a:schemeClr>
          </a:solidFill>
          <a:ln>
            <a:noFill/>
          </a:ln>
        </p:spPr>
        <p:txBody>
          <a:bodyPr vert="horz" wrap="square" lIns="91440" tIns="45720" rIns="91440" bIns="45720" numCol="1" anchor="t" anchorCtr="0" compatLnSpc="1">
            <a:prstTxWarp prst="textNoShape">
              <a:avLst/>
            </a:prstTxWarp>
          </a:bodyPr>
          <a:lstStyle/>
          <a:p>
            <a:endParaRPr lang="cs-CZ">
              <a:solidFill>
                <a:srgbClr val="2D292A"/>
              </a:solidFill>
            </a:endParaRPr>
          </a:p>
        </p:txBody>
      </p:sp>
      <p:sp>
        <p:nvSpPr>
          <p:cNvPr id="4" name="Nadpis 3"/>
          <p:cNvSpPr>
            <a:spLocks noGrp="1"/>
          </p:cNvSpPr>
          <p:nvPr>
            <p:ph type="title"/>
          </p:nvPr>
        </p:nvSpPr>
        <p:spPr>
          <a:xfrm>
            <a:off x="838200" y="2644180"/>
            <a:ext cx="8788400" cy="985439"/>
          </a:xfrm>
        </p:spPr>
        <p:txBody>
          <a:bodyPr/>
          <a:lstStyle/>
          <a:p>
            <a:r>
              <a:rPr lang="cs-CZ" dirty="0"/>
              <a:t>Kliknutím lze upravit styl</a:t>
            </a:r>
          </a:p>
        </p:txBody>
      </p:sp>
      <p:sp>
        <p:nvSpPr>
          <p:cNvPr id="12" name="Zástupný symbol pro obsah 11"/>
          <p:cNvSpPr>
            <a:spLocks noGrp="1"/>
          </p:cNvSpPr>
          <p:nvPr>
            <p:ph sz="quarter" idx="10" hasCustomPrompt="1"/>
          </p:nvPr>
        </p:nvSpPr>
        <p:spPr>
          <a:xfrm>
            <a:off x="838200" y="3629619"/>
            <a:ext cx="8788400" cy="2148881"/>
          </a:xfrm>
        </p:spPr>
        <p:txBody>
          <a:bodyPr>
            <a:noAutofit/>
          </a:bodyPr>
          <a:lstStyle>
            <a:lvl1pPr marL="0" indent="0">
              <a:buNone/>
              <a:tabLst>
                <a:tab pos="6997700" algn="l"/>
              </a:tabLst>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cs-CZ" dirty="0"/>
              <a:t>Upravte styly předlohy textu</a:t>
            </a:r>
          </a:p>
        </p:txBody>
      </p:sp>
    </p:spTree>
    <p:extLst>
      <p:ext uri="{BB962C8B-B14F-4D97-AF65-F5344CB8AC3E}">
        <p14:creationId xmlns:p14="http://schemas.microsoft.com/office/powerpoint/2010/main" val="2534883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7" name="Obdélník 6"/>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pic>
        <p:nvPicPr>
          <p:cNvPr id="11" name="Obrázek 10"/>
          <p:cNvPicPr>
            <a:picLocks noChangeAspect="1"/>
          </p:cNvPicPr>
          <p:nvPr userDrawn="1"/>
        </p:nvPicPr>
        <p:blipFill rotWithShape="1">
          <a:blip r:embed="rId2">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pic>
        <p:nvPicPr>
          <p:cNvPr id="10" name="Obrázek 9"/>
          <p:cNvPicPr>
            <a:picLocks noChangeAspect="1"/>
          </p:cNvPicPr>
          <p:nvPr userDrawn="1"/>
        </p:nvPicPr>
        <p:blipFill rotWithShape="1">
          <a:blip r:embed="rId3">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11"/>
          </p:nvPr>
        </p:nvSpPr>
        <p:spPr/>
        <p:txBody>
          <a:bodyPr/>
          <a:lstStyle>
            <a:lvl1pPr>
              <a:defRPr sz="1000"/>
            </a:lvl1pPr>
          </a:lstStyle>
          <a:p>
            <a:r>
              <a:rPr lang="cs-CZ">
                <a:solidFill>
                  <a:srgbClr val="2D292A"/>
                </a:solidFill>
              </a:rPr>
              <a:t>STEM/MARK</a:t>
            </a:r>
          </a:p>
        </p:txBody>
      </p:sp>
      <p:sp>
        <p:nvSpPr>
          <p:cNvPr id="6" name="Zástupný symbol pro číslo snímku 5"/>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spTree>
    <p:extLst>
      <p:ext uri="{BB962C8B-B14F-4D97-AF65-F5344CB8AC3E}">
        <p14:creationId xmlns:p14="http://schemas.microsoft.com/office/powerpoint/2010/main" val="324104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7" name="Obdélník 6"/>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1" name="Obrázek 10"/>
          <p:cNvPicPr>
            <a:picLocks noChangeAspect="1"/>
          </p:cNvPicPr>
          <p:nvPr userDrawn="1"/>
        </p:nvPicPr>
        <p:blipFill rotWithShape="1">
          <a:blip r:embed="rId2">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pic>
        <p:nvPicPr>
          <p:cNvPr id="10" name="Obrázek 9"/>
          <p:cNvPicPr>
            <a:picLocks noChangeAspect="1"/>
          </p:cNvPicPr>
          <p:nvPr userDrawn="1"/>
        </p:nvPicPr>
        <p:blipFill rotWithShape="1">
          <a:blip r:embed="rId3">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11"/>
          </p:nvPr>
        </p:nvSpPr>
        <p:spPr/>
        <p:txBody>
          <a:bodyPr/>
          <a:lstStyle>
            <a:lvl1pPr>
              <a:defRPr sz="1000"/>
            </a:lvl1pPr>
          </a:lstStyle>
          <a:p>
            <a:r>
              <a:rPr lang="cs-CZ"/>
              <a:t>STEM/MARK</a:t>
            </a:r>
          </a:p>
        </p:txBody>
      </p:sp>
      <p:sp>
        <p:nvSpPr>
          <p:cNvPr id="6" name="Zástupný symbol pro číslo snímku 5"/>
          <p:cNvSpPr>
            <a:spLocks noGrp="1"/>
          </p:cNvSpPr>
          <p:nvPr>
            <p:ph type="sldNum" sz="quarter" idx="12"/>
          </p:nvPr>
        </p:nvSpPr>
        <p:spPr/>
        <p:txBody>
          <a:bodyPr/>
          <a:lstStyle>
            <a:lvl1pPr>
              <a:defRPr sz="1000"/>
            </a:lvl1pPr>
          </a:lstStyle>
          <a:p>
            <a:fld id="{8A7AA762-EA47-416E-9E23-A6910279B348}" type="slidenum">
              <a:rPr lang="cs-CZ" smtClean="0"/>
              <a:pPr/>
              <a:t>‹#›</a:t>
            </a:fld>
            <a:endParaRPr lang="cs-CZ"/>
          </a:p>
        </p:txBody>
      </p:sp>
    </p:spTree>
    <p:extLst>
      <p:ext uri="{BB962C8B-B14F-4D97-AF65-F5344CB8AC3E}">
        <p14:creationId xmlns:p14="http://schemas.microsoft.com/office/powerpoint/2010/main" val="3258868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dpis, obsah a obrázek">
    <p:spTree>
      <p:nvGrpSpPr>
        <p:cNvPr id="1" name=""/>
        <p:cNvGrpSpPr/>
        <p:nvPr/>
      </p:nvGrpSpPr>
      <p:grpSpPr>
        <a:xfrm>
          <a:off x="0" y="0"/>
          <a:ext cx="0" cy="0"/>
          <a:chOff x="0" y="0"/>
          <a:chExt cx="0" cy="0"/>
        </a:xfrm>
      </p:grpSpPr>
      <p:sp>
        <p:nvSpPr>
          <p:cNvPr id="9" name="Obdélník 8"/>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a:xfrm>
            <a:off x="838200" y="1479154"/>
            <a:ext cx="6372000" cy="4872916"/>
          </a:xfrm>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11"/>
          </p:nvPr>
        </p:nvSpPr>
        <p:spPr/>
        <p:txBody>
          <a:bodyPr/>
          <a:lstStyle>
            <a:lvl1pPr>
              <a:defRPr sz="1000"/>
            </a:lvl1pPr>
          </a:lstStyle>
          <a:p>
            <a:r>
              <a:rPr lang="cs-CZ">
                <a:solidFill>
                  <a:srgbClr val="2D292A"/>
                </a:solidFill>
              </a:rPr>
              <a:t>STEM/MARK</a:t>
            </a:r>
          </a:p>
        </p:txBody>
      </p:sp>
      <p:sp>
        <p:nvSpPr>
          <p:cNvPr id="6" name="Zástupný symbol pro číslo snímku 5"/>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sp>
        <p:nvSpPr>
          <p:cNvPr id="8" name="Zástupný symbol pro obrázek 7"/>
          <p:cNvSpPr>
            <a:spLocks noGrp="1"/>
          </p:cNvSpPr>
          <p:nvPr>
            <p:ph type="pic" sz="quarter" idx="13"/>
          </p:nvPr>
        </p:nvSpPr>
        <p:spPr>
          <a:xfrm>
            <a:off x="7315200" y="1479068"/>
            <a:ext cx="4876800" cy="4874106"/>
          </a:xfrm>
        </p:spPr>
        <p:txBody>
          <a:bodyPr anchor="ctr"/>
          <a:lstStyle>
            <a:lvl1pPr marL="0" indent="0" algn="ctr">
              <a:buNone/>
              <a:defRPr/>
            </a:lvl1pPr>
          </a:lstStyle>
          <a:p>
            <a:endParaRPr lang="cs-CZ" dirty="0"/>
          </a:p>
        </p:txBody>
      </p:sp>
      <p:pic>
        <p:nvPicPr>
          <p:cNvPr id="12" name="Obrázek 11"/>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3" name="Obrázek 12"/>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1791117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adpis a obrázek">
    <p:spTree>
      <p:nvGrpSpPr>
        <p:cNvPr id="1" name=""/>
        <p:cNvGrpSpPr/>
        <p:nvPr/>
      </p:nvGrpSpPr>
      <p:grpSpPr>
        <a:xfrm>
          <a:off x="0" y="0"/>
          <a:ext cx="0" cy="0"/>
          <a:chOff x="0" y="0"/>
          <a:chExt cx="0" cy="0"/>
        </a:xfrm>
      </p:grpSpPr>
      <p:sp>
        <p:nvSpPr>
          <p:cNvPr id="7" name="Obdélník 6"/>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8" name="Zástupný symbol pro obrázek 7"/>
          <p:cNvSpPr>
            <a:spLocks noGrp="1"/>
          </p:cNvSpPr>
          <p:nvPr>
            <p:ph type="pic" sz="quarter" idx="13"/>
          </p:nvPr>
        </p:nvSpPr>
        <p:spPr>
          <a:xfrm>
            <a:off x="0" y="0"/>
            <a:ext cx="12192000" cy="6858000"/>
          </a:xfrm>
        </p:spPr>
        <p:txBody>
          <a:bodyPr anchor="ctr"/>
          <a:lstStyle>
            <a:lvl1pPr marL="0" indent="0" algn="ctr">
              <a:buNone/>
              <a:defRPr/>
            </a:lvl1pPr>
          </a:lstStyle>
          <a:p>
            <a:endParaRPr lang="cs-CZ" dirty="0"/>
          </a:p>
        </p:txBody>
      </p:sp>
      <p:sp>
        <p:nvSpPr>
          <p:cNvPr id="3" name="Nadpis 2"/>
          <p:cNvSpPr>
            <a:spLocks noGrp="1"/>
          </p:cNvSpPr>
          <p:nvPr>
            <p:ph type="title"/>
          </p:nvPr>
        </p:nvSpPr>
        <p:spPr>
          <a:effectLst>
            <a:outerShdw blurRad="50800" dist="38100" dir="2700000" algn="tl" rotWithShape="0">
              <a:prstClr val="black">
                <a:alpha val="40000"/>
              </a:prstClr>
            </a:outerShdw>
          </a:effectLst>
        </p:spPr>
        <p:txBody>
          <a:bodyPr/>
          <a:lstStyle>
            <a:lvl1pPr>
              <a:defRPr>
                <a:solidFill>
                  <a:schemeClr val="bg1"/>
                </a:solidFill>
                <a:effectLst>
                  <a:outerShdw blurRad="203200" algn="ctr" rotWithShape="0">
                    <a:prstClr val="black">
                      <a:alpha val="37000"/>
                    </a:prstClr>
                  </a:outerShdw>
                </a:effectLst>
              </a:defRPr>
            </a:lvl1pPr>
          </a:lstStyle>
          <a:p>
            <a:r>
              <a:rPr lang="cs-CZ" dirty="0"/>
              <a:t>Kliknutím lze upravit styl.</a:t>
            </a:r>
          </a:p>
        </p:txBody>
      </p:sp>
      <p:sp>
        <p:nvSpPr>
          <p:cNvPr id="10" name="AutoShape 3"/>
          <p:cNvSpPr>
            <a:spLocks noChangeAspect="1" noChangeArrowheads="1" noTextEdit="1"/>
          </p:cNvSpPr>
          <p:nvPr userDrawn="1"/>
        </p:nvSpPr>
        <p:spPr bwMode="auto">
          <a:xfrm>
            <a:off x="233363" y="624363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solidFill>
                <a:srgbClr val="2D292A"/>
              </a:solidFill>
            </a:endParaRPr>
          </a:p>
        </p:txBody>
      </p:sp>
      <p:pic>
        <p:nvPicPr>
          <p:cNvPr id="11" name="Obrázek 10"/>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spTree>
    <p:extLst>
      <p:ext uri="{BB962C8B-B14F-4D97-AF65-F5344CB8AC3E}">
        <p14:creationId xmlns:p14="http://schemas.microsoft.com/office/powerpoint/2010/main" val="2705082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Mezislajd 1">
    <p:spTree>
      <p:nvGrpSpPr>
        <p:cNvPr id="1" name=""/>
        <p:cNvGrpSpPr/>
        <p:nvPr/>
      </p:nvGrpSpPr>
      <p:grpSpPr>
        <a:xfrm>
          <a:off x="0" y="0"/>
          <a:ext cx="0" cy="0"/>
          <a:chOff x="0" y="0"/>
          <a:chExt cx="0" cy="0"/>
        </a:xfrm>
      </p:grpSpPr>
      <p:sp>
        <p:nvSpPr>
          <p:cNvPr id="6" name="Obdélník 5"/>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pic>
        <p:nvPicPr>
          <p:cNvPr id="9" name="Obrázek 8"/>
          <p:cNvPicPr>
            <a:picLocks noChangeAspect="1"/>
          </p:cNvPicPr>
          <p:nvPr userDrawn="1"/>
        </p:nvPicPr>
        <p:blipFill rotWithShape="1">
          <a:blip r:embed="rId2">
            <a:extLst>
              <a:ext uri="{28A0092B-C50C-407E-A947-70E740481C1C}">
                <a14:useLocalDpi xmlns:a14="http://schemas.microsoft.com/office/drawing/2010/main" val="0"/>
              </a:ext>
            </a:extLst>
          </a:blip>
          <a:srcRect b="41329"/>
          <a:stretch/>
        </p:blipFill>
        <p:spPr>
          <a:xfrm>
            <a:off x="0" y="4286774"/>
            <a:ext cx="12192000" cy="2571226"/>
          </a:xfrm>
          <a:prstGeom prst="rect">
            <a:avLst/>
          </a:prstGeom>
          <a:ln>
            <a:noFill/>
          </a:ln>
        </p:spPr>
      </p:pic>
      <p:sp>
        <p:nvSpPr>
          <p:cNvPr id="2" name="Nadpis 1"/>
          <p:cNvSpPr>
            <a:spLocks noGrp="1"/>
          </p:cNvSpPr>
          <p:nvPr>
            <p:ph type="title"/>
          </p:nvPr>
        </p:nvSpPr>
        <p:spPr>
          <a:xfrm>
            <a:off x="575734" y="4514850"/>
            <a:ext cx="8596841" cy="1001713"/>
          </a:xfrm>
        </p:spPr>
        <p:txBody>
          <a:bodyPr anchor="b">
            <a:noAutofit/>
          </a:bodyPr>
          <a:lstStyle>
            <a:lvl1pPr>
              <a:defRPr sz="3600">
                <a:solidFill>
                  <a:schemeClr val="bg1"/>
                </a:solidFill>
              </a:defRPr>
            </a:lvl1pPr>
          </a:lstStyle>
          <a:p>
            <a:r>
              <a:rPr lang="cs-CZ" dirty="0"/>
              <a:t>Kliknutím lze upravit styl</a:t>
            </a:r>
          </a:p>
        </p:txBody>
      </p:sp>
      <p:sp>
        <p:nvSpPr>
          <p:cNvPr id="3" name="Zástupný symbol pro text 2"/>
          <p:cNvSpPr>
            <a:spLocks noGrp="1"/>
          </p:cNvSpPr>
          <p:nvPr>
            <p:ph type="body" idx="1"/>
          </p:nvPr>
        </p:nvSpPr>
        <p:spPr>
          <a:xfrm>
            <a:off x="573617" y="5543552"/>
            <a:ext cx="8596841" cy="854074"/>
          </a:xfrm>
        </p:spPr>
        <p:txBody>
          <a:bodyPr>
            <a:noAutofit/>
          </a:bodyPr>
          <a:lstStyle>
            <a:lvl1pPr marL="0" indent="0">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Kliknutím lze upravit styly předlohy textu</a:t>
            </a:r>
          </a:p>
        </p:txBody>
      </p:sp>
      <p:sp>
        <p:nvSpPr>
          <p:cNvPr id="10" name="Zástupný symbol pro obrázek 9"/>
          <p:cNvSpPr>
            <a:spLocks noGrp="1"/>
          </p:cNvSpPr>
          <p:nvPr>
            <p:ph type="pic" sz="quarter" idx="10" hasCustomPrompt="1"/>
          </p:nvPr>
        </p:nvSpPr>
        <p:spPr>
          <a:xfrm>
            <a:off x="0" y="0"/>
            <a:ext cx="12192000" cy="4279900"/>
          </a:xfrm>
        </p:spPr>
        <p:txBody>
          <a:bodyPr tIns="0" bIns="1152000" anchor="ctr"/>
          <a:lstStyle>
            <a:lvl1pPr marL="0" indent="0" algn="ctr">
              <a:buFontTx/>
              <a:buNone/>
              <a:defRPr>
                <a:solidFill>
                  <a:schemeClr val="tx2"/>
                </a:solidFill>
              </a:defRPr>
            </a:lvl1pPr>
          </a:lstStyle>
          <a:p>
            <a:r>
              <a:rPr lang="cs-CZ" dirty="0"/>
              <a:t>fotka</a:t>
            </a:r>
          </a:p>
        </p:txBody>
      </p:sp>
    </p:spTree>
    <p:extLst>
      <p:ext uri="{BB962C8B-B14F-4D97-AF65-F5344CB8AC3E}">
        <p14:creationId xmlns:p14="http://schemas.microsoft.com/office/powerpoint/2010/main" val="1292662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ezislajd 2">
    <p:spTree>
      <p:nvGrpSpPr>
        <p:cNvPr id="1" name=""/>
        <p:cNvGrpSpPr/>
        <p:nvPr/>
      </p:nvGrpSpPr>
      <p:grpSpPr>
        <a:xfrm>
          <a:off x="0" y="0"/>
          <a:ext cx="0" cy="0"/>
          <a:chOff x="0" y="0"/>
          <a:chExt cx="0" cy="0"/>
        </a:xfrm>
      </p:grpSpPr>
      <p:pic>
        <p:nvPicPr>
          <p:cNvPr id="6" name="Obrázek 5"/>
          <p:cNvPicPr>
            <a:picLocks noChangeAspect="1"/>
          </p:cNvPicPr>
          <p:nvPr userDrawn="1"/>
        </p:nvPicPr>
        <p:blipFill rotWithShape="1">
          <a:blip r:embed="rId2">
            <a:extLst>
              <a:ext uri="{28A0092B-C50C-407E-A947-70E740481C1C}">
                <a14:useLocalDpi xmlns:a14="http://schemas.microsoft.com/office/drawing/2010/main" val="0"/>
              </a:ext>
            </a:extLst>
          </a:blip>
          <a:srcRect b="41329"/>
          <a:stretch/>
        </p:blipFill>
        <p:spPr>
          <a:xfrm>
            <a:off x="0" y="4286774"/>
            <a:ext cx="12192000" cy="2571226"/>
          </a:xfrm>
          <a:prstGeom prst="rect">
            <a:avLst/>
          </a:prstGeom>
          <a:ln>
            <a:noFill/>
          </a:ln>
        </p:spPr>
      </p:pic>
      <p:sp>
        <p:nvSpPr>
          <p:cNvPr id="2" name="Nadpis 1"/>
          <p:cNvSpPr>
            <a:spLocks noGrp="1"/>
          </p:cNvSpPr>
          <p:nvPr>
            <p:ph type="title"/>
          </p:nvPr>
        </p:nvSpPr>
        <p:spPr>
          <a:xfrm>
            <a:off x="575734" y="4514850"/>
            <a:ext cx="8596841" cy="1001713"/>
          </a:xfrm>
        </p:spPr>
        <p:txBody>
          <a:bodyPr anchor="b">
            <a:noAutofit/>
          </a:bodyPr>
          <a:lstStyle>
            <a:lvl1pPr>
              <a:defRPr sz="3600">
                <a:solidFill>
                  <a:schemeClr val="bg1"/>
                </a:solidFill>
              </a:defRPr>
            </a:lvl1pPr>
          </a:lstStyle>
          <a:p>
            <a:r>
              <a:rPr lang="cs-CZ" dirty="0"/>
              <a:t>Kliknutím lze upravit styl</a:t>
            </a:r>
          </a:p>
        </p:txBody>
      </p:sp>
      <p:sp>
        <p:nvSpPr>
          <p:cNvPr id="3" name="Zástupný symbol pro text 2"/>
          <p:cNvSpPr>
            <a:spLocks noGrp="1"/>
          </p:cNvSpPr>
          <p:nvPr>
            <p:ph type="body" idx="1"/>
          </p:nvPr>
        </p:nvSpPr>
        <p:spPr>
          <a:xfrm>
            <a:off x="573617" y="5543552"/>
            <a:ext cx="8596841" cy="854074"/>
          </a:xfrm>
        </p:spPr>
        <p:txBody>
          <a:bodyPr>
            <a:noAutofit/>
          </a:bodyPr>
          <a:lstStyle>
            <a:lvl1pPr marL="0" indent="0">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Kliknutím lze upravit styly předlohy textu</a:t>
            </a:r>
          </a:p>
        </p:txBody>
      </p:sp>
    </p:spTree>
    <p:extLst>
      <p:ext uri="{BB962C8B-B14F-4D97-AF65-F5344CB8AC3E}">
        <p14:creationId xmlns:p14="http://schemas.microsoft.com/office/powerpoint/2010/main" val="3836253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8" name="Obdélník 7"/>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3" name="Zástupný symbol pro obsah 2"/>
          <p:cNvSpPr>
            <a:spLocks noGrp="1"/>
          </p:cNvSpPr>
          <p:nvPr>
            <p:ph sz="half" idx="1"/>
          </p:nvPr>
        </p:nvSpPr>
        <p:spPr>
          <a:xfrm>
            <a:off x="838200" y="1479154"/>
            <a:ext cx="5181600" cy="4877196"/>
          </a:xfrm>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72200" y="1479154"/>
            <a:ext cx="5181600" cy="4877196"/>
          </a:xfrm>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11"/>
          </p:nvPr>
        </p:nvSpPr>
        <p:spPr/>
        <p:txBody>
          <a:bodyPr/>
          <a:lstStyle>
            <a:lvl1pPr>
              <a:defRPr sz="1000"/>
            </a:lvl1pPr>
          </a:lstStyle>
          <a:p>
            <a:r>
              <a:rPr lang="cs-CZ" dirty="0">
                <a:solidFill>
                  <a:srgbClr val="2D292A"/>
                </a:solidFill>
              </a:rPr>
              <a:t>STEM/MARK</a:t>
            </a:r>
          </a:p>
        </p:txBody>
      </p:sp>
      <p:sp>
        <p:nvSpPr>
          <p:cNvPr id="7" name="Zástupný symbol pro číslo snímku 6"/>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sp>
        <p:nvSpPr>
          <p:cNvPr id="10" name="Nadpis 9"/>
          <p:cNvSpPr>
            <a:spLocks noGrp="1"/>
          </p:cNvSpPr>
          <p:nvPr>
            <p:ph type="title"/>
          </p:nvPr>
        </p:nvSpPr>
        <p:spPr/>
        <p:txBody>
          <a:bodyPr/>
          <a:lstStyle/>
          <a:p>
            <a:r>
              <a:rPr lang="cs-CZ" dirty="0"/>
              <a:t>Kliknutím lze upravit styl</a:t>
            </a:r>
          </a:p>
        </p:txBody>
      </p:sp>
      <p:pic>
        <p:nvPicPr>
          <p:cNvPr id="12" name="Obrázek 11"/>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3" name="Obrázek 12"/>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pic>
        <p:nvPicPr>
          <p:cNvPr id="2" name="Obrázek 1">
            <a:extLst>
              <a:ext uri="{FF2B5EF4-FFF2-40B4-BE49-F238E27FC236}">
                <a16:creationId xmlns:a16="http://schemas.microsoft.com/office/drawing/2014/main" id="{DACCB427-9CAC-8D34-1A18-E17FE2888A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6201420"/>
            <a:ext cx="1193161" cy="434270"/>
          </a:xfrm>
          <a:prstGeom prst="rect">
            <a:avLst/>
          </a:prstGeom>
        </p:spPr>
      </p:pic>
    </p:spTree>
    <p:extLst>
      <p:ext uri="{BB962C8B-B14F-4D97-AF65-F5344CB8AC3E}">
        <p14:creationId xmlns:p14="http://schemas.microsoft.com/office/powerpoint/2010/main" val="4182547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va obsahy s nadpisy">
    <p:spTree>
      <p:nvGrpSpPr>
        <p:cNvPr id="1" name=""/>
        <p:cNvGrpSpPr/>
        <p:nvPr/>
      </p:nvGrpSpPr>
      <p:grpSpPr>
        <a:xfrm>
          <a:off x="0" y="0"/>
          <a:ext cx="0" cy="0"/>
          <a:chOff x="0" y="0"/>
          <a:chExt cx="0" cy="0"/>
        </a:xfrm>
      </p:grpSpPr>
      <p:sp>
        <p:nvSpPr>
          <p:cNvPr id="7" name="Obdélník 6"/>
          <p:cNvSpPr/>
          <p:nvPr userDrawn="1"/>
        </p:nvSpPr>
        <p:spPr>
          <a:xfrm>
            <a:off x="-1"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2D292A"/>
              </a:solidFill>
            </a:endParaRPr>
          </a:p>
        </p:txBody>
      </p:sp>
      <p:sp>
        <p:nvSpPr>
          <p:cNvPr id="3" name="Zástupný symbol pro text 2"/>
          <p:cNvSpPr>
            <a:spLocks noGrp="1"/>
          </p:cNvSpPr>
          <p:nvPr>
            <p:ph type="body" idx="1" hasCustomPrompt="1"/>
          </p:nvPr>
        </p:nvSpPr>
        <p:spPr>
          <a:xfrm>
            <a:off x="839788" y="1472804"/>
            <a:ext cx="5157787" cy="584775"/>
          </a:xfrm>
        </p:spPr>
        <p:txBody>
          <a:bodyPr anchor="ctr">
            <a:noAutofit/>
          </a:bodyPr>
          <a:lstStyle>
            <a:lvl1pPr marL="0" marR="0" indent="0" algn="l" defTabSz="914400" rtl="0" eaLnBrk="1" fontAlgn="auto" latinLnBrk="0" hangingPunct="1">
              <a:lnSpc>
                <a:spcPct val="100000"/>
              </a:lnSpc>
              <a:spcBef>
                <a:spcPts val="0"/>
              </a:spcBef>
              <a:spcAft>
                <a:spcPts val="0"/>
              </a:spcAft>
              <a:buClr>
                <a:schemeClr val="tx2"/>
              </a:buClr>
              <a:buSzTx/>
              <a:buFontTx/>
              <a:buNone/>
              <a:tabLst/>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endParaRPr lang="en-US" dirty="0"/>
          </a:p>
        </p:txBody>
      </p:sp>
      <p:sp>
        <p:nvSpPr>
          <p:cNvPr id="4" name="Zástupný symbol pro obsah 3"/>
          <p:cNvSpPr>
            <a:spLocks noGrp="1"/>
          </p:cNvSpPr>
          <p:nvPr>
            <p:ph sz="half" idx="2"/>
          </p:nvPr>
        </p:nvSpPr>
        <p:spPr>
          <a:xfrm>
            <a:off x="839788" y="2186169"/>
            <a:ext cx="5157787"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hasCustomPrompt="1"/>
          </p:nvPr>
        </p:nvSpPr>
        <p:spPr>
          <a:xfrm>
            <a:off x="6172200" y="1472804"/>
            <a:ext cx="5183188"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6" name="Zástupný symbol pro obsah 5"/>
          <p:cNvSpPr>
            <a:spLocks noGrp="1"/>
          </p:cNvSpPr>
          <p:nvPr>
            <p:ph sz="quarter" idx="4"/>
          </p:nvPr>
        </p:nvSpPr>
        <p:spPr>
          <a:xfrm>
            <a:off x="6172200" y="2186169"/>
            <a:ext cx="5183188"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Nadpis 9"/>
          <p:cNvSpPr>
            <a:spLocks noGrp="1"/>
          </p:cNvSpPr>
          <p:nvPr>
            <p:ph type="title"/>
          </p:nvPr>
        </p:nvSpPr>
        <p:spPr/>
        <p:txBody>
          <a:bodyPr/>
          <a:lstStyle/>
          <a:p>
            <a:r>
              <a:rPr lang="cs-CZ" dirty="0"/>
              <a:t>Kliknutím lze upravit styl</a:t>
            </a:r>
          </a:p>
        </p:txBody>
      </p:sp>
      <p:sp>
        <p:nvSpPr>
          <p:cNvPr id="9" name="Zástupný symbol pro zápatí 4"/>
          <p:cNvSpPr>
            <a:spLocks noGrp="1"/>
          </p:cNvSpPr>
          <p:nvPr>
            <p:ph type="ftr" sz="quarter" idx="10"/>
          </p:nvPr>
        </p:nvSpPr>
        <p:spPr>
          <a:xfrm>
            <a:off x="1785896" y="6356350"/>
            <a:ext cx="7911777" cy="258365"/>
          </a:xfrm>
          <a:prstGeom prst="rect">
            <a:avLst/>
          </a:prstGeom>
        </p:spPr>
        <p:txBody>
          <a:bodyPr vert="horz" lIns="91440" tIns="45720" rIns="91440" bIns="45720" rtlCol="0" anchor="ctr"/>
          <a:lstStyle>
            <a:lvl1pPr algn="ctr">
              <a:defRPr sz="1000">
                <a:solidFill>
                  <a:schemeClr val="tx1"/>
                </a:solidFill>
              </a:defRPr>
            </a:lvl1pPr>
          </a:lstStyle>
          <a:p>
            <a:r>
              <a:rPr lang="cs-CZ">
                <a:solidFill>
                  <a:srgbClr val="2D292A"/>
                </a:solidFill>
              </a:rPr>
              <a:t>STEM/MARK</a:t>
            </a:r>
            <a:endParaRPr lang="cs-CZ" dirty="0">
              <a:solidFill>
                <a:srgbClr val="2D292A"/>
              </a:solidFill>
            </a:endParaRPr>
          </a:p>
        </p:txBody>
      </p:sp>
      <p:sp>
        <p:nvSpPr>
          <p:cNvPr id="11" name="Zástupný symbol pro číslo snímku 5"/>
          <p:cNvSpPr>
            <a:spLocks noGrp="1"/>
          </p:cNvSpPr>
          <p:nvPr>
            <p:ph type="sldNum" sz="quarter" idx="11"/>
          </p:nvPr>
        </p:nvSpPr>
        <p:spPr>
          <a:xfrm>
            <a:off x="9991288" y="6350000"/>
            <a:ext cx="1362511" cy="258365"/>
          </a:xfrm>
          <a:prstGeom prst="rect">
            <a:avLst/>
          </a:prstGeom>
        </p:spPr>
        <p:txBody>
          <a:bodyPr vert="horz" lIns="91440" tIns="45720" rIns="91440" bIns="45720" rtlCol="0" anchor="ctr"/>
          <a:lstStyle>
            <a:lvl1pPr algn="r">
              <a:defRPr sz="1000">
                <a:solidFill>
                  <a:schemeClr val="tx1"/>
                </a:solidFill>
              </a:defRPr>
            </a:lvl1pPr>
          </a:lstStyle>
          <a:p>
            <a:fld id="{8A7AA762-EA47-416E-9E23-A6910279B348}" type="slidenum">
              <a:rPr lang="cs-CZ" smtClean="0">
                <a:solidFill>
                  <a:srgbClr val="2D292A"/>
                </a:solidFill>
              </a:rPr>
              <a:pPr/>
              <a:t>‹#›</a:t>
            </a:fld>
            <a:endParaRPr lang="cs-CZ" dirty="0">
              <a:solidFill>
                <a:srgbClr val="2D292A"/>
              </a:solidFill>
            </a:endParaRPr>
          </a:p>
        </p:txBody>
      </p:sp>
      <p:pic>
        <p:nvPicPr>
          <p:cNvPr id="13" name="Obrázek 12"/>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4" name="Obrázek 13"/>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3810474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ři obsahy">
    <p:spTree>
      <p:nvGrpSpPr>
        <p:cNvPr id="1" name=""/>
        <p:cNvGrpSpPr/>
        <p:nvPr/>
      </p:nvGrpSpPr>
      <p:grpSpPr>
        <a:xfrm>
          <a:off x="0" y="0"/>
          <a:ext cx="0" cy="0"/>
          <a:chOff x="0" y="0"/>
          <a:chExt cx="0" cy="0"/>
        </a:xfrm>
      </p:grpSpPr>
      <p:sp>
        <p:nvSpPr>
          <p:cNvPr id="9" name="Obdélník 8"/>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cs-CZ" dirty="0">
              <a:solidFill>
                <a:srgbClr val="FFFFFF"/>
              </a:solidFill>
            </a:endParaRPr>
          </a:p>
        </p:txBody>
      </p:sp>
      <p:sp>
        <p:nvSpPr>
          <p:cNvPr id="4" name="Zástupný symbol pro obsah 3"/>
          <p:cNvSpPr>
            <a:spLocks noGrp="1"/>
          </p:cNvSpPr>
          <p:nvPr>
            <p:ph sz="half" idx="2"/>
          </p:nvPr>
        </p:nvSpPr>
        <p:spPr>
          <a:xfrm>
            <a:off x="839789" y="1476462"/>
            <a:ext cx="3394076" cy="4879889"/>
          </a:xfrm>
          <a:noFill/>
        </p:spPr>
        <p:txBody>
          <a:bodyPr lIns="180000" tIns="108000" rIns="72000" bIns="216000">
            <a:noAutofit/>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obsah 5"/>
          <p:cNvSpPr>
            <a:spLocks noGrp="1"/>
          </p:cNvSpPr>
          <p:nvPr>
            <p:ph sz="quarter" idx="4"/>
          </p:nvPr>
        </p:nvSpPr>
        <p:spPr>
          <a:xfrm>
            <a:off x="4398167" y="1476462"/>
            <a:ext cx="3395665" cy="4879889"/>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5"/>
          <p:cNvSpPr>
            <a:spLocks noGrp="1"/>
          </p:cNvSpPr>
          <p:nvPr>
            <p:ph sz="quarter" idx="10"/>
          </p:nvPr>
        </p:nvSpPr>
        <p:spPr>
          <a:xfrm>
            <a:off x="7958135" y="1476462"/>
            <a:ext cx="3395665" cy="4879889"/>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Nadpis 9"/>
          <p:cNvSpPr>
            <a:spLocks noGrp="1"/>
          </p:cNvSpPr>
          <p:nvPr>
            <p:ph type="title"/>
          </p:nvPr>
        </p:nvSpPr>
        <p:spPr/>
        <p:txBody>
          <a:bodyPr/>
          <a:lstStyle/>
          <a:p>
            <a:r>
              <a:rPr lang="cs-CZ" dirty="0"/>
              <a:t>Kliknutím lze upravit styl</a:t>
            </a:r>
          </a:p>
        </p:txBody>
      </p:sp>
      <p:sp>
        <p:nvSpPr>
          <p:cNvPr id="12" name="Zástupný symbol pro zápatí 4"/>
          <p:cNvSpPr>
            <a:spLocks noGrp="1"/>
          </p:cNvSpPr>
          <p:nvPr>
            <p:ph type="ftr" sz="quarter" idx="3"/>
          </p:nvPr>
        </p:nvSpPr>
        <p:spPr>
          <a:xfrm>
            <a:off x="1785896" y="6356350"/>
            <a:ext cx="7911777" cy="258365"/>
          </a:xfrm>
          <a:prstGeom prst="rect">
            <a:avLst/>
          </a:prstGeom>
        </p:spPr>
        <p:txBody>
          <a:bodyPr vert="horz" lIns="91440" tIns="45720" rIns="91440" bIns="45720" rtlCol="0" anchor="ctr"/>
          <a:lstStyle>
            <a:lvl1pPr algn="ctr">
              <a:defRPr sz="1000">
                <a:solidFill>
                  <a:schemeClr val="tx1"/>
                </a:solidFill>
              </a:defRPr>
            </a:lvl1pPr>
          </a:lstStyle>
          <a:p>
            <a:r>
              <a:rPr lang="cs-CZ">
                <a:solidFill>
                  <a:srgbClr val="2D292A"/>
                </a:solidFill>
              </a:rPr>
              <a:t>STEM/MARK</a:t>
            </a:r>
            <a:endParaRPr lang="cs-CZ" dirty="0">
              <a:solidFill>
                <a:srgbClr val="2D292A"/>
              </a:solidFill>
            </a:endParaRPr>
          </a:p>
        </p:txBody>
      </p:sp>
      <p:sp>
        <p:nvSpPr>
          <p:cNvPr id="13" name="Zástupný symbol pro číslo snímku 5"/>
          <p:cNvSpPr>
            <a:spLocks noGrp="1"/>
          </p:cNvSpPr>
          <p:nvPr>
            <p:ph type="sldNum" sz="quarter" idx="13"/>
          </p:nvPr>
        </p:nvSpPr>
        <p:spPr>
          <a:xfrm>
            <a:off x="9991288" y="6350000"/>
            <a:ext cx="1362511" cy="258365"/>
          </a:xfrm>
          <a:prstGeom prst="rect">
            <a:avLst/>
          </a:prstGeom>
        </p:spPr>
        <p:txBody>
          <a:bodyPr vert="horz" lIns="91440" tIns="45720" rIns="91440" bIns="45720" rtlCol="0" anchor="ctr"/>
          <a:lstStyle>
            <a:lvl1pPr algn="r">
              <a:defRPr sz="1000">
                <a:solidFill>
                  <a:schemeClr val="tx1"/>
                </a:solidFill>
              </a:defRPr>
            </a:lvl1pPr>
          </a:lstStyle>
          <a:p>
            <a:fld id="{8A7AA762-EA47-416E-9E23-A6910279B348}" type="slidenum">
              <a:rPr lang="cs-CZ" smtClean="0">
                <a:solidFill>
                  <a:srgbClr val="2D292A"/>
                </a:solidFill>
              </a:rPr>
              <a:pPr/>
              <a:t>‹#›</a:t>
            </a:fld>
            <a:endParaRPr lang="cs-CZ" dirty="0">
              <a:solidFill>
                <a:srgbClr val="2D292A"/>
              </a:solidFill>
            </a:endParaRPr>
          </a:p>
        </p:txBody>
      </p:sp>
      <p:pic>
        <p:nvPicPr>
          <p:cNvPr id="18" name="Obrázek 17"/>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9" name="Obrázek 18"/>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23268108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ři obsahy s nadpisy">
    <p:spTree>
      <p:nvGrpSpPr>
        <p:cNvPr id="1" name=""/>
        <p:cNvGrpSpPr/>
        <p:nvPr/>
      </p:nvGrpSpPr>
      <p:grpSpPr>
        <a:xfrm>
          <a:off x="0" y="0"/>
          <a:ext cx="0" cy="0"/>
          <a:chOff x="0" y="0"/>
          <a:chExt cx="0" cy="0"/>
        </a:xfrm>
      </p:grpSpPr>
      <p:sp>
        <p:nvSpPr>
          <p:cNvPr id="9" name="Obdélník 8"/>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cs-CZ" dirty="0">
              <a:solidFill>
                <a:srgbClr val="FFFFFF"/>
              </a:solidFill>
            </a:endParaRPr>
          </a:p>
        </p:txBody>
      </p:sp>
      <p:sp>
        <p:nvSpPr>
          <p:cNvPr id="4" name="Zástupný symbol pro obsah 3"/>
          <p:cNvSpPr>
            <a:spLocks noGrp="1"/>
          </p:cNvSpPr>
          <p:nvPr>
            <p:ph sz="half" idx="2"/>
          </p:nvPr>
        </p:nvSpPr>
        <p:spPr>
          <a:xfrm>
            <a:off x="839789" y="2186169"/>
            <a:ext cx="3394076" cy="4170182"/>
          </a:xfrm>
          <a:noFill/>
        </p:spPr>
        <p:txBody>
          <a:bodyPr lIns="180000" tIns="108000" rIns="72000" bIns="216000">
            <a:noAutofit/>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obsah 5"/>
          <p:cNvSpPr>
            <a:spLocks noGrp="1"/>
          </p:cNvSpPr>
          <p:nvPr>
            <p:ph sz="quarter" idx="4"/>
          </p:nvPr>
        </p:nvSpPr>
        <p:spPr>
          <a:xfrm>
            <a:off x="4398167" y="2186169"/>
            <a:ext cx="3395665"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5"/>
          <p:cNvSpPr>
            <a:spLocks noGrp="1"/>
          </p:cNvSpPr>
          <p:nvPr>
            <p:ph sz="quarter" idx="10"/>
          </p:nvPr>
        </p:nvSpPr>
        <p:spPr>
          <a:xfrm>
            <a:off x="7958135" y="2186169"/>
            <a:ext cx="3395665" cy="4170182"/>
          </a:xfrm>
          <a:noFill/>
        </p:spPr>
        <p:txBody>
          <a:bodyPr lIns="180000" tIns="108000" rIns="72000" bIns="216000"/>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ext 2"/>
          <p:cNvSpPr>
            <a:spLocks noGrp="1"/>
          </p:cNvSpPr>
          <p:nvPr>
            <p:ph type="body" idx="1" hasCustomPrompt="1"/>
          </p:nvPr>
        </p:nvSpPr>
        <p:spPr>
          <a:xfrm>
            <a:off x="839789" y="1472804"/>
            <a:ext cx="3394076"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10" name="Nadpis 9"/>
          <p:cNvSpPr>
            <a:spLocks noGrp="1"/>
          </p:cNvSpPr>
          <p:nvPr>
            <p:ph type="title"/>
          </p:nvPr>
        </p:nvSpPr>
        <p:spPr/>
        <p:txBody>
          <a:bodyPr/>
          <a:lstStyle/>
          <a:p>
            <a:r>
              <a:rPr lang="cs-CZ" dirty="0"/>
              <a:t>Kliknutím lze upravit styl</a:t>
            </a:r>
          </a:p>
        </p:txBody>
      </p:sp>
      <p:sp>
        <p:nvSpPr>
          <p:cNvPr id="16" name="Zástupný symbol pro text 2"/>
          <p:cNvSpPr>
            <a:spLocks noGrp="1"/>
          </p:cNvSpPr>
          <p:nvPr>
            <p:ph type="body" idx="11" hasCustomPrompt="1"/>
          </p:nvPr>
        </p:nvSpPr>
        <p:spPr>
          <a:xfrm>
            <a:off x="4399756" y="1472804"/>
            <a:ext cx="3394076"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17" name="Zástupný symbol pro text 2"/>
          <p:cNvSpPr>
            <a:spLocks noGrp="1"/>
          </p:cNvSpPr>
          <p:nvPr>
            <p:ph type="body" idx="12" hasCustomPrompt="1"/>
          </p:nvPr>
        </p:nvSpPr>
        <p:spPr>
          <a:xfrm>
            <a:off x="7958135" y="1472804"/>
            <a:ext cx="3394076" cy="584775"/>
          </a:xfrm>
        </p:spPr>
        <p:txBody>
          <a:bodyPr anchor="ctr">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12" name="Zástupný symbol pro zápatí 4"/>
          <p:cNvSpPr>
            <a:spLocks noGrp="1"/>
          </p:cNvSpPr>
          <p:nvPr>
            <p:ph type="ftr" sz="quarter" idx="3"/>
          </p:nvPr>
        </p:nvSpPr>
        <p:spPr>
          <a:xfrm>
            <a:off x="1785896" y="6356350"/>
            <a:ext cx="7911777" cy="258365"/>
          </a:xfrm>
          <a:prstGeom prst="rect">
            <a:avLst/>
          </a:prstGeom>
        </p:spPr>
        <p:txBody>
          <a:bodyPr vert="horz" lIns="91440" tIns="45720" rIns="91440" bIns="45720" rtlCol="0" anchor="ctr"/>
          <a:lstStyle>
            <a:lvl1pPr algn="ctr">
              <a:defRPr sz="1000">
                <a:solidFill>
                  <a:schemeClr val="tx1"/>
                </a:solidFill>
              </a:defRPr>
            </a:lvl1pPr>
          </a:lstStyle>
          <a:p>
            <a:r>
              <a:rPr lang="cs-CZ">
                <a:solidFill>
                  <a:srgbClr val="2D292A"/>
                </a:solidFill>
              </a:rPr>
              <a:t>STEM/MARK</a:t>
            </a:r>
            <a:endParaRPr lang="cs-CZ" dirty="0">
              <a:solidFill>
                <a:srgbClr val="2D292A"/>
              </a:solidFill>
            </a:endParaRPr>
          </a:p>
        </p:txBody>
      </p:sp>
      <p:sp>
        <p:nvSpPr>
          <p:cNvPr id="13" name="Zástupný symbol pro číslo snímku 5"/>
          <p:cNvSpPr>
            <a:spLocks noGrp="1"/>
          </p:cNvSpPr>
          <p:nvPr>
            <p:ph type="sldNum" sz="quarter" idx="13"/>
          </p:nvPr>
        </p:nvSpPr>
        <p:spPr>
          <a:xfrm>
            <a:off x="9991288" y="6350000"/>
            <a:ext cx="1362511" cy="258365"/>
          </a:xfrm>
          <a:prstGeom prst="rect">
            <a:avLst/>
          </a:prstGeom>
        </p:spPr>
        <p:txBody>
          <a:bodyPr vert="horz" lIns="91440" tIns="45720" rIns="91440" bIns="45720" rtlCol="0" anchor="ctr"/>
          <a:lstStyle>
            <a:lvl1pPr algn="r">
              <a:defRPr sz="1000">
                <a:solidFill>
                  <a:schemeClr val="tx1"/>
                </a:solidFill>
              </a:defRPr>
            </a:lvl1pPr>
          </a:lstStyle>
          <a:p>
            <a:fld id="{8A7AA762-EA47-416E-9E23-A6910279B348}" type="slidenum">
              <a:rPr lang="cs-CZ" smtClean="0">
                <a:solidFill>
                  <a:srgbClr val="2D292A"/>
                </a:solidFill>
              </a:rPr>
              <a:pPr/>
              <a:t>‹#›</a:t>
            </a:fld>
            <a:endParaRPr lang="cs-CZ" dirty="0">
              <a:solidFill>
                <a:srgbClr val="2D292A"/>
              </a:solidFill>
            </a:endParaRPr>
          </a:p>
        </p:txBody>
      </p:sp>
      <p:pic>
        <p:nvPicPr>
          <p:cNvPr id="18" name="Obrázek 17"/>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9" name="Obrázek 18"/>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2226196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Obdélník 5"/>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2" name="Nadpis 1"/>
          <p:cNvSpPr>
            <a:spLocks noGrp="1"/>
          </p:cNvSpPr>
          <p:nvPr>
            <p:ph type="title"/>
          </p:nvPr>
        </p:nvSpPr>
        <p:spPr/>
        <p:txBody>
          <a:bodyPr/>
          <a:lstStyle/>
          <a:p>
            <a:r>
              <a:rPr lang="cs-CZ" dirty="0"/>
              <a:t>Kliknutím lze upravit styl</a:t>
            </a:r>
          </a:p>
        </p:txBody>
      </p:sp>
      <p:sp>
        <p:nvSpPr>
          <p:cNvPr id="4" name="Zástupný symbol pro zápatí 3"/>
          <p:cNvSpPr>
            <a:spLocks noGrp="1"/>
          </p:cNvSpPr>
          <p:nvPr>
            <p:ph type="ftr" sz="quarter" idx="11"/>
          </p:nvPr>
        </p:nvSpPr>
        <p:spPr/>
        <p:txBody>
          <a:bodyPr/>
          <a:lstStyle>
            <a:lvl1pPr>
              <a:defRPr sz="1000"/>
            </a:lvl1pPr>
          </a:lstStyle>
          <a:p>
            <a:r>
              <a:rPr lang="cs-CZ">
                <a:solidFill>
                  <a:srgbClr val="2D292A"/>
                </a:solidFill>
              </a:rPr>
              <a:t>STEM/MARK</a:t>
            </a:r>
          </a:p>
        </p:txBody>
      </p:sp>
      <p:sp>
        <p:nvSpPr>
          <p:cNvPr id="5" name="Zástupný symbol pro číslo snímku 4"/>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pic>
        <p:nvPicPr>
          <p:cNvPr id="9" name="Obrázek 8"/>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0" name="Obrázek 9"/>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3949773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Obdélník 4"/>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3" name="Zástupný symbol pro zápatí 2"/>
          <p:cNvSpPr>
            <a:spLocks noGrp="1"/>
          </p:cNvSpPr>
          <p:nvPr>
            <p:ph type="ftr" sz="quarter" idx="11"/>
          </p:nvPr>
        </p:nvSpPr>
        <p:spPr/>
        <p:txBody>
          <a:bodyPr/>
          <a:lstStyle>
            <a:lvl1pPr>
              <a:defRPr sz="1000"/>
            </a:lvl1pPr>
          </a:lstStyle>
          <a:p>
            <a:r>
              <a:rPr lang="cs-CZ">
                <a:solidFill>
                  <a:srgbClr val="2D292A"/>
                </a:solidFill>
              </a:rPr>
              <a:t>STEM/MARK</a:t>
            </a:r>
          </a:p>
        </p:txBody>
      </p:sp>
      <p:sp>
        <p:nvSpPr>
          <p:cNvPr id="4" name="Zástupný symbol pro číslo snímku 3"/>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pic>
        <p:nvPicPr>
          <p:cNvPr id="8" name="Obrázek 7"/>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9" name="Obrázek 8"/>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266509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obsah a obrázek">
    <p:spTree>
      <p:nvGrpSpPr>
        <p:cNvPr id="1" name=""/>
        <p:cNvGrpSpPr/>
        <p:nvPr/>
      </p:nvGrpSpPr>
      <p:grpSpPr>
        <a:xfrm>
          <a:off x="0" y="0"/>
          <a:ext cx="0" cy="0"/>
          <a:chOff x="0" y="0"/>
          <a:chExt cx="0" cy="0"/>
        </a:xfrm>
      </p:grpSpPr>
      <p:sp>
        <p:nvSpPr>
          <p:cNvPr id="9" name="Obdélník 8"/>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a:xfrm>
            <a:off x="838200" y="1479154"/>
            <a:ext cx="6372000" cy="4872916"/>
          </a:xfrm>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11"/>
          </p:nvPr>
        </p:nvSpPr>
        <p:spPr/>
        <p:txBody>
          <a:bodyPr/>
          <a:lstStyle>
            <a:lvl1pPr>
              <a:defRPr sz="1000"/>
            </a:lvl1pPr>
          </a:lstStyle>
          <a:p>
            <a:r>
              <a:rPr lang="cs-CZ"/>
              <a:t>STEM/MARK</a:t>
            </a:r>
          </a:p>
        </p:txBody>
      </p:sp>
      <p:sp>
        <p:nvSpPr>
          <p:cNvPr id="6" name="Zástupný symbol pro číslo snímku 5"/>
          <p:cNvSpPr>
            <a:spLocks noGrp="1"/>
          </p:cNvSpPr>
          <p:nvPr>
            <p:ph type="sldNum" sz="quarter" idx="12"/>
          </p:nvPr>
        </p:nvSpPr>
        <p:spPr/>
        <p:txBody>
          <a:bodyPr/>
          <a:lstStyle>
            <a:lvl1pPr>
              <a:defRPr sz="1000"/>
            </a:lvl1pPr>
          </a:lstStyle>
          <a:p>
            <a:fld id="{8A7AA762-EA47-416E-9E23-A6910279B348}" type="slidenum">
              <a:rPr lang="cs-CZ" smtClean="0"/>
              <a:pPr/>
              <a:t>‹#›</a:t>
            </a:fld>
            <a:endParaRPr lang="cs-CZ"/>
          </a:p>
        </p:txBody>
      </p:sp>
      <p:sp>
        <p:nvSpPr>
          <p:cNvPr id="8" name="Zástupný symbol pro obrázek 7"/>
          <p:cNvSpPr>
            <a:spLocks noGrp="1"/>
          </p:cNvSpPr>
          <p:nvPr>
            <p:ph type="pic" sz="quarter" idx="13"/>
          </p:nvPr>
        </p:nvSpPr>
        <p:spPr>
          <a:xfrm>
            <a:off x="7315200" y="1479068"/>
            <a:ext cx="4876800" cy="4874106"/>
          </a:xfrm>
        </p:spPr>
        <p:txBody>
          <a:bodyPr anchor="ctr"/>
          <a:lstStyle>
            <a:lvl1pPr marL="0" indent="0" algn="ctr">
              <a:buNone/>
              <a:defRPr/>
            </a:lvl1pPr>
          </a:lstStyle>
          <a:p>
            <a:endParaRPr lang="cs-CZ" dirty="0"/>
          </a:p>
        </p:txBody>
      </p:sp>
      <p:pic>
        <p:nvPicPr>
          <p:cNvPr id="12" name="Obrázek 11"/>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3" name="Obrázek 12"/>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1040776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Závěrečný snímek CZ">
    <p:spTree>
      <p:nvGrpSpPr>
        <p:cNvPr id="1" name=""/>
        <p:cNvGrpSpPr/>
        <p:nvPr/>
      </p:nvGrpSpPr>
      <p:grpSpPr>
        <a:xfrm>
          <a:off x="0" y="0"/>
          <a:ext cx="0" cy="0"/>
          <a:chOff x="0" y="0"/>
          <a:chExt cx="0" cy="0"/>
        </a:xfrm>
      </p:grpSpPr>
      <p:sp>
        <p:nvSpPr>
          <p:cNvPr id="20" name="Obdélník 19"/>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75158"/>
            <a:ext cx="12192000" cy="4382842"/>
          </a:xfrm>
          <a:prstGeom prst="rect">
            <a:avLst/>
          </a:prstGeom>
          <a:ln>
            <a:noFill/>
          </a:ln>
        </p:spPr>
      </p:pic>
      <p:sp>
        <p:nvSpPr>
          <p:cNvPr id="28" name="Obdélník 27">
            <a:hlinkClick r:id="rId3"/>
          </p:cNvPr>
          <p:cNvSpPr/>
          <p:nvPr userDrawn="1"/>
        </p:nvSpPr>
        <p:spPr>
          <a:xfrm>
            <a:off x="4417262" y="2844577"/>
            <a:ext cx="3164638" cy="400110"/>
          </a:xfrm>
          <a:prstGeom prst="rect">
            <a:avLst/>
          </a:prstGeom>
        </p:spPr>
        <p:txBody>
          <a:bodyPr wrap="square">
            <a:noAutofit/>
          </a:bodyPr>
          <a:lstStyle/>
          <a:p>
            <a:r>
              <a:rPr lang="cs-CZ" sz="2000" b="1" noProof="1">
                <a:solidFill>
                  <a:srgbClr val="FFFFFF"/>
                </a:solidFill>
              </a:rPr>
              <a:t>KONTAKTNÍ OSOBA</a:t>
            </a:r>
            <a:endParaRPr lang="cs-CZ" noProof="1">
              <a:solidFill>
                <a:srgbClr val="FFFFFF"/>
              </a:solidFill>
            </a:endParaRPr>
          </a:p>
        </p:txBody>
      </p:sp>
      <p:sp>
        <p:nvSpPr>
          <p:cNvPr id="10" name="Zástupný symbol pro text 6"/>
          <p:cNvSpPr>
            <a:spLocks noGrp="1"/>
          </p:cNvSpPr>
          <p:nvPr>
            <p:ph type="body" sz="quarter" idx="15"/>
          </p:nvPr>
        </p:nvSpPr>
        <p:spPr>
          <a:xfrm>
            <a:off x="4417262" y="3204187"/>
            <a:ext cx="3640888" cy="646331"/>
          </a:xfrm>
        </p:spPr>
        <p:txBody>
          <a:bodyPr wrap="square">
            <a:noAutofit/>
          </a:bodyPr>
          <a:lstStyle>
            <a:lvl1pPr marL="0" indent="0">
              <a:spcBef>
                <a:spcPts val="0"/>
              </a:spcBef>
              <a:buNone/>
              <a:defRPr sz="1800">
                <a:solidFill>
                  <a:schemeClr val="bg1"/>
                </a:solidFill>
              </a:defRPr>
            </a:lvl1pPr>
          </a:lstStyle>
          <a:p>
            <a:pPr lvl="0"/>
            <a:r>
              <a:rPr lang="cs-CZ" noProof="1"/>
              <a:t>Kliknutím lze upravit styly předlohy textu.</a:t>
            </a:r>
          </a:p>
        </p:txBody>
      </p:sp>
      <p:pic>
        <p:nvPicPr>
          <p:cNvPr id="13" name="Obráze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1413" y="457200"/>
            <a:ext cx="2598056" cy="486467"/>
          </a:xfrm>
          <a:prstGeom prst="rect">
            <a:avLst/>
          </a:prstGeom>
        </p:spPr>
      </p:pic>
      <p:pic>
        <p:nvPicPr>
          <p:cNvPr id="15" name="Obrázek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9655" y="4619624"/>
            <a:ext cx="460376" cy="460376"/>
          </a:xfrm>
          <a:prstGeom prst="rect">
            <a:avLst/>
          </a:prstGeom>
        </p:spPr>
      </p:pic>
      <p:pic>
        <p:nvPicPr>
          <p:cNvPr id="16" name="Obrázek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655" y="5221286"/>
            <a:ext cx="460376" cy="460376"/>
          </a:xfrm>
          <a:prstGeom prst="rect">
            <a:avLst/>
          </a:prstGeom>
        </p:spPr>
      </p:pic>
      <p:sp>
        <p:nvSpPr>
          <p:cNvPr id="17" name="Zástupný symbol pro text 4"/>
          <p:cNvSpPr txBox="1">
            <a:spLocks/>
          </p:cNvSpPr>
          <p:nvPr userDrawn="1"/>
        </p:nvSpPr>
        <p:spPr>
          <a:xfrm>
            <a:off x="1193371" y="4619625"/>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71C54"/>
              </a:buClr>
            </a:pPr>
            <a:r>
              <a:rPr lang="en-US" sz="1800" noProof="1">
                <a:solidFill>
                  <a:srgbClr val="FFFFFF"/>
                </a:solidFill>
              </a:rPr>
              <a:t>@stemmark</a:t>
            </a:r>
            <a:endParaRPr lang="cs-CZ" sz="1800" noProof="1">
              <a:solidFill>
                <a:srgbClr val="FFFFFF"/>
              </a:solidFill>
            </a:endParaRPr>
          </a:p>
        </p:txBody>
      </p:sp>
      <p:sp>
        <p:nvSpPr>
          <p:cNvPr id="18" name="Zástupný symbol pro text 4"/>
          <p:cNvSpPr txBox="1">
            <a:spLocks/>
          </p:cNvSpPr>
          <p:nvPr userDrawn="1"/>
        </p:nvSpPr>
        <p:spPr>
          <a:xfrm>
            <a:off x="1193371" y="5221286"/>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71C54"/>
              </a:buClr>
            </a:pPr>
            <a:r>
              <a:rPr lang="en-US" sz="1800" noProof="1">
                <a:solidFill>
                  <a:srgbClr val="FFFFFF"/>
                </a:solidFill>
              </a:rPr>
              <a:t>slideshare.net/stemmark</a:t>
            </a:r>
            <a:endParaRPr lang="cs-CZ" sz="1800" noProof="1">
              <a:solidFill>
                <a:srgbClr val="FFFFFF"/>
              </a:solidFill>
            </a:endParaRPr>
          </a:p>
        </p:txBody>
      </p:sp>
      <p:pic>
        <p:nvPicPr>
          <p:cNvPr id="12" name="Obrázek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7135" y="4543197"/>
            <a:ext cx="271878" cy="271878"/>
          </a:xfrm>
          <a:prstGeom prst="rect">
            <a:avLst/>
          </a:prstGeom>
        </p:spPr>
      </p:pic>
      <p:pic>
        <p:nvPicPr>
          <p:cNvPr id="14" name="Obrázek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27135" y="4160395"/>
            <a:ext cx="271878" cy="270874"/>
          </a:xfrm>
          <a:prstGeom prst="rect">
            <a:avLst/>
          </a:prstGeom>
        </p:spPr>
      </p:pic>
      <p:sp>
        <p:nvSpPr>
          <p:cNvPr id="19" name="Zástupný symbol pro text 6"/>
          <p:cNvSpPr>
            <a:spLocks noGrp="1"/>
          </p:cNvSpPr>
          <p:nvPr>
            <p:ph type="body" sz="quarter" idx="16" hasCustomPrompt="1"/>
          </p:nvPr>
        </p:nvSpPr>
        <p:spPr>
          <a:xfrm>
            <a:off x="4919511" y="4157332"/>
            <a:ext cx="3033864" cy="276999"/>
          </a:xfrm>
        </p:spPr>
        <p:txBody>
          <a:bodyPr wrap="square" tIns="0" bIns="0" anchor="ctr">
            <a:noAutofit/>
          </a:bodyPr>
          <a:lstStyle>
            <a:lvl1pPr marL="0" indent="0">
              <a:buNone/>
              <a:defRPr sz="1800">
                <a:solidFill>
                  <a:schemeClr val="bg1"/>
                </a:solidFill>
              </a:defRPr>
            </a:lvl1pPr>
          </a:lstStyle>
          <a:p>
            <a:pPr lvl="0"/>
            <a:r>
              <a:rPr lang="cs-CZ" noProof="1"/>
              <a:t>+420</a:t>
            </a:r>
          </a:p>
        </p:txBody>
      </p:sp>
      <p:sp>
        <p:nvSpPr>
          <p:cNvPr id="21" name="Zástupný symbol pro text 6"/>
          <p:cNvSpPr>
            <a:spLocks noGrp="1"/>
          </p:cNvSpPr>
          <p:nvPr>
            <p:ph type="body" sz="quarter" idx="17" hasCustomPrompt="1"/>
          </p:nvPr>
        </p:nvSpPr>
        <p:spPr>
          <a:xfrm>
            <a:off x="4919511" y="4550043"/>
            <a:ext cx="4719789" cy="276999"/>
          </a:xfrm>
        </p:spPr>
        <p:txBody>
          <a:bodyPr wrap="square" tIns="0" bIns="0" anchor="ctr">
            <a:noAutofit/>
          </a:bodyPr>
          <a:lstStyle>
            <a:lvl1pPr marL="0" indent="0">
              <a:buNone/>
              <a:defRPr sz="1800">
                <a:solidFill>
                  <a:schemeClr val="bg1"/>
                </a:solidFill>
              </a:defRPr>
            </a:lvl1pPr>
          </a:lstStyle>
          <a:p>
            <a:pPr lvl="0"/>
            <a:r>
              <a:rPr lang="en-US" noProof="1"/>
              <a:t>@stemmark.cz</a:t>
            </a:r>
            <a:endParaRPr lang="cs-CZ" noProof="1"/>
          </a:p>
        </p:txBody>
      </p:sp>
      <p:sp>
        <p:nvSpPr>
          <p:cNvPr id="26" name="Obdélník 25">
            <a:hlinkClick r:id="rId3"/>
          </p:cNvPr>
          <p:cNvSpPr/>
          <p:nvPr userDrawn="1"/>
        </p:nvSpPr>
        <p:spPr>
          <a:xfrm>
            <a:off x="597954" y="4015916"/>
            <a:ext cx="1998432" cy="369332"/>
          </a:xfrm>
          <a:prstGeom prst="rect">
            <a:avLst/>
          </a:prstGeom>
          <a:noFill/>
        </p:spPr>
        <p:txBody>
          <a:bodyPr wrap="none">
            <a:spAutoFit/>
          </a:bodyPr>
          <a:lstStyle/>
          <a:p>
            <a:r>
              <a:rPr lang="en-US" noProof="1">
                <a:solidFill>
                  <a:srgbClr val="FFFFFF"/>
                </a:solidFill>
              </a:rPr>
              <a:t>www.stemmark.cz</a:t>
            </a:r>
            <a:endParaRPr lang="cs-CZ" noProof="1">
              <a:solidFill>
                <a:srgbClr val="FFFFFF"/>
              </a:solidFill>
            </a:endParaRPr>
          </a:p>
        </p:txBody>
      </p:sp>
      <p:sp>
        <p:nvSpPr>
          <p:cNvPr id="27" name="Obdélník 26">
            <a:hlinkClick r:id="rId3"/>
          </p:cNvPr>
          <p:cNvSpPr/>
          <p:nvPr userDrawn="1"/>
        </p:nvSpPr>
        <p:spPr>
          <a:xfrm>
            <a:off x="597954" y="2844577"/>
            <a:ext cx="2269789" cy="1031051"/>
          </a:xfrm>
          <a:prstGeom prst="rect">
            <a:avLst/>
          </a:prstGeom>
        </p:spPr>
        <p:txBody>
          <a:bodyPr wrap="none">
            <a:spAutoFit/>
          </a:bodyPr>
          <a:lstStyle/>
          <a:p>
            <a:pPr>
              <a:spcAft>
                <a:spcPts val="600"/>
              </a:spcAft>
            </a:pPr>
            <a:r>
              <a:rPr lang="cs-CZ" sz="2000" b="1" noProof="1">
                <a:solidFill>
                  <a:srgbClr val="FFFFFF"/>
                </a:solidFill>
              </a:rPr>
              <a:t>STEM/MARK, a.s.</a:t>
            </a:r>
          </a:p>
          <a:p>
            <a:r>
              <a:rPr lang="cs-CZ" noProof="1">
                <a:solidFill>
                  <a:srgbClr val="FFFFFF"/>
                </a:solidFill>
              </a:rPr>
              <a:t>Smrčkova 2485/4</a:t>
            </a:r>
            <a:br>
              <a:rPr lang="cs-CZ" noProof="1">
                <a:solidFill>
                  <a:srgbClr val="FFFFFF"/>
                </a:solidFill>
              </a:rPr>
            </a:br>
            <a:r>
              <a:rPr lang="cs-CZ" noProof="1">
                <a:solidFill>
                  <a:srgbClr val="FFFFFF"/>
                </a:solidFill>
              </a:rPr>
              <a:t>180 00  Praha 8</a:t>
            </a:r>
          </a:p>
        </p:txBody>
      </p:sp>
      <p:sp>
        <p:nvSpPr>
          <p:cNvPr id="4" name="Zástupný symbol pro obrázek 3"/>
          <p:cNvSpPr>
            <a:spLocks noGrp="1"/>
          </p:cNvSpPr>
          <p:nvPr>
            <p:ph type="pic" sz="quarter" idx="18" hasCustomPrompt="1"/>
          </p:nvPr>
        </p:nvSpPr>
        <p:spPr>
          <a:xfrm>
            <a:off x="7617108" y="2793579"/>
            <a:ext cx="1549400" cy="1549400"/>
          </a:xfrm>
          <a:prstGeom prst="ellipse">
            <a:avLst/>
          </a:prstGeom>
        </p:spPr>
        <p:txBody>
          <a:bodyPr tIns="0" bIns="0">
            <a:normAutofit/>
          </a:bodyPr>
          <a:lstStyle>
            <a:lvl1pPr marL="0" indent="0" algn="ctr">
              <a:buNone/>
              <a:defRPr sz="1800">
                <a:solidFill>
                  <a:schemeClr val="bg1"/>
                </a:solidFill>
              </a:defRPr>
            </a:lvl1pPr>
          </a:lstStyle>
          <a:p>
            <a:r>
              <a:rPr lang="cs-CZ" noProof="1"/>
              <a:t>fotka</a:t>
            </a:r>
          </a:p>
        </p:txBody>
      </p:sp>
      <p:sp>
        <p:nvSpPr>
          <p:cNvPr id="3" name="Nadpis 2"/>
          <p:cNvSpPr>
            <a:spLocks noGrp="1"/>
          </p:cNvSpPr>
          <p:nvPr>
            <p:ph type="title"/>
          </p:nvPr>
        </p:nvSpPr>
        <p:spPr>
          <a:xfrm>
            <a:off x="838200" y="365126"/>
            <a:ext cx="8045741" cy="985439"/>
          </a:xfrm>
        </p:spPr>
        <p:txBody>
          <a:bodyPr/>
          <a:lstStyle/>
          <a:p>
            <a:r>
              <a:rPr lang="cs-CZ"/>
              <a:t>Kliknutím lze upravit styl.</a:t>
            </a:r>
          </a:p>
        </p:txBody>
      </p:sp>
    </p:spTree>
    <p:extLst>
      <p:ext uri="{BB962C8B-B14F-4D97-AF65-F5344CB8AC3E}">
        <p14:creationId xmlns:p14="http://schemas.microsoft.com/office/powerpoint/2010/main" val="1393688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Závěrečný snímek EN">
    <p:spTree>
      <p:nvGrpSpPr>
        <p:cNvPr id="1" name=""/>
        <p:cNvGrpSpPr/>
        <p:nvPr/>
      </p:nvGrpSpPr>
      <p:grpSpPr>
        <a:xfrm>
          <a:off x="0" y="0"/>
          <a:ext cx="0" cy="0"/>
          <a:chOff x="0" y="0"/>
          <a:chExt cx="0" cy="0"/>
        </a:xfrm>
      </p:grpSpPr>
      <p:sp>
        <p:nvSpPr>
          <p:cNvPr id="20" name="Obdélník 19"/>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pic>
        <p:nvPicPr>
          <p:cNvPr id="22"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91413" y="465541"/>
            <a:ext cx="2613744" cy="47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75158"/>
            <a:ext cx="12192000" cy="4382842"/>
          </a:xfrm>
          <a:prstGeom prst="rect">
            <a:avLst/>
          </a:prstGeom>
          <a:ln>
            <a:noFill/>
          </a:ln>
        </p:spPr>
      </p:pic>
      <p:sp>
        <p:nvSpPr>
          <p:cNvPr id="28" name="Obdélník 27">
            <a:hlinkClick r:id="rId4"/>
          </p:cNvPr>
          <p:cNvSpPr/>
          <p:nvPr userDrawn="1"/>
        </p:nvSpPr>
        <p:spPr>
          <a:xfrm>
            <a:off x="4417262" y="2844577"/>
            <a:ext cx="3164638" cy="400110"/>
          </a:xfrm>
          <a:prstGeom prst="rect">
            <a:avLst/>
          </a:prstGeom>
        </p:spPr>
        <p:txBody>
          <a:bodyPr wrap="square">
            <a:noAutofit/>
          </a:bodyPr>
          <a:lstStyle/>
          <a:p>
            <a:r>
              <a:rPr lang="en-US" sz="2000" b="1" noProof="1">
                <a:solidFill>
                  <a:srgbClr val="FFFFFF"/>
                </a:solidFill>
              </a:rPr>
              <a:t>CONTACT US</a:t>
            </a:r>
            <a:endParaRPr lang="cs-CZ" noProof="1">
              <a:solidFill>
                <a:srgbClr val="FFFFFF"/>
              </a:solidFill>
            </a:endParaRPr>
          </a:p>
        </p:txBody>
      </p:sp>
      <p:sp>
        <p:nvSpPr>
          <p:cNvPr id="10" name="Zástupný symbol pro text 6"/>
          <p:cNvSpPr>
            <a:spLocks noGrp="1"/>
          </p:cNvSpPr>
          <p:nvPr>
            <p:ph type="body" sz="quarter" idx="15"/>
          </p:nvPr>
        </p:nvSpPr>
        <p:spPr>
          <a:xfrm>
            <a:off x="4417262" y="3204187"/>
            <a:ext cx="3640888" cy="646331"/>
          </a:xfrm>
        </p:spPr>
        <p:txBody>
          <a:bodyPr wrap="square">
            <a:noAutofit/>
          </a:bodyPr>
          <a:lstStyle>
            <a:lvl1pPr marL="0" indent="0">
              <a:spcBef>
                <a:spcPts val="0"/>
              </a:spcBef>
              <a:buNone/>
              <a:defRPr sz="1800">
                <a:solidFill>
                  <a:schemeClr val="bg1"/>
                </a:solidFill>
              </a:defRPr>
            </a:lvl1pPr>
          </a:lstStyle>
          <a:p>
            <a:pPr lvl="0"/>
            <a:r>
              <a:rPr lang="cs-CZ" noProof="1"/>
              <a:t>Kliknutím lze upravit styly předlohy textu.</a:t>
            </a:r>
          </a:p>
        </p:txBody>
      </p:sp>
      <p:pic>
        <p:nvPicPr>
          <p:cNvPr id="15" name="Obrázek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9655" y="4619624"/>
            <a:ext cx="460376" cy="460376"/>
          </a:xfrm>
          <a:prstGeom prst="rect">
            <a:avLst/>
          </a:prstGeom>
        </p:spPr>
      </p:pic>
      <p:pic>
        <p:nvPicPr>
          <p:cNvPr id="16" name="Obrázek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655" y="5221286"/>
            <a:ext cx="460376" cy="460376"/>
          </a:xfrm>
          <a:prstGeom prst="rect">
            <a:avLst/>
          </a:prstGeom>
        </p:spPr>
      </p:pic>
      <p:sp>
        <p:nvSpPr>
          <p:cNvPr id="17" name="Zástupný symbol pro text 4"/>
          <p:cNvSpPr txBox="1">
            <a:spLocks/>
          </p:cNvSpPr>
          <p:nvPr userDrawn="1"/>
        </p:nvSpPr>
        <p:spPr>
          <a:xfrm>
            <a:off x="1193371" y="4619625"/>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71C54"/>
              </a:buClr>
            </a:pPr>
            <a:r>
              <a:rPr lang="en-US" sz="1800" noProof="1">
                <a:solidFill>
                  <a:srgbClr val="FFFFFF"/>
                </a:solidFill>
              </a:rPr>
              <a:t>@stemmark</a:t>
            </a:r>
            <a:endParaRPr lang="cs-CZ" sz="1800" noProof="1">
              <a:solidFill>
                <a:srgbClr val="FFFFFF"/>
              </a:solidFill>
            </a:endParaRPr>
          </a:p>
        </p:txBody>
      </p:sp>
      <p:sp>
        <p:nvSpPr>
          <p:cNvPr id="18" name="Zástupný symbol pro text 4"/>
          <p:cNvSpPr txBox="1">
            <a:spLocks/>
          </p:cNvSpPr>
          <p:nvPr userDrawn="1"/>
        </p:nvSpPr>
        <p:spPr>
          <a:xfrm>
            <a:off x="1193371" y="5221286"/>
            <a:ext cx="2877457" cy="4603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Wingdings" panose="05000000000000000000" pitchFamily="2" charset="2"/>
              <a:buNone/>
              <a:defRPr sz="2000" kern="1200">
                <a:solidFill>
                  <a:schemeClr val="bg1"/>
                </a:solidFill>
                <a:latin typeface="+mn-lt"/>
                <a:ea typeface="+mn-ea"/>
                <a:cs typeface="+mn-cs"/>
              </a:defRPr>
            </a:lvl1pPr>
            <a:lvl2pPr marL="804863" indent="-347663" algn="l" defTabSz="914400" rtl="0" eaLnBrk="1" latinLnBrk="0" hangingPunct="1">
              <a:lnSpc>
                <a:spcPct val="10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71C54"/>
              </a:buClr>
            </a:pPr>
            <a:r>
              <a:rPr lang="en-US" sz="1800" noProof="1">
                <a:solidFill>
                  <a:srgbClr val="FFFFFF"/>
                </a:solidFill>
              </a:rPr>
              <a:t>slideshare.net/stemmark</a:t>
            </a:r>
            <a:endParaRPr lang="cs-CZ" sz="1800" noProof="1">
              <a:solidFill>
                <a:srgbClr val="FFFFFF"/>
              </a:solidFill>
            </a:endParaRPr>
          </a:p>
        </p:txBody>
      </p:sp>
      <p:pic>
        <p:nvPicPr>
          <p:cNvPr id="12" name="Obrázek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7135" y="4543197"/>
            <a:ext cx="271878" cy="271878"/>
          </a:xfrm>
          <a:prstGeom prst="rect">
            <a:avLst/>
          </a:prstGeom>
        </p:spPr>
      </p:pic>
      <p:pic>
        <p:nvPicPr>
          <p:cNvPr id="14" name="Obrázek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27135" y="4160395"/>
            <a:ext cx="271878" cy="270874"/>
          </a:xfrm>
          <a:prstGeom prst="rect">
            <a:avLst/>
          </a:prstGeom>
        </p:spPr>
      </p:pic>
      <p:sp>
        <p:nvSpPr>
          <p:cNvPr id="19" name="Zástupný symbol pro text 6"/>
          <p:cNvSpPr>
            <a:spLocks noGrp="1"/>
          </p:cNvSpPr>
          <p:nvPr>
            <p:ph type="body" sz="quarter" idx="16" hasCustomPrompt="1"/>
          </p:nvPr>
        </p:nvSpPr>
        <p:spPr>
          <a:xfrm>
            <a:off x="4919511" y="4157332"/>
            <a:ext cx="3033864" cy="276999"/>
          </a:xfrm>
        </p:spPr>
        <p:txBody>
          <a:bodyPr wrap="square" tIns="0" bIns="0" anchor="ctr">
            <a:noAutofit/>
          </a:bodyPr>
          <a:lstStyle>
            <a:lvl1pPr marL="0" indent="0">
              <a:buNone/>
              <a:defRPr sz="1800">
                <a:solidFill>
                  <a:schemeClr val="bg1"/>
                </a:solidFill>
              </a:defRPr>
            </a:lvl1pPr>
          </a:lstStyle>
          <a:p>
            <a:pPr lvl="0"/>
            <a:r>
              <a:rPr lang="cs-CZ" noProof="1"/>
              <a:t>+420</a:t>
            </a:r>
          </a:p>
        </p:txBody>
      </p:sp>
      <p:sp>
        <p:nvSpPr>
          <p:cNvPr id="21" name="Zástupný symbol pro text 6"/>
          <p:cNvSpPr>
            <a:spLocks noGrp="1"/>
          </p:cNvSpPr>
          <p:nvPr>
            <p:ph type="body" sz="quarter" idx="17" hasCustomPrompt="1"/>
          </p:nvPr>
        </p:nvSpPr>
        <p:spPr>
          <a:xfrm>
            <a:off x="4919511" y="4550043"/>
            <a:ext cx="4719789" cy="276999"/>
          </a:xfrm>
        </p:spPr>
        <p:txBody>
          <a:bodyPr wrap="square" tIns="0" bIns="0" anchor="ctr">
            <a:noAutofit/>
          </a:bodyPr>
          <a:lstStyle>
            <a:lvl1pPr marL="0" indent="0">
              <a:buNone/>
              <a:defRPr sz="1800">
                <a:solidFill>
                  <a:schemeClr val="bg1"/>
                </a:solidFill>
              </a:defRPr>
            </a:lvl1pPr>
          </a:lstStyle>
          <a:p>
            <a:pPr lvl="0"/>
            <a:r>
              <a:rPr lang="en-US" noProof="1"/>
              <a:t>@stemmark.cz</a:t>
            </a:r>
            <a:endParaRPr lang="cs-CZ" noProof="1"/>
          </a:p>
        </p:txBody>
      </p:sp>
      <p:sp>
        <p:nvSpPr>
          <p:cNvPr id="26" name="Obdélník 25">
            <a:hlinkClick r:id="rId4"/>
          </p:cNvPr>
          <p:cNvSpPr/>
          <p:nvPr userDrawn="1"/>
        </p:nvSpPr>
        <p:spPr>
          <a:xfrm>
            <a:off x="597954" y="4015916"/>
            <a:ext cx="1998432" cy="369332"/>
          </a:xfrm>
          <a:prstGeom prst="rect">
            <a:avLst/>
          </a:prstGeom>
          <a:noFill/>
        </p:spPr>
        <p:txBody>
          <a:bodyPr wrap="none">
            <a:spAutoFit/>
          </a:bodyPr>
          <a:lstStyle/>
          <a:p>
            <a:r>
              <a:rPr lang="en-US" noProof="1">
                <a:solidFill>
                  <a:srgbClr val="FFFFFF"/>
                </a:solidFill>
              </a:rPr>
              <a:t>www.stemmark.cz</a:t>
            </a:r>
            <a:endParaRPr lang="cs-CZ" noProof="1">
              <a:solidFill>
                <a:srgbClr val="FFFFFF"/>
              </a:solidFill>
            </a:endParaRPr>
          </a:p>
        </p:txBody>
      </p:sp>
      <p:sp>
        <p:nvSpPr>
          <p:cNvPr id="27" name="Obdélník 26">
            <a:hlinkClick r:id="rId4"/>
          </p:cNvPr>
          <p:cNvSpPr/>
          <p:nvPr userDrawn="1"/>
        </p:nvSpPr>
        <p:spPr>
          <a:xfrm>
            <a:off x="597954" y="2844577"/>
            <a:ext cx="2269789" cy="1031051"/>
          </a:xfrm>
          <a:prstGeom prst="rect">
            <a:avLst/>
          </a:prstGeom>
        </p:spPr>
        <p:txBody>
          <a:bodyPr wrap="none">
            <a:spAutoFit/>
          </a:bodyPr>
          <a:lstStyle/>
          <a:p>
            <a:pPr>
              <a:spcAft>
                <a:spcPts val="600"/>
              </a:spcAft>
            </a:pPr>
            <a:r>
              <a:rPr lang="cs-CZ" sz="2000" b="1" noProof="1">
                <a:solidFill>
                  <a:srgbClr val="FFFFFF"/>
                </a:solidFill>
              </a:rPr>
              <a:t>STEM/MARK, a.s.</a:t>
            </a:r>
          </a:p>
          <a:p>
            <a:r>
              <a:rPr lang="cs-CZ" noProof="1">
                <a:solidFill>
                  <a:srgbClr val="FFFFFF"/>
                </a:solidFill>
              </a:rPr>
              <a:t>Smrčkova 2485/4</a:t>
            </a:r>
            <a:br>
              <a:rPr lang="cs-CZ" noProof="1">
                <a:solidFill>
                  <a:srgbClr val="FFFFFF"/>
                </a:solidFill>
              </a:rPr>
            </a:br>
            <a:r>
              <a:rPr lang="cs-CZ" noProof="1">
                <a:solidFill>
                  <a:srgbClr val="FFFFFF"/>
                </a:solidFill>
              </a:rPr>
              <a:t>180 00  Praha 8</a:t>
            </a:r>
          </a:p>
        </p:txBody>
      </p:sp>
      <p:sp>
        <p:nvSpPr>
          <p:cNvPr id="4" name="Zástupný symbol pro obrázek 3"/>
          <p:cNvSpPr>
            <a:spLocks noGrp="1"/>
          </p:cNvSpPr>
          <p:nvPr>
            <p:ph type="pic" sz="quarter" idx="18" hasCustomPrompt="1"/>
          </p:nvPr>
        </p:nvSpPr>
        <p:spPr>
          <a:xfrm>
            <a:off x="7617108" y="2793579"/>
            <a:ext cx="1549400" cy="1549400"/>
          </a:xfrm>
          <a:prstGeom prst="ellipse">
            <a:avLst/>
          </a:prstGeom>
        </p:spPr>
        <p:txBody>
          <a:bodyPr tIns="0" bIns="0">
            <a:normAutofit/>
          </a:bodyPr>
          <a:lstStyle>
            <a:lvl1pPr marL="0" indent="0" algn="ctr">
              <a:buNone/>
              <a:defRPr sz="1800">
                <a:solidFill>
                  <a:schemeClr val="bg1"/>
                </a:solidFill>
              </a:defRPr>
            </a:lvl1pPr>
          </a:lstStyle>
          <a:p>
            <a:r>
              <a:rPr lang="cs-CZ" noProof="1"/>
              <a:t>fotka</a:t>
            </a:r>
          </a:p>
        </p:txBody>
      </p:sp>
      <p:sp>
        <p:nvSpPr>
          <p:cNvPr id="3" name="Nadpis 2"/>
          <p:cNvSpPr>
            <a:spLocks noGrp="1"/>
          </p:cNvSpPr>
          <p:nvPr>
            <p:ph type="title"/>
          </p:nvPr>
        </p:nvSpPr>
        <p:spPr>
          <a:xfrm>
            <a:off x="838200" y="365126"/>
            <a:ext cx="8028963" cy="985439"/>
          </a:xfrm>
        </p:spPr>
        <p:txBody>
          <a:bodyPr/>
          <a:lstStyle/>
          <a:p>
            <a:r>
              <a:rPr lang="cs-CZ"/>
              <a:t>Kliknutím lze upravit styl.</a:t>
            </a:r>
          </a:p>
        </p:txBody>
      </p:sp>
    </p:spTree>
    <p:extLst>
      <p:ext uri="{BB962C8B-B14F-4D97-AF65-F5344CB8AC3E}">
        <p14:creationId xmlns:p14="http://schemas.microsoft.com/office/powerpoint/2010/main" val="2960343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ntakty_CZ">
    <p:spTree>
      <p:nvGrpSpPr>
        <p:cNvPr id="1" name=""/>
        <p:cNvGrpSpPr/>
        <p:nvPr/>
      </p:nvGrpSpPr>
      <p:grpSpPr>
        <a:xfrm>
          <a:off x="0" y="0"/>
          <a:ext cx="0" cy="0"/>
          <a:chOff x="0" y="0"/>
          <a:chExt cx="0" cy="0"/>
        </a:xfrm>
      </p:grpSpPr>
      <p:sp>
        <p:nvSpPr>
          <p:cNvPr id="6" name="Obdélník 5"/>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2" name="Nadpis 1"/>
          <p:cNvSpPr>
            <a:spLocks noGrp="1"/>
          </p:cNvSpPr>
          <p:nvPr>
            <p:ph type="title"/>
          </p:nvPr>
        </p:nvSpPr>
        <p:spPr/>
        <p:txBody>
          <a:bodyPr/>
          <a:lstStyle/>
          <a:p>
            <a:r>
              <a:rPr lang="cs-CZ" dirty="0"/>
              <a:t>Kliknutím lze upravit styl</a:t>
            </a:r>
          </a:p>
        </p:txBody>
      </p:sp>
      <p:sp>
        <p:nvSpPr>
          <p:cNvPr id="4" name="Zástupný symbol pro zápatí 3"/>
          <p:cNvSpPr>
            <a:spLocks noGrp="1"/>
          </p:cNvSpPr>
          <p:nvPr>
            <p:ph type="ftr" sz="quarter" idx="11"/>
          </p:nvPr>
        </p:nvSpPr>
        <p:spPr/>
        <p:txBody>
          <a:bodyPr/>
          <a:lstStyle>
            <a:lvl1pPr>
              <a:defRPr sz="1000"/>
            </a:lvl1pPr>
          </a:lstStyle>
          <a:p>
            <a:r>
              <a:rPr lang="cs-CZ">
                <a:solidFill>
                  <a:srgbClr val="2D292A"/>
                </a:solidFill>
              </a:rPr>
              <a:t>STEM/MARK</a:t>
            </a:r>
          </a:p>
        </p:txBody>
      </p:sp>
      <p:sp>
        <p:nvSpPr>
          <p:cNvPr id="5" name="Zástupný symbol pro číslo snímku 4"/>
          <p:cNvSpPr>
            <a:spLocks noGrp="1"/>
          </p:cNvSpPr>
          <p:nvPr>
            <p:ph type="sldNum" sz="quarter" idx="12"/>
          </p:nvPr>
        </p:nvSpPr>
        <p:spPr/>
        <p:txBody>
          <a:bodyPr/>
          <a:lstStyle>
            <a:lvl1pPr>
              <a:defRPr sz="1000"/>
            </a:lvl1pPr>
          </a:lstStyle>
          <a:p>
            <a:fld id="{8A7AA762-EA47-416E-9E23-A6910279B348}" type="slidenum">
              <a:rPr lang="cs-CZ" smtClean="0">
                <a:solidFill>
                  <a:srgbClr val="2D292A"/>
                </a:solidFill>
              </a:rPr>
              <a:pPr/>
              <a:t>‹#›</a:t>
            </a:fld>
            <a:endParaRPr lang="cs-CZ">
              <a:solidFill>
                <a:srgbClr val="2D292A"/>
              </a:solidFill>
            </a:endParaRPr>
          </a:p>
        </p:txBody>
      </p:sp>
      <p:pic>
        <p:nvPicPr>
          <p:cNvPr id="9" name="Obrázek 8"/>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0" name="Obrázek 9"/>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pic>
        <p:nvPicPr>
          <p:cNvPr id="8" name="Picture 7">
            <a:extLst>
              <a:ext uri="{FF2B5EF4-FFF2-40B4-BE49-F238E27FC236}">
                <a16:creationId xmlns:a16="http://schemas.microsoft.com/office/drawing/2014/main" id="{C0AE92FF-D833-4D9B-BF65-3AEDF9F4C1F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70976" y="4218392"/>
            <a:ext cx="2669560" cy="3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ástupný obsah 1">
            <a:extLst>
              <a:ext uri="{FF2B5EF4-FFF2-40B4-BE49-F238E27FC236}">
                <a16:creationId xmlns:a16="http://schemas.microsoft.com/office/drawing/2014/main" id="{3C5CF03F-493D-4287-AFFC-A5B04CB3C410}"/>
              </a:ext>
            </a:extLst>
          </p:cNvPr>
          <p:cNvSpPr>
            <a:spLocks noGrp="1"/>
          </p:cNvSpPr>
          <p:nvPr>
            <p:ph sz="half" idx="1" hasCustomPrompt="1"/>
          </p:nvPr>
        </p:nvSpPr>
        <p:spPr>
          <a:xfrm>
            <a:off x="3310128" y="2404872"/>
            <a:ext cx="2709672" cy="3951478"/>
          </a:xfrm>
        </p:spPr>
        <p:txBody>
          <a:bodyPr/>
          <a:lstStyle>
            <a:lvl1pPr>
              <a:defRPr/>
            </a:lvl1pPr>
          </a:lstStyle>
          <a:p>
            <a:pPr>
              <a:spcBef>
                <a:spcPts val="0"/>
              </a:spcBef>
            </a:pPr>
            <a:r>
              <a:rPr lang="cs-CZ" b="1" dirty="0"/>
              <a:t>Jan Tuček</a:t>
            </a:r>
          </a:p>
          <a:p>
            <a:pPr>
              <a:spcBef>
                <a:spcPts val="0"/>
              </a:spcBef>
            </a:pPr>
            <a:r>
              <a:rPr lang="cs-CZ" dirty="0" err="1"/>
              <a:t>Director</a:t>
            </a:r>
            <a:endParaRPr lang="en-US" dirty="0"/>
          </a:p>
          <a:p>
            <a:pPr>
              <a:spcBef>
                <a:spcPts val="0"/>
              </a:spcBef>
            </a:pPr>
            <a:endParaRPr lang="en-US" dirty="0"/>
          </a:p>
          <a:p>
            <a:pPr>
              <a:spcBef>
                <a:spcPts val="0"/>
              </a:spcBef>
            </a:pPr>
            <a:r>
              <a:rPr lang="cs-CZ" dirty="0"/>
              <a:t>+420 ​724 433 888</a:t>
            </a:r>
          </a:p>
          <a:p>
            <a:pPr>
              <a:spcBef>
                <a:spcPts val="0"/>
              </a:spcBef>
            </a:pPr>
            <a:r>
              <a:rPr lang="cs-CZ" dirty="0"/>
              <a:t>tucek@stemmark.cz</a:t>
            </a:r>
          </a:p>
        </p:txBody>
      </p:sp>
      <p:sp>
        <p:nvSpPr>
          <p:cNvPr id="14" name="Obdélník 13"/>
          <p:cNvSpPr/>
          <p:nvPr userDrawn="1"/>
        </p:nvSpPr>
        <p:spPr>
          <a:xfrm>
            <a:off x="8019876" y="4697835"/>
            <a:ext cx="3338818" cy="1384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400" dirty="0">
                <a:solidFill>
                  <a:srgbClr val="2D292A"/>
                </a:solidFill>
              </a:rPr>
              <a:t>Smrčkova 2485/4</a:t>
            </a:r>
            <a:br>
              <a:rPr lang="fi-FI" sz="1400" dirty="0">
                <a:solidFill>
                  <a:srgbClr val="2D292A"/>
                </a:solidFill>
              </a:rPr>
            </a:br>
            <a:r>
              <a:rPr lang="fi-FI" sz="1400" dirty="0">
                <a:solidFill>
                  <a:srgbClr val="2D292A"/>
                </a:solidFill>
              </a:rPr>
              <a:t>180 00  Praha 8</a:t>
            </a:r>
          </a:p>
          <a:p>
            <a:pPr algn="r"/>
            <a:endParaRPr lang="fi-FI" sz="1400" dirty="0">
              <a:solidFill>
                <a:srgbClr val="2D292A"/>
              </a:solidFill>
            </a:endParaRPr>
          </a:p>
          <a:p>
            <a:pPr algn="r"/>
            <a:r>
              <a:rPr lang="fi-FI" sz="1400" dirty="0">
                <a:solidFill>
                  <a:srgbClr val="2D292A"/>
                </a:solidFill>
              </a:rPr>
              <a:t>www.stemmark.cz</a:t>
            </a:r>
          </a:p>
          <a:p>
            <a:pPr algn="r"/>
            <a:r>
              <a:rPr lang="fi-FI" sz="1400" dirty="0">
                <a:solidFill>
                  <a:srgbClr val="2D292A"/>
                </a:solidFill>
              </a:rPr>
              <a:t>twitter.com/stemmark</a:t>
            </a:r>
          </a:p>
          <a:p>
            <a:pPr algn="r"/>
            <a:r>
              <a:rPr lang="fi-FI" sz="1400" dirty="0">
                <a:solidFill>
                  <a:srgbClr val="2D292A"/>
                </a:solidFill>
              </a:rPr>
              <a:t>slideshare.net/stemmark</a:t>
            </a:r>
          </a:p>
        </p:txBody>
      </p:sp>
      <p:pic>
        <p:nvPicPr>
          <p:cNvPr id="3" name="Obrázek 2">
            <a:extLst>
              <a:ext uri="{FF2B5EF4-FFF2-40B4-BE49-F238E27FC236}">
                <a16:creationId xmlns:a16="http://schemas.microsoft.com/office/drawing/2014/main" id="{CF1C0A86-702E-3581-58D9-272155C383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5800" y="6201420"/>
            <a:ext cx="1193161" cy="434270"/>
          </a:xfrm>
          <a:prstGeom prst="rect">
            <a:avLst/>
          </a:prstGeom>
        </p:spPr>
      </p:pic>
    </p:spTree>
    <p:extLst>
      <p:ext uri="{BB962C8B-B14F-4D97-AF65-F5344CB8AC3E}">
        <p14:creationId xmlns:p14="http://schemas.microsoft.com/office/powerpoint/2010/main" val="2469043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Graf s komentářem">
    <p:spTree>
      <p:nvGrpSpPr>
        <p:cNvPr id="1" name=""/>
        <p:cNvGrpSpPr/>
        <p:nvPr/>
      </p:nvGrpSpPr>
      <p:grpSpPr>
        <a:xfrm>
          <a:off x="0" y="0"/>
          <a:ext cx="0" cy="0"/>
          <a:chOff x="0" y="0"/>
          <a:chExt cx="0" cy="0"/>
        </a:xfrm>
      </p:grpSpPr>
      <p:sp>
        <p:nvSpPr>
          <p:cNvPr id="8" name="Obdélník 7"/>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hasCustomPrompt="1"/>
          </p:nvPr>
        </p:nvSpPr>
        <p:spPr>
          <a:xfrm>
            <a:off x="7315200" y="1479154"/>
            <a:ext cx="4038599" cy="4874021"/>
          </a:xfrm>
        </p:spPr>
        <p:txBody>
          <a:bodyPr>
            <a:noAutofit/>
          </a:bodyPr>
          <a:lstStyle>
            <a:lvl1pPr marL="0" indent="0">
              <a:buFontTx/>
              <a:buNone/>
              <a:defRPr sz="1400"/>
            </a:lvl1pPr>
            <a:lvl2pPr>
              <a:defRPr sz="1800"/>
            </a:lvl2pPr>
            <a:lvl3pPr>
              <a:defRPr sz="1600"/>
            </a:lvl3pPr>
            <a:lvl4pPr>
              <a:defRPr sz="1400"/>
            </a:lvl4pPr>
            <a:lvl5pPr>
              <a:defRPr sz="1400"/>
            </a:lvl5pPr>
          </a:lstStyle>
          <a:p>
            <a:pPr lvl="0"/>
            <a:r>
              <a:rPr lang="cs-CZ" dirty="0"/>
              <a:t>Kliknutím lze upravit styly předlohy textu.</a:t>
            </a:r>
          </a:p>
        </p:txBody>
      </p:sp>
      <p:sp>
        <p:nvSpPr>
          <p:cNvPr id="5" name="Zástupný symbol pro zápatí 4"/>
          <p:cNvSpPr>
            <a:spLocks noGrp="1"/>
          </p:cNvSpPr>
          <p:nvPr>
            <p:ph type="ftr" sz="quarter" idx="11"/>
          </p:nvPr>
        </p:nvSpPr>
        <p:spPr/>
        <p:txBody>
          <a:bodyPr/>
          <a:lstStyle>
            <a:lvl1pPr>
              <a:defRPr sz="1000"/>
            </a:lvl1pPr>
          </a:lstStyle>
          <a:p>
            <a:r>
              <a:rPr lang="cs-CZ"/>
              <a:t>STEM/MARK</a:t>
            </a:r>
          </a:p>
        </p:txBody>
      </p:sp>
      <p:sp>
        <p:nvSpPr>
          <p:cNvPr id="6" name="Zástupný symbol pro číslo snímku 5"/>
          <p:cNvSpPr>
            <a:spLocks noGrp="1"/>
          </p:cNvSpPr>
          <p:nvPr>
            <p:ph type="sldNum" sz="quarter" idx="12"/>
          </p:nvPr>
        </p:nvSpPr>
        <p:spPr/>
        <p:txBody>
          <a:bodyPr/>
          <a:lstStyle>
            <a:lvl1pPr>
              <a:defRPr sz="1000"/>
            </a:lvl1pPr>
          </a:lstStyle>
          <a:p>
            <a:fld id="{8A7AA762-EA47-416E-9E23-A6910279B348}" type="slidenum">
              <a:rPr lang="cs-CZ" smtClean="0"/>
              <a:pPr/>
              <a:t>‹#›</a:t>
            </a:fld>
            <a:endParaRPr lang="cs-CZ"/>
          </a:p>
        </p:txBody>
      </p:sp>
      <p:sp>
        <p:nvSpPr>
          <p:cNvPr id="10" name="Zástupný symbol pro graf 9"/>
          <p:cNvSpPr>
            <a:spLocks noGrp="1"/>
          </p:cNvSpPr>
          <p:nvPr>
            <p:ph type="chart" sz="quarter" idx="13"/>
          </p:nvPr>
        </p:nvSpPr>
        <p:spPr>
          <a:xfrm>
            <a:off x="838200" y="1460500"/>
            <a:ext cx="6372000" cy="4892675"/>
          </a:xfrm>
        </p:spPr>
        <p:txBody>
          <a:bodyPr tIns="72000" bIns="1080000" anchor="ctr"/>
          <a:lstStyle>
            <a:lvl1pPr marL="0" indent="0" algn="ctr">
              <a:buFontTx/>
              <a:buNone/>
              <a:defRPr/>
            </a:lvl1pPr>
          </a:lstStyle>
          <a:p>
            <a:endParaRPr lang="cs-CZ" dirty="0"/>
          </a:p>
        </p:txBody>
      </p:sp>
      <p:pic>
        <p:nvPicPr>
          <p:cNvPr id="12" name="Obrázek 11"/>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3" name="Obrázek 12"/>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pic>
        <p:nvPicPr>
          <p:cNvPr id="4" name="Obrázek 3">
            <a:extLst>
              <a:ext uri="{FF2B5EF4-FFF2-40B4-BE49-F238E27FC236}">
                <a16:creationId xmlns:a16="http://schemas.microsoft.com/office/drawing/2014/main" id="{46A9A3C8-296C-8390-30A8-FAFEDAF05DC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6201420"/>
            <a:ext cx="1193161" cy="434270"/>
          </a:xfrm>
          <a:prstGeom prst="rect">
            <a:avLst/>
          </a:prstGeom>
        </p:spPr>
      </p:pic>
    </p:spTree>
    <p:extLst>
      <p:ext uri="{BB962C8B-B14F-4D97-AF65-F5344CB8AC3E}">
        <p14:creationId xmlns:p14="http://schemas.microsoft.com/office/powerpoint/2010/main" val="3918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adpis a obrázek">
    <p:spTree>
      <p:nvGrpSpPr>
        <p:cNvPr id="1" name=""/>
        <p:cNvGrpSpPr/>
        <p:nvPr/>
      </p:nvGrpSpPr>
      <p:grpSpPr>
        <a:xfrm>
          <a:off x="0" y="0"/>
          <a:ext cx="0" cy="0"/>
          <a:chOff x="0" y="0"/>
          <a:chExt cx="0" cy="0"/>
        </a:xfrm>
      </p:grpSpPr>
      <p:sp>
        <p:nvSpPr>
          <p:cNvPr id="7" name="Obdélník 6"/>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Zástupný symbol pro obrázek 7"/>
          <p:cNvSpPr>
            <a:spLocks noGrp="1"/>
          </p:cNvSpPr>
          <p:nvPr>
            <p:ph type="pic" sz="quarter" idx="13"/>
          </p:nvPr>
        </p:nvSpPr>
        <p:spPr>
          <a:xfrm>
            <a:off x="0" y="0"/>
            <a:ext cx="12192000" cy="6858000"/>
          </a:xfrm>
        </p:spPr>
        <p:txBody>
          <a:bodyPr anchor="ctr"/>
          <a:lstStyle>
            <a:lvl1pPr marL="0" indent="0" algn="ctr">
              <a:buNone/>
              <a:defRPr/>
            </a:lvl1pPr>
          </a:lstStyle>
          <a:p>
            <a:endParaRPr lang="cs-CZ" dirty="0"/>
          </a:p>
        </p:txBody>
      </p:sp>
      <p:sp>
        <p:nvSpPr>
          <p:cNvPr id="3" name="Nadpis 2"/>
          <p:cNvSpPr>
            <a:spLocks noGrp="1"/>
          </p:cNvSpPr>
          <p:nvPr>
            <p:ph type="title"/>
          </p:nvPr>
        </p:nvSpPr>
        <p:spPr>
          <a:effectLst>
            <a:outerShdw blurRad="50800" dist="38100" dir="2700000" algn="tl" rotWithShape="0">
              <a:prstClr val="black">
                <a:alpha val="40000"/>
              </a:prstClr>
            </a:outerShdw>
          </a:effectLst>
        </p:spPr>
        <p:txBody>
          <a:bodyPr/>
          <a:lstStyle>
            <a:lvl1pPr>
              <a:defRPr>
                <a:solidFill>
                  <a:schemeClr val="bg1"/>
                </a:solidFill>
                <a:effectLst>
                  <a:outerShdw blurRad="203200" algn="ctr" rotWithShape="0">
                    <a:prstClr val="black">
                      <a:alpha val="37000"/>
                    </a:prstClr>
                  </a:outerShdw>
                </a:effectLst>
              </a:defRPr>
            </a:lvl1pPr>
          </a:lstStyle>
          <a:p>
            <a:r>
              <a:rPr lang="cs-CZ" dirty="0"/>
              <a:t>Kliknutím lze upravit styl.</a:t>
            </a:r>
          </a:p>
        </p:txBody>
      </p:sp>
      <p:sp>
        <p:nvSpPr>
          <p:cNvPr id="10" name="AutoShape 3"/>
          <p:cNvSpPr>
            <a:spLocks noChangeAspect="1" noChangeArrowheads="1" noTextEdit="1"/>
          </p:cNvSpPr>
          <p:nvPr userDrawn="1"/>
        </p:nvSpPr>
        <p:spPr bwMode="auto">
          <a:xfrm>
            <a:off x="233363" y="624363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pic>
        <p:nvPicPr>
          <p:cNvPr id="11" name="Obrázek 10"/>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spTree>
    <p:extLst>
      <p:ext uri="{BB962C8B-B14F-4D97-AF65-F5344CB8AC3E}">
        <p14:creationId xmlns:p14="http://schemas.microsoft.com/office/powerpoint/2010/main" val="63281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zislajd 1">
    <p:spTree>
      <p:nvGrpSpPr>
        <p:cNvPr id="1" name=""/>
        <p:cNvGrpSpPr/>
        <p:nvPr/>
      </p:nvGrpSpPr>
      <p:grpSpPr>
        <a:xfrm>
          <a:off x="0" y="0"/>
          <a:ext cx="0" cy="0"/>
          <a:chOff x="0" y="0"/>
          <a:chExt cx="0" cy="0"/>
        </a:xfrm>
      </p:grpSpPr>
      <p:sp>
        <p:nvSpPr>
          <p:cNvPr id="6" name="Obdélník 5"/>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9" name="Obrázek 8"/>
          <p:cNvPicPr>
            <a:picLocks noChangeAspect="1"/>
          </p:cNvPicPr>
          <p:nvPr userDrawn="1"/>
        </p:nvPicPr>
        <p:blipFill rotWithShape="1">
          <a:blip r:embed="rId2">
            <a:extLst>
              <a:ext uri="{28A0092B-C50C-407E-A947-70E740481C1C}">
                <a14:useLocalDpi xmlns:a14="http://schemas.microsoft.com/office/drawing/2010/main" val="0"/>
              </a:ext>
            </a:extLst>
          </a:blip>
          <a:srcRect b="41329"/>
          <a:stretch/>
        </p:blipFill>
        <p:spPr>
          <a:xfrm>
            <a:off x="0" y="4286774"/>
            <a:ext cx="12192000" cy="2571226"/>
          </a:xfrm>
          <a:prstGeom prst="rect">
            <a:avLst/>
          </a:prstGeom>
          <a:ln>
            <a:noFill/>
          </a:ln>
        </p:spPr>
      </p:pic>
      <p:sp>
        <p:nvSpPr>
          <p:cNvPr id="2" name="Nadpis 1"/>
          <p:cNvSpPr>
            <a:spLocks noGrp="1"/>
          </p:cNvSpPr>
          <p:nvPr>
            <p:ph type="title"/>
          </p:nvPr>
        </p:nvSpPr>
        <p:spPr>
          <a:xfrm>
            <a:off x="575734" y="4514850"/>
            <a:ext cx="8596841" cy="1001713"/>
          </a:xfrm>
        </p:spPr>
        <p:txBody>
          <a:bodyPr anchor="b">
            <a:noAutofit/>
          </a:bodyPr>
          <a:lstStyle>
            <a:lvl1pPr>
              <a:defRPr sz="3600">
                <a:solidFill>
                  <a:schemeClr val="bg1"/>
                </a:solidFill>
              </a:defRPr>
            </a:lvl1pPr>
          </a:lstStyle>
          <a:p>
            <a:r>
              <a:rPr lang="cs-CZ" dirty="0"/>
              <a:t>Kliknutím lze upravit styl</a:t>
            </a:r>
          </a:p>
        </p:txBody>
      </p:sp>
      <p:sp>
        <p:nvSpPr>
          <p:cNvPr id="3" name="Zástupný symbol pro text 2"/>
          <p:cNvSpPr>
            <a:spLocks noGrp="1"/>
          </p:cNvSpPr>
          <p:nvPr>
            <p:ph type="body" idx="1"/>
          </p:nvPr>
        </p:nvSpPr>
        <p:spPr>
          <a:xfrm>
            <a:off x="573617" y="5543552"/>
            <a:ext cx="8596841" cy="854074"/>
          </a:xfrm>
        </p:spPr>
        <p:txBody>
          <a:bodyPr>
            <a:noAutofit/>
          </a:bodyPr>
          <a:lstStyle>
            <a:lvl1pPr marL="0" indent="0">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Kliknutím lze upravit styly předlohy textu</a:t>
            </a:r>
          </a:p>
        </p:txBody>
      </p:sp>
      <p:sp>
        <p:nvSpPr>
          <p:cNvPr id="10" name="Zástupný symbol pro obrázek 9"/>
          <p:cNvSpPr>
            <a:spLocks noGrp="1"/>
          </p:cNvSpPr>
          <p:nvPr>
            <p:ph type="pic" sz="quarter" idx="10" hasCustomPrompt="1"/>
          </p:nvPr>
        </p:nvSpPr>
        <p:spPr>
          <a:xfrm>
            <a:off x="0" y="0"/>
            <a:ext cx="12192000" cy="4279900"/>
          </a:xfrm>
        </p:spPr>
        <p:txBody>
          <a:bodyPr tIns="0" bIns="1152000" anchor="ctr"/>
          <a:lstStyle>
            <a:lvl1pPr marL="0" indent="0" algn="ctr">
              <a:buFontTx/>
              <a:buNone/>
              <a:defRPr>
                <a:solidFill>
                  <a:schemeClr val="tx2"/>
                </a:solidFill>
              </a:defRPr>
            </a:lvl1pPr>
          </a:lstStyle>
          <a:p>
            <a:r>
              <a:rPr lang="cs-CZ" dirty="0"/>
              <a:t>fotka</a:t>
            </a:r>
          </a:p>
        </p:txBody>
      </p:sp>
    </p:spTree>
    <p:extLst>
      <p:ext uri="{BB962C8B-B14F-4D97-AF65-F5344CB8AC3E}">
        <p14:creationId xmlns:p14="http://schemas.microsoft.com/office/powerpoint/2010/main" val="159682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zislajd 2">
    <p:spTree>
      <p:nvGrpSpPr>
        <p:cNvPr id="1" name=""/>
        <p:cNvGrpSpPr/>
        <p:nvPr/>
      </p:nvGrpSpPr>
      <p:grpSpPr>
        <a:xfrm>
          <a:off x="0" y="0"/>
          <a:ext cx="0" cy="0"/>
          <a:chOff x="0" y="0"/>
          <a:chExt cx="0" cy="0"/>
        </a:xfrm>
      </p:grpSpPr>
      <p:pic>
        <p:nvPicPr>
          <p:cNvPr id="6" name="Obrázek 5"/>
          <p:cNvPicPr>
            <a:picLocks noChangeAspect="1"/>
          </p:cNvPicPr>
          <p:nvPr userDrawn="1"/>
        </p:nvPicPr>
        <p:blipFill rotWithShape="1">
          <a:blip r:embed="rId2">
            <a:extLst>
              <a:ext uri="{28A0092B-C50C-407E-A947-70E740481C1C}">
                <a14:useLocalDpi xmlns:a14="http://schemas.microsoft.com/office/drawing/2010/main" val="0"/>
              </a:ext>
            </a:extLst>
          </a:blip>
          <a:srcRect b="41329"/>
          <a:stretch/>
        </p:blipFill>
        <p:spPr>
          <a:xfrm>
            <a:off x="0" y="4286774"/>
            <a:ext cx="12192000" cy="2571226"/>
          </a:xfrm>
          <a:prstGeom prst="rect">
            <a:avLst/>
          </a:prstGeom>
          <a:ln>
            <a:noFill/>
          </a:ln>
        </p:spPr>
      </p:pic>
      <p:sp>
        <p:nvSpPr>
          <p:cNvPr id="2" name="Nadpis 1"/>
          <p:cNvSpPr>
            <a:spLocks noGrp="1"/>
          </p:cNvSpPr>
          <p:nvPr>
            <p:ph type="title"/>
          </p:nvPr>
        </p:nvSpPr>
        <p:spPr>
          <a:xfrm>
            <a:off x="575734" y="4514850"/>
            <a:ext cx="8596841" cy="1001713"/>
          </a:xfrm>
        </p:spPr>
        <p:txBody>
          <a:bodyPr anchor="b">
            <a:noAutofit/>
          </a:bodyPr>
          <a:lstStyle>
            <a:lvl1pPr>
              <a:defRPr sz="3600">
                <a:solidFill>
                  <a:schemeClr val="bg1"/>
                </a:solidFill>
              </a:defRPr>
            </a:lvl1pPr>
          </a:lstStyle>
          <a:p>
            <a:r>
              <a:rPr lang="cs-CZ" dirty="0"/>
              <a:t>Kliknutím lze upravit styl</a:t>
            </a:r>
          </a:p>
        </p:txBody>
      </p:sp>
      <p:sp>
        <p:nvSpPr>
          <p:cNvPr id="3" name="Zástupný symbol pro text 2"/>
          <p:cNvSpPr>
            <a:spLocks noGrp="1"/>
          </p:cNvSpPr>
          <p:nvPr>
            <p:ph type="body" idx="1"/>
          </p:nvPr>
        </p:nvSpPr>
        <p:spPr>
          <a:xfrm>
            <a:off x="573617" y="5543552"/>
            <a:ext cx="8596841" cy="854074"/>
          </a:xfrm>
        </p:spPr>
        <p:txBody>
          <a:bodyPr>
            <a:noAutofit/>
          </a:bodyPr>
          <a:lstStyle>
            <a:lvl1pPr marL="0" indent="0">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Kliknutím lze upravit styly předlohy textu</a:t>
            </a:r>
          </a:p>
        </p:txBody>
      </p:sp>
    </p:spTree>
    <p:extLst>
      <p:ext uri="{BB962C8B-B14F-4D97-AF65-F5344CB8AC3E}">
        <p14:creationId xmlns:p14="http://schemas.microsoft.com/office/powerpoint/2010/main" val="372551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8" name="Obdélník 7"/>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Zástupný symbol pro obsah 2"/>
          <p:cNvSpPr>
            <a:spLocks noGrp="1"/>
          </p:cNvSpPr>
          <p:nvPr>
            <p:ph sz="half" idx="1"/>
          </p:nvPr>
        </p:nvSpPr>
        <p:spPr>
          <a:xfrm>
            <a:off x="838200" y="1479154"/>
            <a:ext cx="5181600" cy="4877196"/>
          </a:xfrm>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72200" y="1479154"/>
            <a:ext cx="5181600" cy="4877196"/>
          </a:xfrm>
        </p:spPr>
        <p:txBody>
          <a:bodyPr/>
          <a:lstStyle>
            <a:lvl2pPr>
              <a:buClr>
                <a:schemeClr val="tx2"/>
              </a:buClr>
              <a:defRPr/>
            </a:lvl2pPr>
            <a:lvl3pPr>
              <a:buClr>
                <a:schemeClr val="tx2"/>
              </a:buClr>
              <a:defRPr/>
            </a:lvl3pPr>
            <a:lvl4pPr>
              <a:buClr>
                <a:schemeClr val="tx2"/>
              </a:buClr>
              <a:defRPr/>
            </a:lvl4pPr>
            <a:lvl5pPr>
              <a:buClr>
                <a:schemeClr val="tx2"/>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11"/>
          </p:nvPr>
        </p:nvSpPr>
        <p:spPr/>
        <p:txBody>
          <a:bodyPr/>
          <a:lstStyle>
            <a:lvl1pPr>
              <a:defRPr sz="1000"/>
            </a:lvl1pPr>
          </a:lstStyle>
          <a:p>
            <a:r>
              <a:rPr lang="cs-CZ" dirty="0"/>
              <a:t>STEM/MARK</a:t>
            </a:r>
          </a:p>
        </p:txBody>
      </p:sp>
      <p:sp>
        <p:nvSpPr>
          <p:cNvPr id="7" name="Zástupný symbol pro číslo snímku 6"/>
          <p:cNvSpPr>
            <a:spLocks noGrp="1"/>
          </p:cNvSpPr>
          <p:nvPr>
            <p:ph type="sldNum" sz="quarter" idx="12"/>
          </p:nvPr>
        </p:nvSpPr>
        <p:spPr/>
        <p:txBody>
          <a:bodyPr/>
          <a:lstStyle>
            <a:lvl1pPr>
              <a:defRPr sz="1000"/>
            </a:lvl1pPr>
          </a:lstStyle>
          <a:p>
            <a:fld id="{8A7AA762-EA47-416E-9E23-A6910279B348}" type="slidenum">
              <a:rPr lang="cs-CZ" smtClean="0"/>
              <a:pPr/>
              <a:t>‹#›</a:t>
            </a:fld>
            <a:endParaRPr lang="cs-CZ"/>
          </a:p>
        </p:txBody>
      </p:sp>
      <p:sp>
        <p:nvSpPr>
          <p:cNvPr id="10" name="Nadpis 9"/>
          <p:cNvSpPr>
            <a:spLocks noGrp="1"/>
          </p:cNvSpPr>
          <p:nvPr>
            <p:ph type="title"/>
          </p:nvPr>
        </p:nvSpPr>
        <p:spPr/>
        <p:txBody>
          <a:bodyPr/>
          <a:lstStyle/>
          <a:p>
            <a:r>
              <a:rPr lang="cs-CZ" dirty="0"/>
              <a:t>Kliknutím lze upravit styl</a:t>
            </a:r>
          </a:p>
        </p:txBody>
      </p:sp>
      <p:pic>
        <p:nvPicPr>
          <p:cNvPr id="12" name="Obrázek 11"/>
          <p:cNvPicPr>
            <a:picLocks noChangeAspect="1"/>
          </p:cNvPicPr>
          <p:nvPr userDrawn="1"/>
        </p:nvPicPr>
        <p:blipFill rotWithShape="1">
          <a:blip r:embed="rId2">
            <a:extLst>
              <a:ext uri="{28A0092B-C50C-407E-A947-70E740481C1C}">
                <a14:useLocalDpi xmlns:a14="http://schemas.microsoft.com/office/drawing/2010/main" val="0"/>
              </a:ext>
            </a:extLst>
          </a:blip>
          <a:srcRect r="5872" b="97583"/>
          <a:stretch/>
        </p:blipFill>
        <p:spPr>
          <a:xfrm>
            <a:off x="0" y="6745476"/>
            <a:ext cx="12191999" cy="112524"/>
          </a:xfrm>
          <a:prstGeom prst="rect">
            <a:avLst/>
          </a:prstGeom>
          <a:ln>
            <a:noFill/>
          </a:ln>
        </p:spPr>
      </p:pic>
      <p:pic>
        <p:nvPicPr>
          <p:cNvPr id="13" name="Obrázek 12"/>
          <p:cNvPicPr>
            <a:picLocks noChangeAspect="1"/>
          </p:cNvPicPr>
          <p:nvPr userDrawn="1"/>
        </p:nvPicPr>
        <p:blipFill rotWithShape="1">
          <a:blip r:embed="rId3">
            <a:extLst>
              <a:ext uri="{28A0092B-C50C-407E-A947-70E740481C1C}">
                <a14:useLocalDpi xmlns:a14="http://schemas.microsoft.com/office/drawing/2010/main" val="0"/>
              </a:ext>
            </a:extLst>
          </a:blip>
          <a:srcRect r="4434" b="4242"/>
          <a:stretch/>
        </p:blipFill>
        <p:spPr>
          <a:xfrm>
            <a:off x="233324" y="6243635"/>
            <a:ext cx="370716" cy="371475"/>
          </a:xfrm>
          <a:prstGeom prst="rect">
            <a:avLst/>
          </a:prstGeom>
        </p:spPr>
      </p:pic>
    </p:spTree>
    <p:extLst>
      <p:ext uri="{BB962C8B-B14F-4D97-AF65-F5344CB8AC3E}">
        <p14:creationId xmlns:p14="http://schemas.microsoft.com/office/powerpoint/2010/main" val="368613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1.jp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6"/>
            <a:ext cx="10515600" cy="985439"/>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838200" y="1479154"/>
            <a:ext cx="10515600" cy="4874021"/>
          </a:xfrm>
          <a:prstGeom prst="rect">
            <a:avLst/>
          </a:prstGeom>
        </p:spPr>
        <p:txBody>
          <a:bodyPr vert="horz" lIns="91440" tIns="45720" rIns="91440" bIns="4572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3"/>
          </p:nvPr>
        </p:nvSpPr>
        <p:spPr>
          <a:xfrm>
            <a:off x="1785896" y="6356350"/>
            <a:ext cx="7911777" cy="258365"/>
          </a:xfrm>
          <a:prstGeom prst="rect">
            <a:avLst/>
          </a:prstGeom>
        </p:spPr>
        <p:txBody>
          <a:bodyPr vert="horz" lIns="91440" tIns="45720" rIns="91440" bIns="45720" rtlCol="0" anchor="ctr"/>
          <a:lstStyle>
            <a:lvl1pPr algn="ctr">
              <a:defRPr sz="1200">
                <a:solidFill>
                  <a:schemeClr val="tx1"/>
                </a:solidFill>
              </a:defRPr>
            </a:lvl1pPr>
          </a:lstStyle>
          <a:p>
            <a:r>
              <a:rPr lang="cs-CZ"/>
              <a:t>STEM/MARK</a:t>
            </a:r>
            <a:endParaRPr lang="cs-CZ" dirty="0"/>
          </a:p>
        </p:txBody>
      </p:sp>
      <p:sp>
        <p:nvSpPr>
          <p:cNvPr id="6" name="Zástupný symbol pro číslo snímku 5"/>
          <p:cNvSpPr>
            <a:spLocks noGrp="1"/>
          </p:cNvSpPr>
          <p:nvPr>
            <p:ph type="sldNum" sz="quarter" idx="4"/>
          </p:nvPr>
        </p:nvSpPr>
        <p:spPr>
          <a:xfrm>
            <a:off x="9991288" y="6350000"/>
            <a:ext cx="1362511" cy="258365"/>
          </a:xfrm>
          <a:prstGeom prst="rect">
            <a:avLst/>
          </a:prstGeom>
        </p:spPr>
        <p:txBody>
          <a:bodyPr vert="horz" lIns="91440" tIns="45720" rIns="91440" bIns="45720" rtlCol="0" anchor="ctr"/>
          <a:lstStyle>
            <a:lvl1pPr algn="r">
              <a:defRPr sz="1200">
                <a:solidFill>
                  <a:schemeClr val="tx1"/>
                </a:solidFill>
              </a:defRPr>
            </a:lvl1pPr>
          </a:lstStyle>
          <a:p>
            <a:fld id="{8A7AA762-EA47-416E-9E23-A6910279B348}" type="slidenum">
              <a:rPr lang="cs-CZ" smtClean="0"/>
              <a:pPr/>
              <a:t>‹#›</a:t>
            </a:fld>
            <a:endParaRPr lang="cs-CZ" dirty="0"/>
          </a:p>
        </p:txBody>
      </p:sp>
    </p:spTree>
    <p:extLst>
      <p:ext uri="{BB962C8B-B14F-4D97-AF65-F5344CB8AC3E}">
        <p14:creationId xmlns:p14="http://schemas.microsoft.com/office/powerpoint/2010/main" val="304689897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0" r:id="rId3"/>
    <p:sldLayoutId id="2147483650" r:id="rId4"/>
    <p:sldLayoutId id="2147483667" r:id="rId5"/>
    <p:sldLayoutId id="2147483662" r:id="rId6"/>
    <p:sldLayoutId id="2147483651" r:id="rId7"/>
    <p:sldLayoutId id="2147483676" r:id="rId8"/>
    <p:sldLayoutId id="2147483652" r:id="rId9"/>
    <p:sldLayoutId id="2147483653" r:id="rId10"/>
    <p:sldLayoutId id="2147483672" r:id="rId11"/>
    <p:sldLayoutId id="2147483678" r:id="rId12"/>
    <p:sldLayoutId id="2147483654" r:id="rId13"/>
    <p:sldLayoutId id="2147483655" r:id="rId14"/>
    <p:sldLayoutId id="2147483666" r:id="rId15"/>
    <p:sldLayoutId id="2147483675" r:id="rId16"/>
    <p:sldLayoutId id="2147483679" r:id="rId17"/>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just" defTabSz="914400" rtl="0" eaLnBrk="1" latinLnBrk="0" hangingPunct="1">
        <a:lnSpc>
          <a:spcPct val="100000"/>
        </a:lnSpc>
        <a:spcBef>
          <a:spcPts val="1000"/>
        </a:spcBef>
        <a:buClr>
          <a:schemeClr val="tx2"/>
        </a:buClr>
        <a:buFontTx/>
        <a:buNone/>
        <a:defRPr sz="1400" kern="1200">
          <a:solidFill>
            <a:schemeClr val="tx1"/>
          </a:solidFill>
          <a:latin typeface="+mn-lt"/>
          <a:ea typeface="+mn-ea"/>
          <a:cs typeface="+mn-cs"/>
        </a:defRPr>
      </a:lvl1pPr>
      <a:lvl2pPr marL="268288"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2pPr>
      <a:lvl3pPr marL="536575"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3pPr>
      <a:lvl4pPr marL="804863"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4pPr>
      <a:lvl5pPr marL="1073150"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6"/>
            <a:ext cx="10515600" cy="985439"/>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838200" y="1479154"/>
            <a:ext cx="10515600" cy="4874021"/>
          </a:xfrm>
          <a:prstGeom prst="rect">
            <a:avLst/>
          </a:prstGeom>
        </p:spPr>
        <p:txBody>
          <a:bodyPr vert="horz" lIns="91440" tIns="45720" rIns="91440" bIns="4572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3"/>
          </p:nvPr>
        </p:nvSpPr>
        <p:spPr>
          <a:xfrm>
            <a:off x="1785896" y="6356350"/>
            <a:ext cx="7911777" cy="258365"/>
          </a:xfrm>
          <a:prstGeom prst="rect">
            <a:avLst/>
          </a:prstGeom>
        </p:spPr>
        <p:txBody>
          <a:bodyPr vert="horz" lIns="91440" tIns="45720" rIns="91440" bIns="45720" rtlCol="0" anchor="ctr"/>
          <a:lstStyle>
            <a:lvl1pPr algn="ctr">
              <a:defRPr sz="1200">
                <a:solidFill>
                  <a:schemeClr val="tx1"/>
                </a:solidFill>
              </a:defRPr>
            </a:lvl1pPr>
          </a:lstStyle>
          <a:p>
            <a:r>
              <a:rPr lang="cs-CZ">
                <a:solidFill>
                  <a:srgbClr val="2D292A"/>
                </a:solidFill>
              </a:rPr>
              <a:t>STEM/MARK</a:t>
            </a:r>
            <a:endParaRPr lang="cs-CZ" dirty="0">
              <a:solidFill>
                <a:srgbClr val="2D292A"/>
              </a:solidFill>
            </a:endParaRPr>
          </a:p>
        </p:txBody>
      </p:sp>
      <p:sp>
        <p:nvSpPr>
          <p:cNvPr id="6" name="Zástupný symbol pro číslo snímku 5"/>
          <p:cNvSpPr>
            <a:spLocks noGrp="1"/>
          </p:cNvSpPr>
          <p:nvPr>
            <p:ph type="sldNum" sz="quarter" idx="4"/>
          </p:nvPr>
        </p:nvSpPr>
        <p:spPr>
          <a:xfrm>
            <a:off x="9991288" y="6350000"/>
            <a:ext cx="1362511" cy="258365"/>
          </a:xfrm>
          <a:prstGeom prst="rect">
            <a:avLst/>
          </a:prstGeom>
        </p:spPr>
        <p:txBody>
          <a:bodyPr vert="horz" lIns="91440" tIns="45720" rIns="91440" bIns="45720" rtlCol="0" anchor="ctr"/>
          <a:lstStyle>
            <a:lvl1pPr algn="r">
              <a:defRPr sz="1200">
                <a:solidFill>
                  <a:schemeClr val="tx1"/>
                </a:solidFill>
              </a:defRPr>
            </a:lvl1pPr>
          </a:lstStyle>
          <a:p>
            <a:fld id="{8A7AA762-EA47-416E-9E23-A6910279B348}" type="slidenum">
              <a:rPr lang="cs-CZ" smtClean="0">
                <a:solidFill>
                  <a:srgbClr val="2D292A"/>
                </a:solidFill>
              </a:rPr>
              <a:pPr/>
              <a:t>‹#›</a:t>
            </a:fld>
            <a:endParaRPr lang="cs-CZ" dirty="0">
              <a:solidFill>
                <a:srgbClr val="2D292A"/>
              </a:solidFill>
            </a:endParaRPr>
          </a:p>
        </p:txBody>
      </p:sp>
    </p:spTree>
    <p:extLst>
      <p:ext uri="{BB962C8B-B14F-4D97-AF65-F5344CB8AC3E}">
        <p14:creationId xmlns:p14="http://schemas.microsoft.com/office/powerpoint/2010/main" val="128391281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just" defTabSz="914400" rtl="0" eaLnBrk="1" latinLnBrk="0" hangingPunct="1">
        <a:lnSpc>
          <a:spcPct val="100000"/>
        </a:lnSpc>
        <a:spcBef>
          <a:spcPts val="1000"/>
        </a:spcBef>
        <a:buClr>
          <a:schemeClr val="tx2"/>
        </a:buClr>
        <a:buFontTx/>
        <a:buNone/>
        <a:defRPr sz="1400" kern="1200">
          <a:solidFill>
            <a:schemeClr val="tx1"/>
          </a:solidFill>
          <a:latin typeface="+mn-lt"/>
          <a:ea typeface="+mn-ea"/>
          <a:cs typeface="+mn-cs"/>
        </a:defRPr>
      </a:lvl1pPr>
      <a:lvl2pPr marL="268288"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2pPr>
      <a:lvl3pPr marL="536575"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3pPr>
      <a:lvl4pPr marL="804863"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4pPr>
      <a:lvl5pPr marL="1073150"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6"/>
            <a:ext cx="10515600" cy="985439"/>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838200" y="1479154"/>
            <a:ext cx="10515600" cy="4874021"/>
          </a:xfrm>
          <a:prstGeom prst="rect">
            <a:avLst/>
          </a:prstGeom>
        </p:spPr>
        <p:txBody>
          <a:bodyPr vert="horz" lIns="91440" tIns="45720" rIns="91440" bIns="4572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3"/>
          </p:nvPr>
        </p:nvSpPr>
        <p:spPr>
          <a:xfrm>
            <a:off x="1785896" y="6356350"/>
            <a:ext cx="7911777" cy="258365"/>
          </a:xfrm>
          <a:prstGeom prst="rect">
            <a:avLst/>
          </a:prstGeom>
        </p:spPr>
        <p:txBody>
          <a:bodyPr vert="horz" lIns="91440" tIns="45720" rIns="91440" bIns="45720" rtlCol="0" anchor="ctr"/>
          <a:lstStyle>
            <a:lvl1pPr algn="ctr">
              <a:defRPr sz="1200">
                <a:solidFill>
                  <a:schemeClr val="tx1"/>
                </a:solidFill>
              </a:defRPr>
            </a:lvl1pPr>
          </a:lstStyle>
          <a:p>
            <a:r>
              <a:rPr lang="cs-CZ">
                <a:solidFill>
                  <a:srgbClr val="2D292A"/>
                </a:solidFill>
              </a:rPr>
              <a:t>STEM/MARK</a:t>
            </a:r>
            <a:endParaRPr lang="cs-CZ" dirty="0">
              <a:solidFill>
                <a:srgbClr val="2D292A"/>
              </a:solidFill>
            </a:endParaRPr>
          </a:p>
        </p:txBody>
      </p:sp>
      <p:sp>
        <p:nvSpPr>
          <p:cNvPr id="6" name="Zástupný symbol pro číslo snímku 5"/>
          <p:cNvSpPr>
            <a:spLocks noGrp="1"/>
          </p:cNvSpPr>
          <p:nvPr>
            <p:ph type="sldNum" sz="quarter" idx="4"/>
          </p:nvPr>
        </p:nvSpPr>
        <p:spPr>
          <a:xfrm>
            <a:off x="9991288" y="6350000"/>
            <a:ext cx="1362511" cy="258365"/>
          </a:xfrm>
          <a:prstGeom prst="rect">
            <a:avLst/>
          </a:prstGeom>
        </p:spPr>
        <p:txBody>
          <a:bodyPr vert="horz" lIns="91440" tIns="45720" rIns="91440" bIns="45720" rtlCol="0" anchor="ctr"/>
          <a:lstStyle>
            <a:lvl1pPr algn="r">
              <a:defRPr sz="1200">
                <a:solidFill>
                  <a:schemeClr val="tx1"/>
                </a:solidFill>
              </a:defRPr>
            </a:lvl1pPr>
          </a:lstStyle>
          <a:p>
            <a:fld id="{8A7AA762-EA47-416E-9E23-A6910279B348}" type="slidenum">
              <a:rPr lang="cs-CZ" smtClean="0">
                <a:solidFill>
                  <a:srgbClr val="2D292A"/>
                </a:solidFill>
              </a:rPr>
              <a:pPr/>
              <a:t>‹#›</a:t>
            </a:fld>
            <a:endParaRPr lang="cs-CZ" dirty="0">
              <a:solidFill>
                <a:srgbClr val="2D292A"/>
              </a:solidFill>
            </a:endParaRPr>
          </a:p>
        </p:txBody>
      </p:sp>
    </p:spTree>
    <p:extLst>
      <p:ext uri="{BB962C8B-B14F-4D97-AF65-F5344CB8AC3E}">
        <p14:creationId xmlns:p14="http://schemas.microsoft.com/office/powerpoint/2010/main" val="415170262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just" defTabSz="914400" rtl="0" eaLnBrk="1" latinLnBrk="0" hangingPunct="1">
        <a:lnSpc>
          <a:spcPct val="100000"/>
        </a:lnSpc>
        <a:spcBef>
          <a:spcPts val="1000"/>
        </a:spcBef>
        <a:buClr>
          <a:schemeClr val="tx2"/>
        </a:buClr>
        <a:buFontTx/>
        <a:buNone/>
        <a:defRPr sz="1400" kern="1200">
          <a:solidFill>
            <a:schemeClr val="tx1"/>
          </a:solidFill>
          <a:latin typeface="+mn-lt"/>
          <a:ea typeface="+mn-ea"/>
          <a:cs typeface="+mn-cs"/>
        </a:defRPr>
      </a:lvl1pPr>
      <a:lvl2pPr marL="268288"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2pPr>
      <a:lvl3pPr marL="536575"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3pPr>
      <a:lvl4pPr marL="804863"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4pPr>
      <a:lvl5pPr marL="1073150"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2.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chart" Target="../charts/chart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5.png"/><Relationship Id="rId1" Type="http://schemas.openxmlformats.org/officeDocument/2006/relationships/slideLayout" Target="../slideLayouts/slideLayout53.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5.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chart" Target="../charts/chart23.xml"/><Relationship Id="rId1" Type="http://schemas.openxmlformats.org/officeDocument/2006/relationships/slideLayout" Target="../slideLayouts/slideLayout53.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chart" Target="../charts/chart25.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chart" Target="../charts/chart26.xml"/><Relationship Id="rId1" Type="http://schemas.openxmlformats.org/officeDocument/2006/relationships/slideLayout" Target="../slideLayouts/slideLayout53.xml"/><Relationship Id="rId4" Type="http://schemas.openxmlformats.org/officeDocument/2006/relationships/chart" Target="../charts/chart27.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4.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chart" Target="../charts/chart4.xml"/><Relationship Id="rId1" Type="http://schemas.openxmlformats.org/officeDocument/2006/relationships/slideLayout" Target="../slideLayouts/slideLayout39.xml"/><Relationship Id="rId5" Type="http://schemas.openxmlformats.org/officeDocument/2006/relationships/image" Target="../media/image2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 name="Obdélník 3">
            <a:extLst>
              <a:ext uri="{FF2B5EF4-FFF2-40B4-BE49-F238E27FC236}">
                <a16:creationId xmlns:a16="http://schemas.microsoft.com/office/drawing/2014/main" id="{2F5FE0F1-A192-4E37-B64D-9BA7D1653D58}"/>
              </a:ext>
            </a:extLst>
          </p:cNvPr>
          <p:cNvSpPr/>
          <p:nvPr/>
        </p:nvSpPr>
        <p:spPr>
          <a:xfrm>
            <a:off x="2" y="3565318"/>
            <a:ext cx="12191998" cy="2571225"/>
          </a:xfrm>
          <a:prstGeom prst="rect">
            <a:avLst/>
          </a:prstGeom>
          <a:blipFill dpi="0" rotWithShape="1">
            <a:blip r:embed="rId4">
              <a:alphaModFix amt="9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 name="Obdélník 3"/>
          <p:cNvSpPr/>
          <p:nvPr/>
        </p:nvSpPr>
        <p:spPr>
          <a:xfrm>
            <a:off x="1" y="3565319"/>
            <a:ext cx="12191998" cy="2571225"/>
          </a:xfrm>
          <a:prstGeom prst="rect">
            <a:avLst/>
          </a:prstGeom>
          <a:blipFill dpi="0" rotWithShape="1">
            <a:blip r:embed="rId4">
              <a:alphaModFix amt="9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ctrTitle"/>
          </p:nvPr>
        </p:nvSpPr>
        <p:spPr>
          <a:xfrm>
            <a:off x="417250" y="3932948"/>
            <a:ext cx="10067278" cy="1012031"/>
          </a:xfrm>
        </p:spPr>
        <p:txBody>
          <a:bodyPr anchor="ctr">
            <a:normAutofit/>
          </a:bodyPr>
          <a:lstStyle/>
          <a:p>
            <a:r>
              <a:rPr lang="cs-CZ" sz="3200" b="1" dirty="0"/>
              <a:t>UNICEF: Závěti</a:t>
            </a:r>
            <a:endParaRPr lang="cs-CZ" sz="3200" b="1" dirty="0">
              <a:latin typeface="+mn-lt"/>
            </a:endParaRPr>
          </a:p>
        </p:txBody>
      </p:sp>
      <p:sp>
        <p:nvSpPr>
          <p:cNvPr id="3" name="Podnadpis 2"/>
          <p:cNvSpPr>
            <a:spLocks noGrp="1"/>
          </p:cNvSpPr>
          <p:nvPr>
            <p:ph type="subTitle" idx="1"/>
          </p:nvPr>
        </p:nvSpPr>
        <p:spPr>
          <a:xfrm>
            <a:off x="523783" y="4976535"/>
            <a:ext cx="8905443" cy="686034"/>
          </a:xfrm>
        </p:spPr>
        <p:txBody>
          <a:bodyPr/>
          <a:lstStyle/>
          <a:p>
            <a:r>
              <a:rPr lang="cs-CZ" dirty="0"/>
              <a:t>Závěrečná zpráva z kvantitativního výzkumu</a:t>
            </a:r>
            <a:endParaRPr lang="en-US" dirty="0"/>
          </a:p>
          <a:p>
            <a:r>
              <a:rPr lang="cs-CZ" dirty="0"/>
              <a:t>STEM/MARK  |  březen - duben 2025</a:t>
            </a:r>
          </a:p>
        </p:txBody>
      </p:sp>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87" y="5816544"/>
            <a:ext cx="2932512" cy="1067335"/>
          </a:xfrm>
          <a:prstGeom prst="rect">
            <a:avLst/>
          </a:prstGeom>
        </p:spPr>
      </p:pic>
      <p:pic>
        <p:nvPicPr>
          <p:cNvPr id="5" name="Picture 8">
            <a:extLst>
              <a:ext uri="{FF2B5EF4-FFF2-40B4-BE49-F238E27FC236}">
                <a16:creationId xmlns:a16="http://schemas.microsoft.com/office/drawing/2014/main" id="{46E64666-BA4A-CC15-6597-1700B139D4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864" y="406167"/>
            <a:ext cx="3378936" cy="63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21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a:spLocks noGrp="1"/>
          </p:cNvSpPr>
          <p:nvPr>
            <p:ph type="title"/>
          </p:nvPr>
        </p:nvSpPr>
        <p:spPr>
          <a:xfrm>
            <a:off x="469782" y="249635"/>
            <a:ext cx="10884017" cy="985439"/>
          </a:xfrm>
        </p:spPr>
        <p:txBody>
          <a:bodyPr>
            <a:normAutofit/>
          </a:bodyPr>
          <a:lstStyle/>
          <a:p>
            <a:r>
              <a:rPr lang="cs-CZ" sz="3200" b="1" dirty="0"/>
              <a:t>Výhody a nevýhody sepsání závěti</a:t>
            </a:r>
          </a:p>
        </p:txBody>
      </p:sp>
      <p:graphicFrame>
        <p:nvGraphicFramePr>
          <p:cNvPr id="7" name="Zástupný symbol pro graf 6">
            <a:extLst>
              <a:ext uri="{FF2B5EF4-FFF2-40B4-BE49-F238E27FC236}">
                <a16:creationId xmlns:a16="http://schemas.microsoft.com/office/drawing/2014/main" id="{056B9CBE-8784-AB61-5E98-DF144E7ACBEA}"/>
              </a:ext>
            </a:extLst>
          </p:cNvPr>
          <p:cNvGraphicFramePr>
            <a:graphicFrameLocks noGrp="1"/>
          </p:cNvGraphicFramePr>
          <p:nvPr>
            <p:ph idx="1"/>
            <p:extLst>
              <p:ext uri="{D42A27DB-BD31-4B8C-83A1-F6EECF244321}">
                <p14:modId xmlns:p14="http://schemas.microsoft.com/office/powerpoint/2010/main" val="2091492034"/>
              </p:ext>
            </p:extLst>
          </p:nvPr>
        </p:nvGraphicFramePr>
        <p:xfrm>
          <a:off x="8707632" y="-89081"/>
          <a:ext cx="3484368" cy="2648310"/>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číslo snímku 3"/>
          <p:cNvSpPr>
            <a:spLocks noGrp="1"/>
          </p:cNvSpPr>
          <p:nvPr>
            <p:ph type="sldNum" sz="quarter" idx="12"/>
          </p:nvPr>
        </p:nvSpPr>
        <p:spPr/>
        <p:txBody>
          <a:bodyPr/>
          <a:lstStyle/>
          <a:p>
            <a:fld id="{8A7AA762-EA47-416E-9E23-A6910279B348}" type="slidenum">
              <a:rPr lang="cs-CZ" smtClean="0"/>
              <a:t>10</a:t>
            </a:fld>
            <a:endParaRPr lang="cs-CZ"/>
          </a:p>
        </p:txBody>
      </p:sp>
      <p:sp>
        <p:nvSpPr>
          <p:cNvPr id="2" name="Zástupný symbol pro obsah 2">
            <a:extLst>
              <a:ext uri="{FF2B5EF4-FFF2-40B4-BE49-F238E27FC236}">
                <a16:creationId xmlns:a16="http://schemas.microsoft.com/office/drawing/2014/main" id="{53092F1A-7B20-41F9-27B7-D17F01224A08}"/>
              </a:ext>
            </a:extLst>
          </p:cNvPr>
          <p:cNvSpPr txBox="1">
            <a:spLocks/>
          </p:cNvSpPr>
          <p:nvPr/>
        </p:nvSpPr>
        <p:spPr>
          <a:xfrm>
            <a:off x="469782" y="1134882"/>
            <a:ext cx="9603200" cy="65697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cs-CZ" sz="1600" dirty="0">
                <a:solidFill>
                  <a:schemeClr val="tx2"/>
                </a:solidFill>
              </a:rPr>
              <a:t>Téměř polovina dotázaných  (46 %) spatřuje v sepsání závěti nějaké výhody, nejčastěji jde o uplatnění </a:t>
            </a:r>
            <a:br>
              <a:rPr lang="cs-CZ" sz="1600" dirty="0">
                <a:solidFill>
                  <a:schemeClr val="tx2"/>
                </a:solidFill>
              </a:rPr>
            </a:br>
            <a:r>
              <a:rPr lang="cs-CZ" sz="1600" dirty="0">
                <a:solidFill>
                  <a:schemeClr val="tx2"/>
                </a:solidFill>
              </a:rPr>
              <a:t>své vůle a předcházení konfliktům v rodině. Naopak nevýhody vnímá pouze 15 % dotázaných.</a:t>
            </a:r>
          </a:p>
        </p:txBody>
      </p:sp>
      <p:graphicFrame>
        <p:nvGraphicFramePr>
          <p:cNvPr id="13" name="Zástupný symbol pro graf 6">
            <a:extLst>
              <a:ext uri="{FF2B5EF4-FFF2-40B4-BE49-F238E27FC236}">
                <a16:creationId xmlns:a16="http://schemas.microsoft.com/office/drawing/2014/main" id="{7C417BF7-6221-04B9-DD6B-EB26EEC00490}"/>
              </a:ext>
            </a:extLst>
          </p:cNvPr>
          <p:cNvGraphicFramePr>
            <a:graphicFrameLocks noGrp="1"/>
          </p:cNvGraphicFramePr>
          <p:nvPr>
            <p:ph type="chart" sz="quarter" idx="13"/>
            <p:extLst>
              <p:ext uri="{D42A27DB-BD31-4B8C-83A1-F6EECF244321}">
                <p14:modId xmlns:p14="http://schemas.microsoft.com/office/powerpoint/2010/main" val="1923277861"/>
              </p:ext>
            </p:extLst>
          </p:nvPr>
        </p:nvGraphicFramePr>
        <p:xfrm>
          <a:off x="0" y="1874981"/>
          <a:ext cx="5698837" cy="4017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Zástupný symbol pro graf 6">
            <a:extLst>
              <a:ext uri="{FF2B5EF4-FFF2-40B4-BE49-F238E27FC236}">
                <a16:creationId xmlns:a16="http://schemas.microsoft.com/office/drawing/2014/main" id="{89AB6B86-D837-7775-E2A9-AA3CBB025D45}"/>
              </a:ext>
            </a:extLst>
          </p:cNvPr>
          <p:cNvGraphicFramePr>
            <a:graphicFrameLocks/>
          </p:cNvGraphicFramePr>
          <p:nvPr>
            <p:extLst>
              <p:ext uri="{D42A27DB-BD31-4B8C-83A1-F6EECF244321}">
                <p14:modId xmlns:p14="http://schemas.microsoft.com/office/powerpoint/2010/main" val="4109700818"/>
              </p:ext>
            </p:extLst>
          </p:nvPr>
        </p:nvGraphicFramePr>
        <p:xfrm>
          <a:off x="4750979" y="1874981"/>
          <a:ext cx="5698837" cy="4017818"/>
        </p:xfrm>
        <a:graphic>
          <a:graphicData uri="http://schemas.openxmlformats.org/drawingml/2006/chart">
            <c:chart xmlns:c="http://schemas.openxmlformats.org/drawingml/2006/chart" xmlns:r="http://schemas.openxmlformats.org/officeDocument/2006/relationships" r:id="rId4"/>
          </a:graphicData>
        </a:graphic>
      </p:graphicFrame>
      <p:pic>
        <p:nvPicPr>
          <p:cNvPr id="3" name="Obrázek 2">
            <a:extLst>
              <a:ext uri="{FF2B5EF4-FFF2-40B4-BE49-F238E27FC236}">
                <a16:creationId xmlns:a16="http://schemas.microsoft.com/office/drawing/2014/main" id="{D1D41D2C-E6BF-0DFA-7D2F-C6F6C2DABDF1}"/>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18271" y="2056308"/>
            <a:ext cx="502921" cy="502921"/>
          </a:xfrm>
          <a:prstGeom prst="rect">
            <a:avLst/>
          </a:prstGeom>
        </p:spPr>
      </p:pic>
      <p:pic>
        <p:nvPicPr>
          <p:cNvPr id="5" name="Obrázek 4">
            <a:extLst>
              <a:ext uri="{FF2B5EF4-FFF2-40B4-BE49-F238E27FC236}">
                <a16:creationId xmlns:a16="http://schemas.microsoft.com/office/drawing/2014/main" id="{54FD9FC7-A664-B6D1-787A-3358F7A87AA9}"/>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34158" y="2056308"/>
            <a:ext cx="487374" cy="487374"/>
          </a:xfrm>
          <a:prstGeom prst="rect">
            <a:avLst/>
          </a:prstGeom>
        </p:spPr>
      </p:pic>
      <p:sp>
        <p:nvSpPr>
          <p:cNvPr id="6" name="Zaoblený obdélníkový popisek 2">
            <a:extLst>
              <a:ext uri="{FF2B5EF4-FFF2-40B4-BE49-F238E27FC236}">
                <a16:creationId xmlns:a16="http://schemas.microsoft.com/office/drawing/2014/main" id="{8C6A48E8-26F2-23CE-0E28-8796A3AD8FA8}"/>
              </a:ext>
            </a:extLst>
          </p:cNvPr>
          <p:cNvSpPr/>
          <p:nvPr/>
        </p:nvSpPr>
        <p:spPr>
          <a:xfrm>
            <a:off x="2018271" y="5922922"/>
            <a:ext cx="4489868" cy="556260"/>
          </a:xfrm>
          <a:prstGeom prst="wedgeRoundRectCallout">
            <a:avLst>
              <a:gd name="adj1" fmla="val -23262"/>
              <a:gd name="adj2" fmla="val -71746"/>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i="1" dirty="0">
                <a:solidFill>
                  <a:schemeClr val="accent1"/>
                </a:solidFill>
              </a:rPr>
              <a:t>„Možnost rozhodnout a spravedlivě určit co se stane </a:t>
            </a:r>
            <a:br>
              <a:rPr lang="cs-CZ" sz="1200" i="1" dirty="0">
                <a:solidFill>
                  <a:schemeClr val="accent1"/>
                </a:solidFill>
              </a:rPr>
            </a:br>
            <a:r>
              <a:rPr lang="cs-CZ" sz="1200" i="1" dirty="0">
                <a:solidFill>
                  <a:schemeClr val="accent1"/>
                </a:solidFill>
              </a:rPr>
              <a:t>s mým majetkem a předejít případným sporům o dědictví.“</a:t>
            </a:r>
          </a:p>
        </p:txBody>
      </p:sp>
      <p:sp>
        <p:nvSpPr>
          <p:cNvPr id="9" name="Zaoblený obdélníkový popisek 7">
            <a:extLst>
              <a:ext uri="{FF2B5EF4-FFF2-40B4-BE49-F238E27FC236}">
                <a16:creationId xmlns:a16="http://schemas.microsoft.com/office/drawing/2014/main" id="{67F70158-B5CB-54C3-592E-E204653A4C28}"/>
              </a:ext>
            </a:extLst>
          </p:cNvPr>
          <p:cNvSpPr/>
          <p:nvPr/>
        </p:nvSpPr>
        <p:spPr>
          <a:xfrm>
            <a:off x="7188456" y="5922922"/>
            <a:ext cx="3261360" cy="327660"/>
          </a:xfrm>
          <a:prstGeom prst="wedgeRoundRectCallout">
            <a:avLst>
              <a:gd name="adj1" fmla="val -29478"/>
              <a:gd name="adj2" fmla="val -72384"/>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i="1" dirty="0">
                <a:solidFill>
                  <a:schemeClr val="accent2"/>
                </a:solidFill>
              </a:rPr>
              <a:t>„I závěť může vyvolat nesváry v rodině.“</a:t>
            </a:r>
          </a:p>
        </p:txBody>
      </p:sp>
    </p:spTree>
    <p:extLst>
      <p:ext uri="{BB962C8B-B14F-4D97-AF65-F5344CB8AC3E}">
        <p14:creationId xmlns:p14="http://schemas.microsoft.com/office/powerpoint/2010/main" val="2773576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847EB-CBA3-C6F9-9DAB-C4438C7181DA}"/>
            </a:ext>
          </a:extLst>
        </p:cNvPr>
        <p:cNvGrpSpPr/>
        <p:nvPr/>
      </p:nvGrpSpPr>
      <p:grpSpPr>
        <a:xfrm>
          <a:off x="0" y="0"/>
          <a:ext cx="0" cy="0"/>
          <a:chOff x="0" y="0"/>
          <a:chExt cx="0" cy="0"/>
        </a:xfrm>
      </p:grpSpPr>
      <p:sp>
        <p:nvSpPr>
          <p:cNvPr id="8" name="Nadpis 1">
            <a:extLst>
              <a:ext uri="{FF2B5EF4-FFF2-40B4-BE49-F238E27FC236}">
                <a16:creationId xmlns:a16="http://schemas.microsoft.com/office/drawing/2014/main" id="{83A4F577-28D5-1448-DAA3-F0784E5D94B4}"/>
              </a:ext>
            </a:extLst>
          </p:cNvPr>
          <p:cNvSpPr>
            <a:spLocks noGrp="1"/>
          </p:cNvSpPr>
          <p:nvPr>
            <p:ph type="title"/>
          </p:nvPr>
        </p:nvSpPr>
        <p:spPr>
          <a:xfrm>
            <a:off x="469782" y="249635"/>
            <a:ext cx="10884017" cy="985439"/>
          </a:xfrm>
        </p:spPr>
        <p:txBody>
          <a:bodyPr>
            <a:normAutofit/>
          </a:bodyPr>
          <a:lstStyle/>
          <a:p>
            <a:r>
              <a:rPr lang="cs-CZ" sz="3200" b="1" dirty="0"/>
              <a:t>Věk sepsání závěti a důvody vedoucí k sepsání</a:t>
            </a:r>
          </a:p>
        </p:txBody>
      </p:sp>
      <p:sp>
        <p:nvSpPr>
          <p:cNvPr id="4" name="Zástupný symbol pro číslo snímku 3">
            <a:extLst>
              <a:ext uri="{FF2B5EF4-FFF2-40B4-BE49-F238E27FC236}">
                <a16:creationId xmlns:a16="http://schemas.microsoft.com/office/drawing/2014/main" id="{419177F6-F66D-5A26-A9C1-39C992335348}"/>
              </a:ext>
            </a:extLst>
          </p:cNvPr>
          <p:cNvSpPr>
            <a:spLocks noGrp="1"/>
          </p:cNvSpPr>
          <p:nvPr>
            <p:ph type="sldNum" sz="quarter" idx="12"/>
          </p:nvPr>
        </p:nvSpPr>
        <p:spPr/>
        <p:txBody>
          <a:bodyPr/>
          <a:lstStyle/>
          <a:p>
            <a:fld id="{8A7AA762-EA47-416E-9E23-A6910279B348}" type="slidenum">
              <a:rPr lang="cs-CZ" smtClean="0"/>
              <a:t>11</a:t>
            </a:fld>
            <a:endParaRPr lang="cs-CZ"/>
          </a:p>
        </p:txBody>
      </p:sp>
      <p:sp>
        <p:nvSpPr>
          <p:cNvPr id="2" name="Zástupný symbol pro obsah 2">
            <a:extLst>
              <a:ext uri="{FF2B5EF4-FFF2-40B4-BE49-F238E27FC236}">
                <a16:creationId xmlns:a16="http://schemas.microsoft.com/office/drawing/2014/main" id="{14FA3236-55B4-9D06-50C1-205B24A77319}"/>
              </a:ext>
            </a:extLst>
          </p:cNvPr>
          <p:cNvSpPr txBox="1">
            <a:spLocks/>
          </p:cNvSpPr>
          <p:nvPr/>
        </p:nvSpPr>
        <p:spPr>
          <a:xfrm>
            <a:off x="469782" y="1134882"/>
            <a:ext cx="9603200" cy="65697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cs-CZ" sz="1600" dirty="0">
                <a:solidFill>
                  <a:schemeClr val="tx2"/>
                </a:solidFill>
              </a:rPr>
              <a:t>V průměru lidé uvádějí, že sepsali závěť ve věku 62 let. Hlavním důvodem bylo zamezení sporů v rodině.</a:t>
            </a:r>
          </a:p>
        </p:txBody>
      </p:sp>
      <p:graphicFrame>
        <p:nvGraphicFramePr>
          <p:cNvPr id="13" name="Zástupný symbol pro graf 6">
            <a:extLst>
              <a:ext uri="{FF2B5EF4-FFF2-40B4-BE49-F238E27FC236}">
                <a16:creationId xmlns:a16="http://schemas.microsoft.com/office/drawing/2014/main" id="{BA11BC2E-E41F-7ACB-8190-BE2E72B5D160}"/>
              </a:ext>
            </a:extLst>
          </p:cNvPr>
          <p:cNvGraphicFramePr>
            <a:graphicFrameLocks noGrp="1"/>
          </p:cNvGraphicFramePr>
          <p:nvPr>
            <p:ph type="chart" sz="quarter" idx="13"/>
            <p:extLst>
              <p:ext uri="{D42A27DB-BD31-4B8C-83A1-F6EECF244321}">
                <p14:modId xmlns:p14="http://schemas.microsoft.com/office/powerpoint/2010/main" val="1902220627"/>
              </p:ext>
            </p:extLst>
          </p:nvPr>
        </p:nvGraphicFramePr>
        <p:xfrm>
          <a:off x="0" y="1874981"/>
          <a:ext cx="5698837" cy="40178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Zástupný symbol pro graf 6">
            <a:extLst>
              <a:ext uri="{FF2B5EF4-FFF2-40B4-BE49-F238E27FC236}">
                <a16:creationId xmlns:a16="http://schemas.microsoft.com/office/drawing/2014/main" id="{94FEBDAD-7A51-D72B-E866-5AFCF3577771}"/>
              </a:ext>
            </a:extLst>
          </p:cNvPr>
          <p:cNvGraphicFramePr>
            <a:graphicFrameLocks/>
          </p:cNvGraphicFramePr>
          <p:nvPr>
            <p:extLst>
              <p:ext uri="{D42A27DB-BD31-4B8C-83A1-F6EECF244321}">
                <p14:modId xmlns:p14="http://schemas.microsoft.com/office/powerpoint/2010/main" val="3876596174"/>
              </p:ext>
            </p:extLst>
          </p:nvPr>
        </p:nvGraphicFramePr>
        <p:xfrm>
          <a:off x="4750979" y="1874981"/>
          <a:ext cx="5698837" cy="4017818"/>
        </p:xfrm>
        <a:graphic>
          <a:graphicData uri="http://schemas.openxmlformats.org/drawingml/2006/chart">
            <c:chart xmlns:c="http://schemas.openxmlformats.org/drawingml/2006/chart" xmlns:r="http://schemas.openxmlformats.org/officeDocument/2006/relationships" r:id="rId3"/>
          </a:graphicData>
        </a:graphic>
      </p:graphicFrame>
      <p:sp>
        <p:nvSpPr>
          <p:cNvPr id="6" name="Freeform 1394">
            <a:extLst>
              <a:ext uri="{FF2B5EF4-FFF2-40B4-BE49-F238E27FC236}">
                <a16:creationId xmlns:a16="http://schemas.microsoft.com/office/drawing/2014/main" id="{C9B45B43-13E0-686F-2C5F-0A5ECAD0E8B0}"/>
              </a:ext>
            </a:extLst>
          </p:cNvPr>
          <p:cNvSpPr>
            <a:spLocks noChangeAspect="1" noEditPoints="1"/>
          </p:cNvSpPr>
          <p:nvPr/>
        </p:nvSpPr>
        <p:spPr bwMode="auto">
          <a:xfrm>
            <a:off x="11194703" y="323526"/>
            <a:ext cx="527515" cy="635000"/>
          </a:xfrm>
          <a:custGeom>
            <a:avLst/>
            <a:gdLst>
              <a:gd name="T0" fmla="*/ 2323 w 9360"/>
              <a:gd name="T1" fmla="*/ 7501 h 11264"/>
              <a:gd name="T2" fmla="*/ 7045 w 9360"/>
              <a:gd name="T3" fmla="*/ 7501 h 11264"/>
              <a:gd name="T4" fmla="*/ 7045 w 9360"/>
              <a:gd name="T5" fmla="*/ 7995 h 11264"/>
              <a:gd name="T6" fmla="*/ 2323 w 9360"/>
              <a:gd name="T7" fmla="*/ 7995 h 11264"/>
              <a:gd name="T8" fmla="*/ 2323 w 9360"/>
              <a:gd name="T9" fmla="*/ 7501 h 11264"/>
              <a:gd name="T10" fmla="*/ 2323 w 9360"/>
              <a:gd name="T11" fmla="*/ 7040 h 11264"/>
              <a:gd name="T12" fmla="*/ 7045 w 9360"/>
              <a:gd name="T13" fmla="*/ 7040 h 11264"/>
              <a:gd name="T14" fmla="*/ 7045 w 9360"/>
              <a:gd name="T15" fmla="*/ 6587 h 11264"/>
              <a:gd name="T16" fmla="*/ 2323 w 9360"/>
              <a:gd name="T17" fmla="*/ 6587 h 11264"/>
              <a:gd name="T18" fmla="*/ 2323 w 9360"/>
              <a:gd name="T19" fmla="*/ 7040 h 11264"/>
              <a:gd name="T20" fmla="*/ 9360 w 9360"/>
              <a:gd name="T21" fmla="*/ 955 h 11264"/>
              <a:gd name="T22" fmla="*/ 9360 w 9360"/>
              <a:gd name="T23" fmla="*/ 11264 h 11264"/>
              <a:gd name="T24" fmla="*/ 0 w 9360"/>
              <a:gd name="T25" fmla="*/ 11264 h 11264"/>
              <a:gd name="T26" fmla="*/ 0 w 9360"/>
              <a:gd name="T27" fmla="*/ 955 h 11264"/>
              <a:gd name="T28" fmla="*/ 1412 w 9360"/>
              <a:gd name="T29" fmla="*/ 955 h 11264"/>
              <a:gd name="T30" fmla="*/ 2817 w 9360"/>
              <a:gd name="T31" fmla="*/ 0 h 11264"/>
              <a:gd name="T32" fmla="*/ 6551 w 9360"/>
              <a:gd name="T33" fmla="*/ 0 h 11264"/>
              <a:gd name="T34" fmla="*/ 7956 w 9360"/>
              <a:gd name="T35" fmla="*/ 955 h 11264"/>
              <a:gd name="T36" fmla="*/ 9360 w 9360"/>
              <a:gd name="T37" fmla="*/ 955 h 11264"/>
              <a:gd name="T38" fmla="*/ 4229 w 9360"/>
              <a:gd name="T39" fmla="*/ 1408 h 11264"/>
              <a:gd name="T40" fmla="*/ 4680 w 9360"/>
              <a:gd name="T41" fmla="*/ 1869 h 11264"/>
              <a:gd name="T42" fmla="*/ 5140 w 9360"/>
              <a:gd name="T43" fmla="*/ 1408 h 11264"/>
              <a:gd name="T44" fmla="*/ 4680 w 9360"/>
              <a:gd name="T45" fmla="*/ 955 h 11264"/>
              <a:gd name="T46" fmla="*/ 4229 w 9360"/>
              <a:gd name="T47" fmla="*/ 1408 h 11264"/>
              <a:gd name="T48" fmla="*/ 8449 w 9360"/>
              <a:gd name="T49" fmla="*/ 1869 h 11264"/>
              <a:gd name="T50" fmla="*/ 6551 w 9360"/>
              <a:gd name="T51" fmla="*/ 1869 h 11264"/>
              <a:gd name="T52" fmla="*/ 5633 w 9360"/>
              <a:gd name="T53" fmla="*/ 2816 h 11264"/>
              <a:gd name="T54" fmla="*/ 3805 w 9360"/>
              <a:gd name="T55" fmla="*/ 2816 h 11264"/>
              <a:gd name="T56" fmla="*/ 2817 w 9360"/>
              <a:gd name="T57" fmla="*/ 1869 h 11264"/>
              <a:gd name="T58" fmla="*/ 919 w 9360"/>
              <a:gd name="T59" fmla="*/ 1869 h 11264"/>
              <a:gd name="T60" fmla="*/ 919 w 9360"/>
              <a:gd name="T61" fmla="*/ 10317 h 11264"/>
              <a:gd name="T62" fmla="*/ 8449 w 9360"/>
              <a:gd name="T63" fmla="*/ 10317 h 11264"/>
              <a:gd name="T64" fmla="*/ 8449 w 9360"/>
              <a:gd name="T65" fmla="*/ 1869 h 11264"/>
              <a:gd name="T66" fmla="*/ 2323 w 9360"/>
              <a:gd name="T67" fmla="*/ 6093 h 11264"/>
              <a:gd name="T68" fmla="*/ 7045 w 9360"/>
              <a:gd name="T69" fmla="*/ 6093 h 11264"/>
              <a:gd name="T70" fmla="*/ 7045 w 9360"/>
              <a:gd name="T71" fmla="*/ 5632 h 11264"/>
              <a:gd name="T72" fmla="*/ 2323 w 9360"/>
              <a:gd name="T73" fmla="*/ 5632 h 11264"/>
              <a:gd name="T74" fmla="*/ 2323 w 9360"/>
              <a:gd name="T75" fmla="*/ 6093 h 11264"/>
              <a:gd name="T76" fmla="*/ 2323 w 9360"/>
              <a:gd name="T77" fmla="*/ 5179 h 11264"/>
              <a:gd name="T78" fmla="*/ 7045 w 9360"/>
              <a:gd name="T79" fmla="*/ 5179 h 11264"/>
              <a:gd name="T80" fmla="*/ 7045 w 9360"/>
              <a:gd name="T81" fmla="*/ 4685 h 11264"/>
              <a:gd name="T82" fmla="*/ 2323 w 9360"/>
              <a:gd name="T83" fmla="*/ 4685 h 11264"/>
              <a:gd name="T84" fmla="*/ 2323 w 9360"/>
              <a:gd name="T85" fmla="*/ 5179 h 1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60" h="11264">
                <a:moveTo>
                  <a:pt x="2323" y="7501"/>
                </a:moveTo>
                <a:lnTo>
                  <a:pt x="7045" y="7501"/>
                </a:lnTo>
                <a:lnTo>
                  <a:pt x="7045" y="7995"/>
                </a:lnTo>
                <a:lnTo>
                  <a:pt x="2323" y="7995"/>
                </a:lnTo>
                <a:lnTo>
                  <a:pt x="2323" y="7501"/>
                </a:lnTo>
                <a:close/>
                <a:moveTo>
                  <a:pt x="2323" y="7040"/>
                </a:moveTo>
                <a:lnTo>
                  <a:pt x="7045" y="7040"/>
                </a:lnTo>
                <a:lnTo>
                  <a:pt x="7045" y="6587"/>
                </a:lnTo>
                <a:lnTo>
                  <a:pt x="2323" y="6587"/>
                </a:lnTo>
                <a:lnTo>
                  <a:pt x="2323" y="7040"/>
                </a:lnTo>
                <a:close/>
                <a:moveTo>
                  <a:pt x="9360" y="955"/>
                </a:moveTo>
                <a:lnTo>
                  <a:pt x="9360" y="11264"/>
                </a:lnTo>
                <a:lnTo>
                  <a:pt x="0" y="11264"/>
                </a:lnTo>
                <a:lnTo>
                  <a:pt x="0" y="955"/>
                </a:lnTo>
                <a:lnTo>
                  <a:pt x="1412" y="955"/>
                </a:lnTo>
                <a:cubicBezTo>
                  <a:pt x="1975" y="955"/>
                  <a:pt x="2434" y="426"/>
                  <a:pt x="2817" y="0"/>
                </a:cubicBezTo>
                <a:lnTo>
                  <a:pt x="6551" y="0"/>
                </a:lnTo>
                <a:cubicBezTo>
                  <a:pt x="6934" y="426"/>
                  <a:pt x="7393" y="955"/>
                  <a:pt x="7956" y="955"/>
                </a:cubicBezTo>
                <a:lnTo>
                  <a:pt x="9360" y="955"/>
                </a:lnTo>
                <a:close/>
                <a:moveTo>
                  <a:pt x="4229" y="1408"/>
                </a:moveTo>
                <a:cubicBezTo>
                  <a:pt x="4229" y="1659"/>
                  <a:pt x="4437" y="1869"/>
                  <a:pt x="4680" y="1869"/>
                </a:cubicBezTo>
                <a:cubicBezTo>
                  <a:pt x="4931" y="1869"/>
                  <a:pt x="5140" y="1659"/>
                  <a:pt x="5140" y="1408"/>
                </a:cubicBezTo>
                <a:cubicBezTo>
                  <a:pt x="5140" y="1165"/>
                  <a:pt x="4931" y="955"/>
                  <a:pt x="4680" y="955"/>
                </a:cubicBezTo>
                <a:cubicBezTo>
                  <a:pt x="4437" y="955"/>
                  <a:pt x="4229" y="1165"/>
                  <a:pt x="4229" y="1408"/>
                </a:cubicBezTo>
                <a:close/>
                <a:moveTo>
                  <a:pt x="8449" y="1869"/>
                </a:moveTo>
                <a:lnTo>
                  <a:pt x="6551" y="1869"/>
                </a:lnTo>
                <a:lnTo>
                  <a:pt x="5633" y="2816"/>
                </a:lnTo>
                <a:lnTo>
                  <a:pt x="3805" y="2816"/>
                </a:lnTo>
                <a:lnTo>
                  <a:pt x="2817" y="1869"/>
                </a:lnTo>
                <a:lnTo>
                  <a:pt x="919" y="1869"/>
                </a:lnTo>
                <a:lnTo>
                  <a:pt x="919" y="10317"/>
                </a:lnTo>
                <a:lnTo>
                  <a:pt x="8449" y="10317"/>
                </a:lnTo>
                <a:lnTo>
                  <a:pt x="8449" y="1869"/>
                </a:lnTo>
                <a:close/>
                <a:moveTo>
                  <a:pt x="2323" y="6093"/>
                </a:moveTo>
                <a:lnTo>
                  <a:pt x="7045" y="6093"/>
                </a:lnTo>
                <a:lnTo>
                  <a:pt x="7045" y="5632"/>
                </a:lnTo>
                <a:lnTo>
                  <a:pt x="2323" y="5632"/>
                </a:lnTo>
                <a:lnTo>
                  <a:pt x="2323" y="6093"/>
                </a:lnTo>
                <a:close/>
                <a:moveTo>
                  <a:pt x="2323" y="5179"/>
                </a:moveTo>
                <a:lnTo>
                  <a:pt x="7045" y="5179"/>
                </a:lnTo>
                <a:lnTo>
                  <a:pt x="7045" y="4685"/>
                </a:lnTo>
                <a:lnTo>
                  <a:pt x="2323" y="4685"/>
                </a:lnTo>
                <a:lnTo>
                  <a:pt x="2323" y="5179"/>
                </a:lnTo>
                <a:close/>
              </a:path>
            </a:pathLst>
          </a:custGeom>
          <a:solidFill>
            <a:schemeClr val="tx2"/>
          </a:solidFill>
          <a:ln w="9525" cap="flat">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7" name="Obdélník 6">
            <a:extLst>
              <a:ext uri="{FF2B5EF4-FFF2-40B4-BE49-F238E27FC236}">
                <a16:creationId xmlns:a16="http://schemas.microsoft.com/office/drawing/2014/main" id="{176095E8-58DF-6B02-CA6F-F7591C62AA6B}"/>
              </a:ext>
            </a:extLst>
          </p:cNvPr>
          <p:cNvSpPr/>
          <p:nvPr/>
        </p:nvSpPr>
        <p:spPr>
          <a:xfrm>
            <a:off x="3877562" y="2987508"/>
            <a:ext cx="873417" cy="598890"/>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cs-CZ" sz="1400" b="1" dirty="0">
                <a:solidFill>
                  <a:schemeClr val="accent1"/>
                </a:solidFill>
              </a:rPr>
              <a:t>Průměr</a:t>
            </a:r>
            <a:br>
              <a:rPr lang="cs-CZ" sz="1400" b="1" dirty="0">
                <a:solidFill>
                  <a:schemeClr val="accent1"/>
                </a:solidFill>
              </a:rPr>
            </a:br>
            <a:r>
              <a:rPr lang="cs-CZ" sz="1400" b="1" dirty="0">
                <a:solidFill>
                  <a:schemeClr val="accent1"/>
                </a:solidFill>
              </a:rPr>
              <a:t>62 let</a:t>
            </a:r>
          </a:p>
        </p:txBody>
      </p:sp>
    </p:spTree>
    <p:extLst>
      <p:ext uri="{BB962C8B-B14F-4D97-AF65-F5344CB8AC3E}">
        <p14:creationId xmlns:p14="http://schemas.microsoft.com/office/powerpoint/2010/main" val="3206219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D2F5-A954-B808-E933-DFC23A8BEE94}"/>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1D35E7A8-19FC-6F24-2703-DED771E87745}"/>
              </a:ext>
            </a:extLst>
          </p:cNvPr>
          <p:cNvSpPr>
            <a:spLocks noGrp="1"/>
          </p:cNvSpPr>
          <p:nvPr>
            <p:ph type="title"/>
          </p:nvPr>
        </p:nvSpPr>
        <p:spPr>
          <a:xfrm>
            <a:off x="427139" y="265558"/>
            <a:ext cx="10515600" cy="985439"/>
          </a:xfrm>
        </p:spPr>
        <p:txBody>
          <a:bodyPr>
            <a:normAutofit/>
          </a:bodyPr>
          <a:lstStyle/>
          <a:p>
            <a:r>
              <a:rPr lang="cs-CZ" sz="3200" b="1" dirty="0"/>
              <a:t>Pomoc při rozhodování o pozůstalosti</a:t>
            </a:r>
          </a:p>
        </p:txBody>
      </p:sp>
      <p:sp>
        <p:nvSpPr>
          <p:cNvPr id="4" name="Zástupný symbol pro číslo snímku 3">
            <a:extLst>
              <a:ext uri="{FF2B5EF4-FFF2-40B4-BE49-F238E27FC236}">
                <a16:creationId xmlns:a16="http://schemas.microsoft.com/office/drawing/2014/main" id="{D63FF540-16B9-0EE9-4C9E-113A2C59049B}"/>
              </a:ext>
            </a:extLst>
          </p:cNvPr>
          <p:cNvSpPr>
            <a:spLocks noGrp="1"/>
          </p:cNvSpPr>
          <p:nvPr>
            <p:ph type="sldNum" sz="quarter" idx="12"/>
          </p:nvPr>
        </p:nvSpPr>
        <p:spPr/>
        <p:txBody>
          <a:bodyPr/>
          <a:lstStyle/>
          <a:p>
            <a:fld id="{8A7AA762-EA47-416E-9E23-A6910279B348}" type="slidenum">
              <a:rPr lang="cs-CZ" smtClean="0"/>
              <a:t>12</a:t>
            </a:fld>
            <a:endParaRPr lang="cs-CZ"/>
          </a:p>
        </p:txBody>
      </p:sp>
      <p:graphicFrame>
        <p:nvGraphicFramePr>
          <p:cNvPr id="25" name="Zástupný symbol pro graf 6">
            <a:extLst>
              <a:ext uri="{FF2B5EF4-FFF2-40B4-BE49-F238E27FC236}">
                <a16:creationId xmlns:a16="http://schemas.microsoft.com/office/drawing/2014/main" id="{0BC99806-9A45-11D9-4FE7-8C402D0A2662}"/>
              </a:ext>
            </a:extLst>
          </p:cNvPr>
          <p:cNvGraphicFramePr>
            <a:graphicFrameLocks/>
          </p:cNvGraphicFramePr>
          <p:nvPr>
            <p:extLst>
              <p:ext uri="{D42A27DB-BD31-4B8C-83A1-F6EECF244321}">
                <p14:modId xmlns:p14="http://schemas.microsoft.com/office/powerpoint/2010/main" val="3149368781"/>
              </p:ext>
            </p:extLst>
          </p:nvPr>
        </p:nvGraphicFramePr>
        <p:xfrm>
          <a:off x="503853" y="1838131"/>
          <a:ext cx="7529804" cy="4511869"/>
        </p:xfrm>
        <a:graphic>
          <a:graphicData uri="http://schemas.openxmlformats.org/drawingml/2006/chart">
            <c:chart xmlns:c="http://schemas.openxmlformats.org/drawingml/2006/chart" xmlns:r="http://schemas.openxmlformats.org/officeDocument/2006/relationships" r:id="rId2"/>
          </a:graphicData>
        </a:graphic>
      </p:graphicFrame>
      <p:sp>
        <p:nvSpPr>
          <p:cNvPr id="27" name="Zástupný symbol pro obsah 2">
            <a:extLst>
              <a:ext uri="{FF2B5EF4-FFF2-40B4-BE49-F238E27FC236}">
                <a16:creationId xmlns:a16="http://schemas.microsoft.com/office/drawing/2014/main" id="{E7DE611C-5FA0-CFB4-81E9-CD3777EF3A7C}"/>
              </a:ext>
            </a:extLst>
          </p:cNvPr>
          <p:cNvSpPr txBox="1">
            <a:spLocks/>
          </p:cNvSpPr>
          <p:nvPr/>
        </p:nvSpPr>
        <p:spPr>
          <a:xfrm>
            <a:off x="424615" y="1100668"/>
            <a:ext cx="9603200" cy="50969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cs-CZ" sz="1600" dirty="0">
                <a:solidFill>
                  <a:schemeClr val="tx2"/>
                </a:solidFill>
              </a:rPr>
              <a:t>Lidé by nejvíce uvítali možnost bezplatné konzultace s notářem či advokátem. </a:t>
            </a:r>
            <a:br>
              <a:rPr lang="cs-CZ" sz="1600" dirty="0">
                <a:solidFill>
                  <a:schemeClr val="tx2"/>
                </a:solidFill>
              </a:rPr>
            </a:br>
            <a:r>
              <a:rPr lang="cs-CZ" sz="1600" dirty="0">
                <a:solidFill>
                  <a:schemeClr val="tx2"/>
                </a:solidFill>
              </a:rPr>
              <a:t>Obecně mají lidé představu, že sepsání závěti je drahá záležitost.</a:t>
            </a:r>
          </a:p>
        </p:txBody>
      </p:sp>
      <p:pic>
        <p:nvPicPr>
          <p:cNvPr id="11" name="Obrázek 10">
            <a:extLst>
              <a:ext uri="{FF2B5EF4-FFF2-40B4-BE49-F238E27FC236}">
                <a16:creationId xmlns:a16="http://schemas.microsoft.com/office/drawing/2014/main" id="{EBF43931-878A-3FFD-7AB0-B47018E3047A}"/>
              </a:ext>
            </a:extLst>
          </p:cNvPr>
          <p:cNvPicPr>
            <a:picLocks noChangeAspect="1"/>
          </p:cNvPicPr>
          <p:nvPr/>
        </p:nvPicPr>
        <p:blipFill>
          <a:blip r:embed="rId3">
            <a:duotone>
              <a:schemeClr val="bg2">
                <a:shade val="45000"/>
                <a:satMod val="135000"/>
              </a:schemeClr>
              <a:prstClr val="white"/>
            </a:duotone>
          </a:blip>
          <a:stretch>
            <a:fillRect/>
          </a:stretch>
        </p:blipFill>
        <p:spPr>
          <a:xfrm>
            <a:off x="7772176" y="2759788"/>
            <a:ext cx="4109269" cy="2558662"/>
          </a:xfrm>
          <a:prstGeom prst="rect">
            <a:avLst/>
          </a:prstGeom>
        </p:spPr>
      </p:pic>
    </p:spTree>
    <p:extLst>
      <p:ext uri="{BB962C8B-B14F-4D97-AF65-F5344CB8AC3E}">
        <p14:creationId xmlns:p14="http://schemas.microsoft.com/office/powerpoint/2010/main" val="383726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0046B-3EA3-A2A3-DE71-5004905D2A8E}"/>
            </a:ext>
          </a:extLst>
        </p:cNvPr>
        <p:cNvGrpSpPr/>
        <p:nvPr/>
      </p:nvGrpSpPr>
      <p:grpSpPr>
        <a:xfrm>
          <a:off x="0" y="0"/>
          <a:ext cx="0" cy="0"/>
          <a:chOff x="0" y="0"/>
          <a:chExt cx="0" cy="0"/>
        </a:xfrm>
      </p:grpSpPr>
      <p:graphicFrame>
        <p:nvGraphicFramePr>
          <p:cNvPr id="7" name="Zástupný symbol pro graf 6">
            <a:extLst>
              <a:ext uri="{FF2B5EF4-FFF2-40B4-BE49-F238E27FC236}">
                <a16:creationId xmlns:a16="http://schemas.microsoft.com/office/drawing/2014/main" id="{B52849A8-E233-8B33-DFE4-220AA2CE1C2F}"/>
              </a:ext>
            </a:extLst>
          </p:cNvPr>
          <p:cNvGraphicFramePr>
            <a:graphicFrameLocks noGrp="1"/>
          </p:cNvGraphicFramePr>
          <p:nvPr>
            <p:ph type="chart" sz="quarter" idx="13"/>
            <p:extLst>
              <p:ext uri="{D42A27DB-BD31-4B8C-83A1-F6EECF244321}">
                <p14:modId xmlns:p14="http://schemas.microsoft.com/office/powerpoint/2010/main" val="892915251"/>
              </p:ext>
            </p:extLst>
          </p:nvPr>
        </p:nvGraphicFramePr>
        <p:xfrm>
          <a:off x="474091" y="1457325"/>
          <a:ext cx="5693229" cy="4892675"/>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číslo snímku 3">
            <a:extLst>
              <a:ext uri="{FF2B5EF4-FFF2-40B4-BE49-F238E27FC236}">
                <a16:creationId xmlns:a16="http://schemas.microsoft.com/office/drawing/2014/main" id="{411F68A7-D07E-255B-7C32-E50A37581498}"/>
              </a:ext>
            </a:extLst>
          </p:cNvPr>
          <p:cNvSpPr>
            <a:spLocks noGrp="1"/>
          </p:cNvSpPr>
          <p:nvPr>
            <p:ph type="sldNum" sz="quarter" idx="12"/>
          </p:nvPr>
        </p:nvSpPr>
        <p:spPr/>
        <p:txBody>
          <a:bodyPr/>
          <a:lstStyle/>
          <a:p>
            <a:fld id="{8A7AA762-EA47-416E-9E23-A6910279B348}" type="slidenum">
              <a:rPr lang="cs-CZ" smtClean="0"/>
              <a:t>13</a:t>
            </a:fld>
            <a:endParaRPr lang="cs-CZ"/>
          </a:p>
        </p:txBody>
      </p:sp>
      <p:sp>
        <p:nvSpPr>
          <p:cNvPr id="9" name="Nadpis 1">
            <a:extLst>
              <a:ext uri="{FF2B5EF4-FFF2-40B4-BE49-F238E27FC236}">
                <a16:creationId xmlns:a16="http://schemas.microsoft.com/office/drawing/2014/main" id="{67284F64-8BFF-9434-3094-5A1EDEC1E053}"/>
              </a:ext>
            </a:extLst>
          </p:cNvPr>
          <p:cNvSpPr>
            <a:spLocks noGrp="1"/>
          </p:cNvSpPr>
          <p:nvPr>
            <p:ph type="title"/>
          </p:nvPr>
        </p:nvSpPr>
        <p:spPr>
          <a:xfrm>
            <a:off x="427139" y="265558"/>
            <a:ext cx="10515600" cy="985439"/>
          </a:xfrm>
        </p:spPr>
        <p:txBody>
          <a:bodyPr>
            <a:normAutofit/>
          </a:bodyPr>
          <a:lstStyle/>
          <a:p>
            <a:r>
              <a:rPr lang="cs-CZ" sz="3200" b="1" dirty="0"/>
              <a:t>Důvody nevypořádání svých věcí</a:t>
            </a:r>
          </a:p>
        </p:txBody>
      </p:sp>
      <p:graphicFrame>
        <p:nvGraphicFramePr>
          <p:cNvPr id="2" name="Graf 1">
            <a:extLst>
              <a:ext uri="{FF2B5EF4-FFF2-40B4-BE49-F238E27FC236}">
                <a16:creationId xmlns:a16="http://schemas.microsoft.com/office/drawing/2014/main" id="{FBA8916F-753D-8DE2-5249-1E0B649744A8}"/>
              </a:ext>
            </a:extLst>
          </p:cNvPr>
          <p:cNvGraphicFramePr/>
          <p:nvPr>
            <p:extLst>
              <p:ext uri="{D42A27DB-BD31-4B8C-83A1-F6EECF244321}">
                <p14:modId xmlns:p14="http://schemas.microsoft.com/office/powerpoint/2010/main" val="860782022"/>
              </p:ext>
            </p:extLst>
          </p:nvPr>
        </p:nvGraphicFramePr>
        <p:xfrm>
          <a:off x="6451992" y="2322347"/>
          <a:ext cx="4036978" cy="3162630"/>
        </p:xfrm>
        <a:graphic>
          <a:graphicData uri="http://schemas.openxmlformats.org/drawingml/2006/chart">
            <c:chart xmlns:c="http://schemas.openxmlformats.org/drawingml/2006/chart" xmlns:r="http://schemas.openxmlformats.org/officeDocument/2006/relationships" r:id="rId3"/>
          </a:graphicData>
        </a:graphic>
      </p:graphicFrame>
      <p:sp>
        <p:nvSpPr>
          <p:cNvPr id="6" name="Zástupný symbol pro obsah 2">
            <a:extLst>
              <a:ext uri="{FF2B5EF4-FFF2-40B4-BE49-F238E27FC236}">
                <a16:creationId xmlns:a16="http://schemas.microsoft.com/office/drawing/2014/main" id="{69B55F5D-CD75-3799-945F-128CAD401E87}"/>
              </a:ext>
            </a:extLst>
          </p:cNvPr>
          <p:cNvSpPr txBox="1">
            <a:spLocks/>
          </p:cNvSpPr>
          <p:nvPr/>
        </p:nvSpPr>
        <p:spPr>
          <a:xfrm>
            <a:off x="7171188" y="950625"/>
            <a:ext cx="4479637" cy="137172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cs-CZ" sz="1200" b="1" dirty="0">
                <a:solidFill>
                  <a:schemeClr val="accent1"/>
                </a:solidFill>
              </a:rPr>
              <a:t>Pokud nemají sepsanou závěť: </a:t>
            </a:r>
            <a:br>
              <a:rPr lang="cs-CZ" sz="1200" b="1" dirty="0"/>
            </a:br>
            <a:r>
              <a:rPr lang="cs-CZ" sz="1200" b="1" dirty="0"/>
              <a:t>Q8. </a:t>
            </a:r>
            <a:r>
              <a:rPr lang="cs-CZ" sz="1100" b="1" dirty="0"/>
              <a:t>Jak plánujete vypořádat svůj majetek a závazky? </a:t>
            </a:r>
            <a:r>
              <a:rPr lang="cs-CZ" sz="1100" dirty="0"/>
              <a:t>(N=296):</a:t>
            </a:r>
          </a:p>
          <a:p>
            <a:pPr marL="439738" lvl="1" indent="-171450"/>
            <a:r>
              <a:rPr lang="cs-CZ" sz="1100" dirty="0"/>
              <a:t>Nevím, ještě jsem o tom nepřemýšlel/a	38 %</a:t>
            </a:r>
          </a:p>
          <a:p>
            <a:pPr marL="439738" lvl="1" indent="-171450"/>
            <a:r>
              <a:rPr lang="cs-CZ" sz="1100" dirty="0"/>
              <a:t>Nechám to na notáři a dědicích, aby se dohodli 	37 %</a:t>
            </a:r>
          </a:p>
          <a:p>
            <a:pPr marL="439738" lvl="1" indent="-171450"/>
            <a:r>
              <a:rPr lang="cs-CZ" sz="1100" dirty="0"/>
              <a:t>Majetek převedu na někoho ještě za života	25 %</a:t>
            </a:r>
          </a:p>
        </p:txBody>
      </p:sp>
      <p:cxnSp>
        <p:nvCxnSpPr>
          <p:cNvPr id="5" name="Spojnice: zakřivená 4">
            <a:extLst>
              <a:ext uri="{FF2B5EF4-FFF2-40B4-BE49-F238E27FC236}">
                <a16:creationId xmlns:a16="http://schemas.microsoft.com/office/drawing/2014/main" id="{62FFF70D-0BDC-4A2B-5F4F-B652E24531F7}"/>
              </a:ext>
            </a:extLst>
          </p:cNvPr>
          <p:cNvCxnSpPr/>
          <p:nvPr/>
        </p:nvCxnSpPr>
        <p:spPr>
          <a:xfrm rot="10800000" flipV="1">
            <a:off x="5560918" y="1527287"/>
            <a:ext cx="1782147" cy="685742"/>
          </a:xfrm>
          <a:prstGeom prst="curvedConnector3">
            <a:avLst/>
          </a:prstGeom>
          <a:ln w="19050">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96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1E020-AA10-BF37-F7F3-EF1C068046CE}"/>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0D294E43-ED9D-5EA1-3F4A-1FDABADF4C46}"/>
              </a:ext>
            </a:extLst>
          </p:cNvPr>
          <p:cNvSpPr>
            <a:spLocks noGrp="1"/>
          </p:cNvSpPr>
          <p:nvPr>
            <p:ph type="sldNum" sz="quarter" idx="12"/>
          </p:nvPr>
        </p:nvSpPr>
        <p:spPr/>
        <p:txBody>
          <a:bodyPr/>
          <a:lstStyle/>
          <a:p>
            <a:fld id="{8A7AA762-EA47-416E-9E23-A6910279B348}" type="slidenum">
              <a:rPr lang="cs-CZ" smtClean="0"/>
              <a:t>14</a:t>
            </a:fld>
            <a:endParaRPr lang="cs-CZ"/>
          </a:p>
        </p:txBody>
      </p:sp>
      <p:sp>
        <p:nvSpPr>
          <p:cNvPr id="9" name="Nadpis 1">
            <a:extLst>
              <a:ext uri="{FF2B5EF4-FFF2-40B4-BE49-F238E27FC236}">
                <a16:creationId xmlns:a16="http://schemas.microsoft.com/office/drawing/2014/main" id="{941E574D-5B7B-9E96-E96F-D4E981A1A5B5}"/>
              </a:ext>
            </a:extLst>
          </p:cNvPr>
          <p:cNvSpPr>
            <a:spLocks noGrp="1"/>
          </p:cNvSpPr>
          <p:nvPr>
            <p:ph type="title"/>
          </p:nvPr>
        </p:nvSpPr>
        <p:spPr>
          <a:xfrm>
            <a:off x="427139" y="265558"/>
            <a:ext cx="10515600" cy="985439"/>
          </a:xfrm>
        </p:spPr>
        <p:txBody>
          <a:bodyPr>
            <a:normAutofit/>
          </a:bodyPr>
          <a:lstStyle/>
          <a:p>
            <a:r>
              <a:rPr lang="cs-CZ" sz="3200" b="1" dirty="0"/>
              <a:t>Znalost zákonitostí dědického řízení</a:t>
            </a:r>
          </a:p>
        </p:txBody>
      </p:sp>
      <p:graphicFrame>
        <p:nvGraphicFramePr>
          <p:cNvPr id="6" name="Zástupný objekt grafu 5">
            <a:extLst>
              <a:ext uri="{FF2B5EF4-FFF2-40B4-BE49-F238E27FC236}">
                <a16:creationId xmlns:a16="http://schemas.microsoft.com/office/drawing/2014/main" id="{DA29AB4D-0B80-9E9D-6A9B-A046EEC9A1B0}"/>
              </a:ext>
            </a:extLst>
          </p:cNvPr>
          <p:cNvGraphicFramePr>
            <a:graphicFrameLocks noGrp="1"/>
          </p:cNvGraphicFramePr>
          <p:nvPr>
            <p:ph type="chart" sz="quarter" idx="13"/>
            <p:extLst>
              <p:ext uri="{D42A27DB-BD31-4B8C-83A1-F6EECF244321}">
                <p14:modId xmlns:p14="http://schemas.microsoft.com/office/powerpoint/2010/main" val="2830568235"/>
              </p:ext>
            </p:extLst>
          </p:nvPr>
        </p:nvGraphicFramePr>
        <p:xfrm>
          <a:off x="1022162" y="2018986"/>
          <a:ext cx="4901809" cy="3292655"/>
        </p:xfrm>
        <a:graphic>
          <a:graphicData uri="http://schemas.openxmlformats.org/drawingml/2006/chart">
            <c:chart xmlns:c="http://schemas.openxmlformats.org/drawingml/2006/chart" xmlns:r="http://schemas.openxmlformats.org/officeDocument/2006/relationships" r:id="rId2"/>
          </a:graphicData>
        </a:graphic>
      </p:graphicFrame>
      <p:sp>
        <p:nvSpPr>
          <p:cNvPr id="8" name="Obdélník 7">
            <a:extLst>
              <a:ext uri="{FF2B5EF4-FFF2-40B4-BE49-F238E27FC236}">
                <a16:creationId xmlns:a16="http://schemas.microsoft.com/office/drawing/2014/main" id="{A499BB28-3652-3E0C-7001-2CEB1FBA81BA}"/>
              </a:ext>
            </a:extLst>
          </p:cNvPr>
          <p:cNvSpPr/>
          <p:nvPr/>
        </p:nvSpPr>
        <p:spPr>
          <a:xfrm>
            <a:off x="183075" y="5369876"/>
            <a:ext cx="5382611" cy="6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cs-CZ" b="1" dirty="0">
                <a:solidFill>
                  <a:schemeClr val="tx1"/>
                </a:solidFill>
              </a:rPr>
              <a:t>Q12. Do jaké míry byste řekl/a, že jste obeznámen/a se skutečnostmi typu: jak funguje zákonná dědická posloupnost, jaké jsou dědické skupiny, apod.?</a:t>
            </a:r>
            <a:br>
              <a:rPr lang="cs-CZ" b="1" dirty="0">
                <a:solidFill>
                  <a:schemeClr val="tx1"/>
                </a:solidFill>
              </a:rPr>
            </a:br>
            <a:r>
              <a:rPr lang="cs-CZ" dirty="0">
                <a:solidFill>
                  <a:schemeClr val="tx2"/>
                </a:solidFill>
              </a:rPr>
              <a:t>Všichni respondenti, n=506</a:t>
            </a:r>
            <a:r>
              <a:rPr lang="en-US" dirty="0">
                <a:solidFill>
                  <a:schemeClr val="tx2"/>
                </a:solidFill>
              </a:rPr>
              <a:t> [</a:t>
            </a:r>
            <a:r>
              <a:rPr lang="cs-CZ" dirty="0">
                <a:solidFill>
                  <a:schemeClr val="tx2"/>
                </a:solidFill>
              </a:rPr>
              <a:t>údaje v %</a:t>
            </a:r>
            <a:r>
              <a:rPr lang="en-US" dirty="0">
                <a:solidFill>
                  <a:schemeClr val="tx2"/>
                </a:solidFill>
              </a:rPr>
              <a:t>]</a:t>
            </a:r>
            <a:endParaRPr lang="cs-CZ" sz="1000" dirty="0">
              <a:solidFill>
                <a:schemeClr val="tx2"/>
              </a:solidFill>
            </a:endParaRPr>
          </a:p>
        </p:txBody>
      </p:sp>
      <p:sp>
        <p:nvSpPr>
          <p:cNvPr id="13" name="TextovéPole 12">
            <a:extLst>
              <a:ext uri="{FF2B5EF4-FFF2-40B4-BE49-F238E27FC236}">
                <a16:creationId xmlns:a16="http://schemas.microsoft.com/office/drawing/2014/main" id="{CC20EC2A-8C31-BF3C-BAA4-AD603A749C07}"/>
              </a:ext>
            </a:extLst>
          </p:cNvPr>
          <p:cNvSpPr txBox="1"/>
          <p:nvPr/>
        </p:nvSpPr>
        <p:spPr>
          <a:xfrm>
            <a:off x="1022162" y="1915947"/>
            <a:ext cx="2799184" cy="307777"/>
          </a:xfrm>
          <a:prstGeom prst="rect">
            <a:avLst/>
          </a:prstGeom>
          <a:noFill/>
        </p:spPr>
        <p:txBody>
          <a:bodyPr wrap="square" rtlCol="0">
            <a:spAutoFit/>
          </a:bodyPr>
          <a:lstStyle/>
          <a:p>
            <a:pPr algn="ctr">
              <a:buClr>
                <a:schemeClr val="tx2"/>
              </a:buClr>
            </a:pPr>
            <a:r>
              <a:rPr lang="cs-CZ" sz="1400" b="1" dirty="0"/>
              <a:t>Informovanost</a:t>
            </a:r>
          </a:p>
        </p:txBody>
      </p:sp>
      <p:sp>
        <p:nvSpPr>
          <p:cNvPr id="15" name="Zástupný symbol pro obsah 2">
            <a:extLst>
              <a:ext uri="{FF2B5EF4-FFF2-40B4-BE49-F238E27FC236}">
                <a16:creationId xmlns:a16="http://schemas.microsoft.com/office/drawing/2014/main" id="{47FC3EE6-3978-1CF0-8665-3C1A7AE61435}"/>
              </a:ext>
            </a:extLst>
          </p:cNvPr>
          <p:cNvSpPr txBox="1">
            <a:spLocks/>
          </p:cNvSpPr>
          <p:nvPr/>
        </p:nvSpPr>
        <p:spPr>
          <a:xfrm>
            <a:off x="469782" y="1134882"/>
            <a:ext cx="9603200" cy="65697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cs-CZ" sz="1600" dirty="0">
                <a:solidFill>
                  <a:schemeClr val="tx2"/>
                </a:solidFill>
              </a:rPr>
              <a:t>S pravidly týkajícími se dědictví není moc dobře seznámeno 40 % lidí nad 50 let.</a:t>
            </a:r>
          </a:p>
        </p:txBody>
      </p:sp>
      <p:sp>
        <p:nvSpPr>
          <p:cNvPr id="17" name="Levá složená závorka 16">
            <a:extLst>
              <a:ext uri="{FF2B5EF4-FFF2-40B4-BE49-F238E27FC236}">
                <a16:creationId xmlns:a16="http://schemas.microsoft.com/office/drawing/2014/main" id="{D9A40938-297E-F4E9-F5BF-DA1D95032DEA}"/>
              </a:ext>
            </a:extLst>
          </p:cNvPr>
          <p:cNvSpPr/>
          <p:nvPr/>
        </p:nvSpPr>
        <p:spPr>
          <a:xfrm>
            <a:off x="1626608" y="2516361"/>
            <a:ext cx="108886" cy="13844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Obdélník 19">
            <a:extLst>
              <a:ext uri="{FF2B5EF4-FFF2-40B4-BE49-F238E27FC236}">
                <a16:creationId xmlns:a16="http://schemas.microsoft.com/office/drawing/2014/main" id="{CD3809DB-D347-F8C2-7D4C-5665E4EB7748}"/>
              </a:ext>
            </a:extLst>
          </p:cNvPr>
          <p:cNvSpPr/>
          <p:nvPr/>
        </p:nvSpPr>
        <p:spPr>
          <a:xfrm>
            <a:off x="1235301" y="3064573"/>
            <a:ext cx="288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cs-CZ" sz="1400" b="1" dirty="0">
                <a:solidFill>
                  <a:schemeClr val="accent1"/>
                </a:solidFill>
              </a:rPr>
              <a:t>60</a:t>
            </a:r>
          </a:p>
        </p:txBody>
      </p:sp>
      <p:sp>
        <p:nvSpPr>
          <p:cNvPr id="23" name="Zástupný symbol pro obsah 2">
            <a:extLst>
              <a:ext uri="{FF2B5EF4-FFF2-40B4-BE49-F238E27FC236}">
                <a16:creationId xmlns:a16="http://schemas.microsoft.com/office/drawing/2014/main" id="{E399F236-467E-2A38-B18D-5374C3228948}"/>
              </a:ext>
            </a:extLst>
          </p:cNvPr>
          <p:cNvSpPr>
            <a:spLocks noGrp="1"/>
          </p:cNvSpPr>
          <p:nvPr>
            <p:ph idx="1"/>
          </p:nvPr>
        </p:nvSpPr>
        <p:spPr>
          <a:xfrm>
            <a:off x="7315200" y="2223724"/>
            <a:ext cx="4038600" cy="4129451"/>
          </a:xfrm>
        </p:spPr>
        <p:txBody>
          <a:bodyPr/>
          <a:lstStyle/>
          <a:p>
            <a:r>
              <a:rPr lang="cs-CZ" sz="1300" dirty="0"/>
              <a:t>Pouze desetina dotázaných deklaruje velmi dobrou znalost pravidel dědického řízení. Polovina disponuje spíše průměrnými informacemi. </a:t>
            </a:r>
          </a:p>
          <a:p>
            <a:r>
              <a:rPr lang="cs-CZ" sz="1300" i="1" dirty="0">
                <a:solidFill>
                  <a:schemeClr val="accent1"/>
                </a:solidFill>
              </a:rPr>
              <a:t>Tito lidé tak nemusí vědět, že pokud zemřou bez závěti či příbuzných, jejich majetek propadne státu. Jsou to častěji lidé s nižším vzděláním (bez maturity), kteří nemají o této problematice dostatek informací.</a:t>
            </a:r>
            <a:endParaRPr lang="cs-CZ" sz="1300" dirty="0"/>
          </a:p>
          <a:p>
            <a:r>
              <a:rPr lang="cs-CZ" sz="1300" b="1" dirty="0"/>
              <a:t>Vyšší znalost dědického řízení prokazují lidé, kteří mají sepsanou závěť</a:t>
            </a:r>
            <a:r>
              <a:rPr lang="cs-CZ" sz="1300" dirty="0"/>
              <a:t>. Naopak lidé, kteří </a:t>
            </a:r>
            <a:br>
              <a:rPr lang="cs-CZ" sz="1300" dirty="0"/>
            </a:br>
            <a:r>
              <a:rPr lang="cs-CZ" sz="1300" dirty="0"/>
              <a:t>o závěti vůbec neuvažují, nebo nemají žádné potomky, nemívají dostatek informací. </a:t>
            </a:r>
          </a:p>
          <a:p>
            <a:endParaRPr lang="cs-CZ" sz="1300" dirty="0"/>
          </a:p>
        </p:txBody>
      </p:sp>
    </p:spTree>
    <p:extLst>
      <p:ext uri="{BB962C8B-B14F-4D97-AF65-F5344CB8AC3E}">
        <p14:creationId xmlns:p14="http://schemas.microsoft.com/office/powerpoint/2010/main" val="849051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E37D9-7316-925C-D14E-CD4657A5D80A}"/>
            </a:ext>
          </a:extLst>
        </p:cNvPr>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339D1F32-21F2-E355-3F6E-E7EA552AA49D}"/>
              </a:ext>
            </a:extLst>
          </p:cNvPr>
          <p:cNvSpPr>
            <a:spLocks noGrp="1"/>
          </p:cNvSpPr>
          <p:nvPr>
            <p:ph type="sldNum" sz="quarter" idx="12"/>
          </p:nvPr>
        </p:nvSpPr>
        <p:spPr/>
        <p:txBody>
          <a:bodyPr/>
          <a:lstStyle/>
          <a:p>
            <a:fld id="{8A7AA762-EA47-416E-9E23-A6910279B348}" type="slidenum">
              <a:rPr lang="cs-CZ" smtClean="0"/>
              <a:t>15</a:t>
            </a:fld>
            <a:endParaRPr lang="cs-CZ"/>
          </a:p>
        </p:txBody>
      </p:sp>
      <p:sp>
        <p:nvSpPr>
          <p:cNvPr id="9" name="Nadpis 1">
            <a:extLst>
              <a:ext uri="{FF2B5EF4-FFF2-40B4-BE49-F238E27FC236}">
                <a16:creationId xmlns:a16="http://schemas.microsoft.com/office/drawing/2014/main" id="{38DCE2C1-0721-31C9-AEB7-290472900AE9}"/>
              </a:ext>
            </a:extLst>
          </p:cNvPr>
          <p:cNvSpPr>
            <a:spLocks noGrp="1"/>
          </p:cNvSpPr>
          <p:nvPr>
            <p:ph type="title"/>
          </p:nvPr>
        </p:nvSpPr>
        <p:spPr>
          <a:xfrm>
            <a:off x="427139" y="265558"/>
            <a:ext cx="10515600" cy="985439"/>
          </a:xfrm>
        </p:spPr>
        <p:txBody>
          <a:bodyPr>
            <a:normAutofit/>
          </a:bodyPr>
          <a:lstStyle/>
          <a:p>
            <a:r>
              <a:rPr lang="cs-CZ" sz="3200" b="1" dirty="0"/>
              <a:t>Spory v rodině spojené s dědictvím</a:t>
            </a:r>
          </a:p>
        </p:txBody>
      </p:sp>
      <p:sp>
        <p:nvSpPr>
          <p:cNvPr id="7" name="Obdélník 6">
            <a:extLst>
              <a:ext uri="{FF2B5EF4-FFF2-40B4-BE49-F238E27FC236}">
                <a16:creationId xmlns:a16="http://schemas.microsoft.com/office/drawing/2014/main" id="{C0A7331B-8840-D0E5-7213-A97D0607B2ED}"/>
              </a:ext>
            </a:extLst>
          </p:cNvPr>
          <p:cNvSpPr/>
          <p:nvPr/>
        </p:nvSpPr>
        <p:spPr>
          <a:xfrm>
            <a:off x="-547988" y="5376272"/>
            <a:ext cx="5336520" cy="6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cs-CZ" b="1" dirty="0">
                <a:solidFill>
                  <a:schemeClr val="tx1"/>
                </a:solidFill>
              </a:rPr>
              <a:t>Q13. Setkal/a jste se Vy osobně někdy s problémem </a:t>
            </a:r>
            <a:br>
              <a:rPr lang="cs-CZ" b="1" dirty="0">
                <a:solidFill>
                  <a:schemeClr val="tx1"/>
                </a:solidFill>
              </a:rPr>
            </a:br>
            <a:r>
              <a:rPr lang="cs-CZ" b="1" dirty="0">
                <a:solidFill>
                  <a:schemeClr val="tx1"/>
                </a:solidFill>
              </a:rPr>
              <a:t>spojeným s dědictvím? </a:t>
            </a:r>
            <a:br>
              <a:rPr lang="cs-CZ" b="1" dirty="0">
                <a:solidFill>
                  <a:schemeClr val="tx1"/>
                </a:solidFill>
              </a:rPr>
            </a:br>
            <a:r>
              <a:rPr lang="cs-CZ" dirty="0">
                <a:solidFill>
                  <a:schemeClr val="tx2"/>
                </a:solidFill>
              </a:rPr>
              <a:t>Všichni respondenti, n=506</a:t>
            </a:r>
            <a:r>
              <a:rPr lang="en-US" dirty="0">
                <a:solidFill>
                  <a:schemeClr val="tx2"/>
                </a:solidFill>
              </a:rPr>
              <a:t> [</a:t>
            </a:r>
            <a:r>
              <a:rPr lang="cs-CZ" dirty="0">
                <a:solidFill>
                  <a:schemeClr val="tx2"/>
                </a:solidFill>
              </a:rPr>
              <a:t>údaje v %</a:t>
            </a:r>
            <a:r>
              <a:rPr lang="en-US" dirty="0">
                <a:solidFill>
                  <a:schemeClr val="tx2"/>
                </a:solidFill>
              </a:rPr>
              <a:t>]</a:t>
            </a:r>
            <a:endParaRPr lang="cs-CZ" sz="1000" dirty="0">
              <a:solidFill>
                <a:schemeClr val="tx2"/>
              </a:solidFill>
            </a:endParaRPr>
          </a:p>
        </p:txBody>
      </p:sp>
      <p:graphicFrame>
        <p:nvGraphicFramePr>
          <p:cNvPr id="10" name="Zástupný symbol pro graf 6">
            <a:extLst>
              <a:ext uri="{FF2B5EF4-FFF2-40B4-BE49-F238E27FC236}">
                <a16:creationId xmlns:a16="http://schemas.microsoft.com/office/drawing/2014/main" id="{694D37DE-6F46-CC8A-5A13-6948201A8EBB}"/>
              </a:ext>
            </a:extLst>
          </p:cNvPr>
          <p:cNvGraphicFramePr>
            <a:graphicFrameLocks noGrp="1"/>
          </p:cNvGraphicFramePr>
          <p:nvPr>
            <p:ph idx="1"/>
            <p:extLst>
              <p:ext uri="{D42A27DB-BD31-4B8C-83A1-F6EECF244321}">
                <p14:modId xmlns:p14="http://schemas.microsoft.com/office/powerpoint/2010/main" val="3910348137"/>
              </p:ext>
            </p:extLst>
          </p:nvPr>
        </p:nvGraphicFramePr>
        <p:xfrm>
          <a:off x="959258" y="2587111"/>
          <a:ext cx="3122645" cy="2378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Zástupný objekt grafu 5">
            <a:extLst>
              <a:ext uri="{FF2B5EF4-FFF2-40B4-BE49-F238E27FC236}">
                <a16:creationId xmlns:a16="http://schemas.microsoft.com/office/drawing/2014/main" id="{80F0ED6F-30B1-CFE7-2E65-55FF12CA6D34}"/>
              </a:ext>
            </a:extLst>
          </p:cNvPr>
          <p:cNvGraphicFramePr>
            <a:graphicFrameLocks/>
          </p:cNvGraphicFramePr>
          <p:nvPr>
            <p:extLst>
              <p:ext uri="{D42A27DB-BD31-4B8C-83A1-F6EECF244321}">
                <p14:modId xmlns:p14="http://schemas.microsoft.com/office/powerpoint/2010/main" val="2226774909"/>
              </p:ext>
            </p:extLst>
          </p:nvPr>
        </p:nvGraphicFramePr>
        <p:xfrm>
          <a:off x="6025294" y="2159774"/>
          <a:ext cx="4047688" cy="3292655"/>
        </p:xfrm>
        <a:graphic>
          <a:graphicData uri="http://schemas.openxmlformats.org/drawingml/2006/chart">
            <c:chart xmlns:c="http://schemas.openxmlformats.org/drawingml/2006/chart" xmlns:r="http://schemas.openxmlformats.org/officeDocument/2006/relationships" r:id="rId3"/>
          </a:graphicData>
        </a:graphic>
      </p:graphicFrame>
      <p:sp>
        <p:nvSpPr>
          <p:cNvPr id="12" name="Obdélník 11">
            <a:extLst>
              <a:ext uri="{FF2B5EF4-FFF2-40B4-BE49-F238E27FC236}">
                <a16:creationId xmlns:a16="http://schemas.microsoft.com/office/drawing/2014/main" id="{8B1EB3FD-BFB3-6455-5B9D-62C30A6BA219}"/>
              </a:ext>
            </a:extLst>
          </p:cNvPr>
          <p:cNvSpPr/>
          <p:nvPr/>
        </p:nvSpPr>
        <p:spPr>
          <a:xfrm>
            <a:off x="5743767" y="5376272"/>
            <a:ext cx="4669996" cy="6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cs-CZ" b="1" dirty="0">
                <a:solidFill>
                  <a:schemeClr val="tx1"/>
                </a:solidFill>
              </a:rPr>
              <a:t>Q14. Obáváte se Vy sám/sama, že by taková situace/problém mohla nastat i v případě Vašeho odchodu ze života?</a:t>
            </a:r>
            <a:br>
              <a:rPr lang="cs-CZ" b="1" dirty="0">
                <a:solidFill>
                  <a:schemeClr val="tx1"/>
                </a:solidFill>
              </a:rPr>
            </a:br>
            <a:r>
              <a:rPr lang="cs-CZ" dirty="0">
                <a:solidFill>
                  <a:schemeClr val="tx2"/>
                </a:solidFill>
              </a:rPr>
              <a:t>Všichni respondenti, n=506</a:t>
            </a:r>
            <a:r>
              <a:rPr lang="en-US" dirty="0">
                <a:solidFill>
                  <a:schemeClr val="tx2"/>
                </a:solidFill>
              </a:rPr>
              <a:t> [</a:t>
            </a:r>
            <a:r>
              <a:rPr lang="cs-CZ" dirty="0">
                <a:solidFill>
                  <a:schemeClr val="tx2"/>
                </a:solidFill>
              </a:rPr>
              <a:t>údaje v %</a:t>
            </a:r>
            <a:r>
              <a:rPr lang="en-US" dirty="0">
                <a:solidFill>
                  <a:schemeClr val="tx2"/>
                </a:solidFill>
              </a:rPr>
              <a:t>]</a:t>
            </a:r>
            <a:endParaRPr lang="cs-CZ" sz="1000" dirty="0">
              <a:solidFill>
                <a:schemeClr val="tx2"/>
              </a:solidFill>
            </a:endParaRPr>
          </a:p>
        </p:txBody>
      </p:sp>
      <p:sp>
        <p:nvSpPr>
          <p:cNvPr id="13" name="TextovéPole 12">
            <a:extLst>
              <a:ext uri="{FF2B5EF4-FFF2-40B4-BE49-F238E27FC236}">
                <a16:creationId xmlns:a16="http://schemas.microsoft.com/office/drawing/2014/main" id="{ADA8151E-40B7-C607-FEBE-3176DCFE1748}"/>
              </a:ext>
            </a:extLst>
          </p:cNvPr>
          <p:cNvSpPr txBox="1"/>
          <p:nvPr/>
        </p:nvSpPr>
        <p:spPr>
          <a:xfrm>
            <a:off x="1325982" y="2022275"/>
            <a:ext cx="2799184" cy="307777"/>
          </a:xfrm>
          <a:prstGeom prst="rect">
            <a:avLst/>
          </a:prstGeom>
          <a:noFill/>
        </p:spPr>
        <p:txBody>
          <a:bodyPr wrap="square" rtlCol="0">
            <a:spAutoFit/>
          </a:bodyPr>
          <a:lstStyle/>
          <a:p>
            <a:pPr algn="ctr">
              <a:buClr>
                <a:schemeClr val="tx2"/>
              </a:buClr>
            </a:pPr>
            <a:r>
              <a:rPr lang="cs-CZ" sz="1400" b="1" dirty="0"/>
              <a:t>Problémy spojené s dědictvím</a:t>
            </a:r>
          </a:p>
        </p:txBody>
      </p:sp>
      <p:sp>
        <p:nvSpPr>
          <p:cNvPr id="14" name="TextovéPole 13">
            <a:extLst>
              <a:ext uri="{FF2B5EF4-FFF2-40B4-BE49-F238E27FC236}">
                <a16:creationId xmlns:a16="http://schemas.microsoft.com/office/drawing/2014/main" id="{CA747297-CC94-5D3E-252C-EFDA292702C8}"/>
              </a:ext>
            </a:extLst>
          </p:cNvPr>
          <p:cNvSpPr txBox="1"/>
          <p:nvPr/>
        </p:nvSpPr>
        <p:spPr>
          <a:xfrm>
            <a:off x="5743767" y="2035594"/>
            <a:ext cx="2799184" cy="307777"/>
          </a:xfrm>
          <a:prstGeom prst="rect">
            <a:avLst/>
          </a:prstGeom>
          <a:noFill/>
        </p:spPr>
        <p:txBody>
          <a:bodyPr wrap="square" rtlCol="0">
            <a:spAutoFit/>
          </a:bodyPr>
          <a:lstStyle/>
          <a:p>
            <a:pPr algn="ctr">
              <a:buClr>
                <a:schemeClr val="tx2"/>
              </a:buClr>
            </a:pPr>
            <a:r>
              <a:rPr lang="cs-CZ" sz="1400" b="1" dirty="0"/>
              <a:t>Obavy ze sporů v rodině</a:t>
            </a:r>
          </a:p>
        </p:txBody>
      </p:sp>
      <p:sp>
        <p:nvSpPr>
          <p:cNvPr id="15" name="Zástupný symbol pro obsah 2">
            <a:extLst>
              <a:ext uri="{FF2B5EF4-FFF2-40B4-BE49-F238E27FC236}">
                <a16:creationId xmlns:a16="http://schemas.microsoft.com/office/drawing/2014/main" id="{A07F68BB-BD0F-8153-DB3E-23AD4F3E5AC9}"/>
              </a:ext>
            </a:extLst>
          </p:cNvPr>
          <p:cNvSpPr txBox="1">
            <a:spLocks/>
          </p:cNvSpPr>
          <p:nvPr/>
        </p:nvSpPr>
        <p:spPr>
          <a:xfrm>
            <a:off x="469781" y="1134882"/>
            <a:ext cx="10950887" cy="65697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cs-CZ" sz="1600" dirty="0">
                <a:solidFill>
                  <a:schemeClr val="tx2"/>
                </a:solidFill>
              </a:rPr>
              <a:t>Ačkoliv se více než polovina dotázaných (57 %) setkala s problémy s dědictvím, obavy týkající se vlastní rodiny </a:t>
            </a:r>
            <a:br>
              <a:rPr lang="cs-CZ" sz="1600" dirty="0">
                <a:solidFill>
                  <a:schemeClr val="tx2"/>
                </a:solidFill>
              </a:rPr>
            </a:br>
            <a:r>
              <a:rPr lang="cs-CZ" sz="1600" dirty="0">
                <a:solidFill>
                  <a:schemeClr val="tx2"/>
                </a:solidFill>
              </a:rPr>
              <a:t>si lidé příliš nepřipouštějí (24 %).</a:t>
            </a:r>
          </a:p>
        </p:txBody>
      </p:sp>
      <p:sp>
        <p:nvSpPr>
          <p:cNvPr id="18" name="Obdélník 17">
            <a:extLst>
              <a:ext uri="{FF2B5EF4-FFF2-40B4-BE49-F238E27FC236}">
                <a16:creationId xmlns:a16="http://schemas.microsoft.com/office/drawing/2014/main" id="{ED2F214C-1AF1-2E46-35F9-ADCC1C611227}"/>
              </a:ext>
            </a:extLst>
          </p:cNvPr>
          <p:cNvSpPr/>
          <p:nvPr/>
        </p:nvSpPr>
        <p:spPr>
          <a:xfrm>
            <a:off x="6238972" y="2745934"/>
            <a:ext cx="288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cs-CZ" sz="1400" b="1" dirty="0">
                <a:solidFill>
                  <a:schemeClr val="accent1"/>
                </a:solidFill>
              </a:rPr>
              <a:t>24</a:t>
            </a:r>
          </a:p>
        </p:txBody>
      </p:sp>
      <p:sp>
        <p:nvSpPr>
          <p:cNvPr id="19" name="Levá složená závorka 18">
            <a:extLst>
              <a:ext uri="{FF2B5EF4-FFF2-40B4-BE49-F238E27FC236}">
                <a16:creationId xmlns:a16="http://schemas.microsoft.com/office/drawing/2014/main" id="{E637DD50-1028-B55B-C355-AE16CFEF001F}"/>
              </a:ext>
            </a:extLst>
          </p:cNvPr>
          <p:cNvSpPr/>
          <p:nvPr/>
        </p:nvSpPr>
        <p:spPr>
          <a:xfrm>
            <a:off x="6582035" y="2627622"/>
            <a:ext cx="152005" cy="5246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567205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C35DA6-D6A4-D566-A14F-9E885B62F30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CCD1F4-98F2-ACF0-4F4E-D8D821E57EE5}"/>
              </a:ext>
            </a:extLst>
          </p:cNvPr>
          <p:cNvSpPr>
            <a:spLocks noGrp="1"/>
          </p:cNvSpPr>
          <p:nvPr>
            <p:ph type="title"/>
          </p:nvPr>
        </p:nvSpPr>
        <p:spPr>
          <a:xfrm>
            <a:off x="839788" y="4514851"/>
            <a:ext cx="9153298" cy="997676"/>
          </a:xfrm>
        </p:spPr>
        <p:txBody>
          <a:bodyPr/>
          <a:lstStyle/>
          <a:p>
            <a:r>
              <a:rPr lang="cs-CZ" b="1" dirty="0"/>
              <a:t>Dar ze závěti</a:t>
            </a:r>
          </a:p>
        </p:txBody>
      </p:sp>
    </p:spTree>
    <p:extLst>
      <p:ext uri="{BB962C8B-B14F-4D97-AF65-F5344CB8AC3E}">
        <p14:creationId xmlns:p14="http://schemas.microsoft.com/office/powerpoint/2010/main" val="325972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1"/>
          <p:cNvSpPr>
            <a:spLocks noGrp="1"/>
          </p:cNvSpPr>
          <p:nvPr>
            <p:ph type="title"/>
          </p:nvPr>
        </p:nvSpPr>
        <p:spPr>
          <a:xfrm>
            <a:off x="427139" y="265558"/>
            <a:ext cx="10515600" cy="985439"/>
          </a:xfrm>
        </p:spPr>
        <p:txBody>
          <a:bodyPr>
            <a:normAutofit/>
          </a:bodyPr>
          <a:lstStyle/>
          <a:p>
            <a:r>
              <a:rPr lang="cs-CZ" sz="3200" b="1" dirty="0"/>
              <a:t>Povědomí o možnosti daru ze závěti</a:t>
            </a:r>
          </a:p>
        </p:txBody>
      </p:sp>
      <p:pic>
        <p:nvPicPr>
          <p:cNvPr id="12" name="Picture 2" descr="C:\Users\probostova\Downloads\silhouette-of-a-man-36181_1280.png">
            <a:extLst>
              <a:ext uri="{FF2B5EF4-FFF2-40B4-BE49-F238E27FC236}">
                <a16:creationId xmlns:a16="http://schemas.microsoft.com/office/drawing/2014/main" id="{ED4D79A7-1C62-0C59-C5A8-93AC25D4AF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86608" y="2425226"/>
            <a:ext cx="1741089" cy="1645873"/>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8A7AA762-EA47-416E-9E23-A6910279B348}" type="slidenum">
              <a:rPr lang="cs-CZ" smtClean="0"/>
              <a:t>17</a:t>
            </a:fld>
            <a:endParaRPr lang="cs-CZ"/>
          </a:p>
        </p:txBody>
      </p:sp>
      <p:graphicFrame>
        <p:nvGraphicFramePr>
          <p:cNvPr id="7" name="Zástupný symbol pro graf 6"/>
          <p:cNvGraphicFramePr>
            <a:graphicFrameLocks noGrp="1"/>
          </p:cNvGraphicFramePr>
          <p:nvPr>
            <p:ph type="chart" sz="quarter" idx="13"/>
            <p:extLst>
              <p:ext uri="{D42A27DB-BD31-4B8C-83A1-F6EECF244321}">
                <p14:modId xmlns:p14="http://schemas.microsoft.com/office/powerpoint/2010/main" val="3768310251"/>
              </p:ext>
            </p:extLst>
          </p:nvPr>
        </p:nvGraphicFramePr>
        <p:xfrm>
          <a:off x="364303" y="1404170"/>
          <a:ext cx="5278767" cy="4418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af 1">
            <a:extLst>
              <a:ext uri="{FF2B5EF4-FFF2-40B4-BE49-F238E27FC236}">
                <a16:creationId xmlns:a16="http://schemas.microsoft.com/office/drawing/2014/main" id="{9AF21672-EE93-7298-0BEA-81FFF95F392A}"/>
              </a:ext>
            </a:extLst>
          </p:cNvPr>
          <p:cNvGraphicFramePr/>
          <p:nvPr>
            <p:extLst>
              <p:ext uri="{D42A27DB-BD31-4B8C-83A1-F6EECF244321}">
                <p14:modId xmlns:p14="http://schemas.microsoft.com/office/powerpoint/2010/main" val="2550899632"/>
              </p:ext>
            </p:extLst>
          </p:nvPr>
        </p:nvGraphicFramePr>
        <p:xfrm>
          <a:off x="4652582" y="2381324"/>
          <a:ext cx="3955709" cy="3202354"/>
        </p:xfrm>
        <a:graphic>
          <a:graphicData uri="http://schemas.openxmlformats.org/drawingml/2006/chart">
            <c:chart xmlns:c="http://schemas.openxmlformats.org/drawingml/2006/chart" xmlns:r="http://schemas.openxmlformats.org/officeDocument/2006/relationships" r:id="rId4"/>
          </a:graphicData>
        </a:graphic>
      </p:graphicFrame>
      <p:sp>
        <p:nvSpPr>
          <p:cNvPr id="5" name="Obdélník 4">
            <a:extLst>
              <a:ext uri="{FF2B5EF4-FFF2-40B4-BE49-F238E27FC236}">
                <a16:creationId xmlns:a16="http://schemas.microsoft.com/office/drawing/2014/main" id="{48AC2371-CB7D-C2F5-8CF3-8E100607A4DE}"/>
              </a:ext>
            </a:extLst>
          </p:cNvPr>
          <p:cNvSpPr/>
          <p:nvPr/>
        </p:nvSpPr>
        <p:spPr>
          <a:xfrm>
            <a:off x="900904" y="5666673"/>
            <a:ext cx="5546550" cy="6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cs-CZ" b="1" dirty="0">
                <a:solidFill>
                  <a:schemeClr val="tx1"/>
                </a:solidFill>
              </a:rPr>
              <a:t>Q15. Víte o tom, že dobročinné organizace můžete podporovat </a:t>
            </a:r>
            <a:br>
              <a:rPr lang="cs-CZ" b="1" dirty="0">
                <a:solidFill>
                  <a:schemeClr val="tx1"/>
                </a:solidFill>
              </a:rPr>
            </a:br>
            <a:r>
              <a:rPr lang="cs-CZ" b="1" dirty="0">
                <a:solidFill>
                  <a:schemeClr val="tx1"/>
                </a:solidFill>
              </a:rPr>
              <a:t>i prostřednictvím daru ze závěti?</a:t>
            </a:r>
            <a:br>
              <a:rPr lang="cs-CZ" b="1" dirty="0">
                <a:solidFill>
                  <a:schemeClr val="tx1"/>
                </a:solidFill>
              </a:rPr>
            </a:br>
            <a:r>
              <a:rPr lang="cs-CZ" dirty="0">
                <a:solidFill>
                  <a:schemeClr val="tx2"/>
                </a:solidFill>
              </a:rPr>
              <a:t>Všichni respondenti, n=506</a:t>
            </a:r>
            <a:r>
              <a:rPr lang="en-US" dirty="0">
                <a:solidFill>
                  <a:schemeClr val="tx2"/>
                </a:solidFill>
              </a:rPr>
              <a:t> [</a:t>
            </a:r>
            <a:r>
              <a:rPr lang="cs-CZ" dirty="0">
                <a:solidFill>
                  <a:schemeClr val="tx2"/>
                </a:solidFill>
              </a:rPr>
              <a:t>údaje v %</a:t>
            </a:r>
            <a:r>
              <a:rPr lang="en-US" dirty="0">
                <a:solidFill>
                  <a:schemeClr val="tx2"/>
                </a:solidFill>
              </a:rPr>
              <a:t>]</a:t>
            </a:r>
            <a:endParaRPr lang="cs-CZ" sz="1000" dirty="0">
              <a:solidFill>
                <a:schemeClr val="tx2"/>
              </a:solidFill>
            </a:endParaRPr>
          </a:p>
        </p:txBody>
      </p:sp>
      <p:sp>
        <p:nvSpPr>
          <p:cNvPr id="11" name="Oblouk 10">
            <a:extLst>
              <a:ext uri="{FF2B5EF4-FFF2-40B4-BE49-F238E27FC236}">
                <a16:creationId xmlns:a16="http://schemas.microsoft.com/office/drawing/2014/main" id="{5C5A331A-8EE3-2E1F-6216-3C830D2127DD}"/>
              </a:ext>
            </a:extLst>
          </p:cNvPr>
          <p:cNvSpPr/>
          <p:nvPr/>
        </p:nvSpPr>
        <p:spPr>
          <a:xfrm rot="17109611">
            <a:off x="5727724" y="1368859"/>
            <a:ext cx="1943807" cy="1858943"/>
          </a:xfrm>
          <a:prstGeom prst="arc">
            <a:avLst>
              <a:gd name="adj1" fmla="val 15175069"/>
              <a:gd name="adj2" fmla="val 819717"/>
            </a:avLst>
          </a:prstGeom>
          <a:ln w="19050">
            <a:solidFill>
              <a:srgbClr val="002060"/>
            </a:solidFill>
            <a:prstDash val="lg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Obdélník 12">
            <a:extLst>
              <a:ext uri="{FF2B5EF4-FFF2-40B4-BE49-F238E27FC236}">
                <a16:creationId xmlns:a16="http://schemas.microsoft.com/office/drawing/2014/main" id="{B4A7EC82-2AAC-F0E8-09E9-CEB2FEC4B9C5}"/>
              </a:ext>
            </a:extLst>
          </p:cNvPr>
          <p:cNvSpPr/>
          <p:nvPr/>
        </p:nvSpPr>
        <p:spPr>
          <a:xfrm>
            <a:off x="7926217" y="4103052"/>
            <a:ext cx="4010264" cy="481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cs-CZ" sz="1050" b="1" dirty="0">
                <a:solidFill>
                  <a:schemeClr val="tx1"/>
                </a:solidFill>
                <a:effectLst/>
                <a:ea typeface="Calibri" panose="020F0502020204030204" pitchFamily="34" charset="0"/>
                <a:cs typeface="Times New Roman" panose="02020603050405020304" pitchFamily="18" charset="0"/>
              </a:rPr>
              <a:t>Q15a. Považujete darování ze závěti za správnou věc?</a:t>
            </a:r>
            <a:br>
              <a:rPr lang="cs-CZ" sz="1050" b="1" dirty="0">
                <a:solidFill>
                  <a:schemeClr val="tx1"/>
                </a:solidFill>
                <a:effectLst/>
                <a:ea typeface="Calibri" panose="020F0502020204030204" pitchFamily="34" charset="0"/>
                <a:cs typeface="Times New Roman" panose="02020603050405020304" pitchFamily="18" charset="0"/>
              </a:rPr>
            </a:br>
            <a:r>
              <a:rPr lang="cs-CZ" dirty="0">
                <a:solidFill>
                  <a:schemeClr val="tx2"/>
                </a:solidFill>
              </a:rPr>
              <a:t>Všichni respondenti, n=506</a:t>
            </a:r>
            <a:r>
              <a:rPr lang="en-US" dirty="0">
                <a:solidFill>
                  <a:schemeClr val="tx2"/>
                </a:solidFill>
              </a:rPr>
              <a:t> [</a:t>
            </a:r>
            <a:r>
              <a:rPr lang="cs-CZ" dirty="0">
                <a:solidFill>
                  <a:schemeClr val="tx2"/>
                </a:solidFill>
              </a:rPr>
              <a:t>údaje v %</a:t>
            </a:r>
            <a:r>
              <a:rPr lang="en-US" dirty="0">
                <a:solidFill>
                  <a:schemeClr val="tx2"/>
                </a:solidFill>
              </a:rPr>
              <a:t>]</a:t>
            </a:r>
            <a:endParaRPr lang="cs-CZ" dirty="0">
              <a:solidFill>
                <a:schemeClr val="tx2"/>
              </a:solidFill>
            </a:endParaRPr>
          </a:p>
        </p:txBody>
      </p:sp>
      <p:sp>
        <p:nvSpPr>
          <p:cNvPr id="14" name="Zaoblený obdélníkový popisek 5">
            <a:extLst>
              <a:ext uri="{FF2B5EF4-FFF2-40B4-BE49-F238E27FC236}">
                <a16:creationId xmlns:a16="http://schemas.microsoft.com/office/drawing/2014/main" id="{73C96260-2647-C186-B8B6-308D899B37E4}"/>
              </a:ext>
            </a:extLst>
          </p:cNvPr>
          <p:cNvSpPr/>
          <p:nvPr/>
        </p:nvSpPr>
        <p:spPr>
          <a:xfrm>
            <a:off x="10303677" y="1250995"/>
            <a:ext cx="1741089" cy="573007"/>
          </a:xfrm>
          <a:prstGeom prst="wedgeRoundRectCallout">
            <a:avLst>
              <a:gd name="adj1" fmla="val 20361"/>
              <a:gd name="adj2" fmla="val 83948"/>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00" b="1" dirty="0">
                <a:solidFill>
                  <a:schemeClr val="bg1"/>
                </a:solidFill>
              </a:rPr>
              <a:t>Ano, považuji</a:t>
            </a:r>
            <a:br>
              <a:rPr lang="cs-CZ" sz="1300" b="1" dirty="0">
                <a:solidFill>
                  <a:schemeClr val="bg1"/>
                </a:solidFill>
              </a:rPr>
            </a:br>
            <a:r>
              <a:rPr lang="cs-CZ" sz="1300" b="1" dirty="0">
                <a:solidFill>
                  <a:schemeClr val="bg1"/>
                </a:solidFill>
              </a:rPr>
              <a:t>23 %</a:t>
            </a:r>
          </a:p>
        </p:txBody>
      </p:sp>
      <p:sp>
        <p:nvSpPr>
          <p:cNvPr id="15" name="Zaoblený obdélníkový popisek 8">
            <a:extLst>
              <a:ext uri="{FF2B5EF4-FFF2-40B4-BE49-F238E27FC236}">
                <a16:creationId xmlns:a16="http://schemas.microsoft.com/office/drawing/2014/main" id="{18A2A579-5A97-57E3-BC71-775209DB41B7}"/>
              </a:ext>
            </a:extLst>
          </p:cNvPr>
          <p:cNvSpPr/>
          <p:nvPr/>
        </p:nvSpPr>
        <p:spPr>
          <a:xfrm>
            <a:off x="8363722" y="2589071"/>
            <a:ext cx="1908663" cy="546340"/>
          </a:xfrm>
          <a:prstGeom prst="wedgeRoundRectCallout">
            <a:avLst>
              <a:gd name="adj1" fmla="val 36434"/>
              <a:gd name="adj2" fmla="val 87875"/>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00" b="1" dirty="0">
                <a:solidFill>
                  <a:schemeClr val="bg1"/>
                </a:solidFill>
              </a:rPr>
              <a:t>Nevím </a:t>
            </a:r>
            <a:br>
              <a:rPr lang="cs-CZ" sz="1300" b="1" dirty="0">
                <a:solidFill>
                  <a:schemeClr val="bg1"/>
                </a:solidFill>
              </a:rPr>
            </a:br>
            <a:r>
              <a:rPr lang="cs-CZ" sz="1300" b="1" dirty="0">
                <a:solidFill>
                  <a:schemeClr val="bg1"/>
                </a:solidFill>
              </a:rPr>
              <a:t>57 %</a:t>
            </a:r>
          </a:p>
        </p:txBody>
      </p:sp>
      <p:sp>
        <p:nvSpPr>
          <p:cNvPr id="16" name="Zástupný symbol pro obsah 2">
            <a:extLst>
              <a:ext uri="{FF2B5EF4-FFF2-40B4-BE49-F238E27FC236}">
                <a16:creationId xmlns:a16="http://schemas.microsoft.com/office/drawing/2014/main" id="{99A40BFE-757C-16D4-FC38-BB806E50E757}"/>
              </a:ext>
            </a:extLst>
          </p:cNvPr>
          <p:cNvSpPr txBox="1">
            <a:spLocks/>
          </p:cNvSpPr>
          <p:nvPr/>
        </p:nvSpPr>
        <p:spPr>
          <a:xfrm>
            <a:off x="7234690" y="4862946"/>
            <a:ext cx="4532695" cy="14870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cs-CZ" sz="1300" b="1" dirty="0">
                <a:solidFill>
                  <a:schemeClr val="accent1"/>
                </a:solidFill>
              </a:rPr>
              <a:t>Lidé z mladší věkové kategorie 50-69 </a:t>
            </a:r>
            <a:r>
              <a:rPr lang="cs-CZ" sz="1300" dirty="0"/>
              <a:t>let mají častěji </a:t>
            </a:r>
            <a:r>
              <a:rPr lang="cs-CZ" sz="1300" b="1" dirty="0">
                <a:solidFill>
                  <a:schemeClr val="accent1"/>
                </a:solidFill>
              </a:rPr>
              <a:t>povědomí </a:t>
            </a:r>
            <a:r>
              <a:rPr lang="cs-CZ" sz="1300" dirty="0"/>
              <a:t>o možnosti daru ze závěti pro dobročinné organizace. Naopak lidé nad 70 let častěji uvádějí, že </a:t>
            </a:r>
            <a:br>
              <a:rPr lang="cs-CZ" sz="1300" dirty="0"/>
            </a:br>
            <a:r>
              <a:rPr lang="cs-CZ" sz="1300" dirty="0"/>
              <a:t>o tom nikdy neslyšeli.</a:t>
            </a:r>
          </a:p>
          <a:p>
            <a:pPr marL="285750" indent="-285750">
              <a:buFont typeface="Wingdings" panose="05000000000000000000" pitchFamily="2" charset="2"/>
              <a:buChar char="§"/>
            </a:pPr>
            <a:r>
              <a:rPr lang="cs-CZ" sz="1300" dirty="0"/>
              <a:t>Darování ze závěti připadá přijatelnější ženám, muži se častěji přiklánějí k názoru, že to není správná věc.</a:t>
            </a:r>
            <a:endParaRPr lang="cs-CZ" sz="1300" b="1" dirty="0">
              <a:solidFill>
                <a:schemeClr val="accent1"/>
              </a:solidFill>
            </a:endParaRPr>
          </a:p>
        </p:txBody>
      </p:sp>
      <p:sp>
        <p:nvSpPr>
          <p:cNvPr id="3" name="Zaoblený obdélníkový popisek 5">
            <a:extLst>
              <a:ext uri="{FF2B5EF4-FFF2-40B4-BE49-F238E27FC236}">
                <a16:creationId xmlns:a16="http://schemas.microsoft.com/office/drawing/2014/main" id="{CF5A523D-436C-E1A3-B345-B04EFEA6AD47}"/>
              </a:ext>
            </a:extLst>
          </p:cNvPr>
          <p:cNvSpPr/>
          <p:nvPr/>
        </p:nvSpPr>
        <p:spPr>
          <a:xfrm>
            <a:off x="8572579" y="1712191"/>
            <a:ext cx="1648503" cy="571180"/>
          </a:xfrm>
          <a:prstGeom prst="wedgeRoundRectCallout">
            <a:avLst>
              <a:gd name="adj1" fmla="val 46528"/>
              <a:gd name="adj2" fmla="val 81726"/>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00" b="1" dirty="0">
                <a:solidFill>
                  <a:schemeClr val="bg1"/>
                </a:solidFill>
              </a:rPr>
              <a:t>Ne, nepovažuji</a:t>
            </a:r>
            <a:br>
              <a:rPr lang="cs-CZ" sz="1300" b="1" dirty="0">
                <a:solidFill>
                  <a:schemeClr val="bg1"/>
                </a:solidFill>
              </a:rPr>
            </a:br>
            <a:r>
              <a:rPr lang="cs-CZ" sz="1300" b="1" dirty="0">
                <a:solidFill>
                  <a:schemeClr val="bg1"/>
                </a:solidFill>
              </a:rPr>
              <a:t>20 %</a:t>
            </a:r>
          </a:p>
        </p:txBody>
      </p:sp>
      <p:sp>
        <p:nvSpPr>
          <p:cNvPr id="6" name="TextovéPole 5">
            <a:extLst>
              <a:ext uri="{FF2B5EF4-FFF2-40B4-BE49-F238E27FC236}">
                <a16:creationId xmlns:a16="http://schemas.microsoft.com/office/drawing/2014/main" id="{5C9D31FC-C516-ED98-7A21-FE70DF4359F8}"/>
              </a:ext>
            </a:extLst>
          </p:cNvPr>
          <p:cNvSpPr txBox="1"/>
          <p:nvPr/>
        </p:nvSpPr>
        <p:spPr>
          <a:xfrm>
            <a:off x="9088953" y="773353"/>
            <a:ext cx="2429448" cy="307777"/>
          </a:xfrm>
          <a:prstGeom prst="rect">
            <a:avLst/>
          </a:prstGeom>
          <a:solidFill>
            <a:schemeClr val="bg1"/>
          </a:solidFill>
        </p:spPr>
        <p:txBody>
          <a:bodyPr wrap="none" rtlCol="0">
            <a:spAutoFit/>
          </a:bodyPr>
          <a:lstStyle/>
          <a:p>
            <a:pPr>
              <a:buClr>
                <a:schemeClr val="tx2"/>
              </a:buClr>
            </a:pPr>
            <a:r>
              <a:rPr lang="pl-PL" sz="1400" b="1" dirty="0"/>
              <a:t>Postoj k darování ze závěti</a:t>
            </a:r>
            <a:endParaRPr lang="cs-CZ" sz="1400" b="1" dirty="0"/>
          </a:p>
        </p:txBody>
      </p:sp>
    </p:spTree>
    <p:extLst>
      <p:ext uri="{BB962C8B-B14F-4D97-AF65-F5344CB8AC3E}">
        <p14:creationId xmlns:p14="http://schemas.microsoft.com/office/powerpoint/2010/main" val="1450516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a:spLocks noGrp="1"/>
          </p:cNvSpPr>
          <p:nvPr>
            <p:ph type="title"/>
          </p:nvPr>
        </p:nvSpPr>
        <p:spPr>
          <a:xfrm>
            <a:off x="469782" y="249635"/>
            <a:ext cx="10884017" cy="985439"/>
          </a:xfrm>
        </p:spPr>
        <p:txBody>
          <a:bodyPr>
            <a:normAutofit/>
          </a:bodyPr>
          <a:lstStyle/>
          <a:p>
            <a:r>
              <a:rPr lang="cs-CZ" sz="3200" b="1" dirty="0"/>
              <a:t>Představa o daru ze závěti</a:t>
            </a:r>
          </a:p>
        </p:txBody>
      </p:sp>
      <p:graphicFrame>
        <p:nvGraphicFramePr>
          <p:cNvPr id="7" name="Zástupný symbol pro graf 6">
            <a:extLst>
              <a:ext uri="{FF2B5EF4-FFF2-40B4-BE49-F238E27FC236}">
                <a16:creationId xmlns:a16="http://schemas.microsoft.com/office/drawing/2014/main" id="{056B9CBE-8784-AB61-5E98-DF144E7ACBEA}"/>
              </a:ext>
            </a:extLst>
          </p:cNvPr>
          <p:cNvGraphicFramePr>
            <a:graphicFrameLocks noGrp="1"/>
          </p:cNvGraphicFramePr>
          <p:nvPr>
            <p:ph idx="1"/>
            <p:extLst>
              <p:ext uri="{D42A27DB-BD31-4B8C-83A1-F6EECF244321}">
                <p14:modId xmlns:p14="http://schemas.microsoft.com/office/powerpoint/2010/main" val="1292384862"/>
              </p:ext>
            </p:extLst>
          </p:nvPr>
        </p:nvGraphicFramePr>
        <p:xfrm>
          <a:off x="7208680" y="1002019"/>
          <a:ext cx="4819223" cy="3165898"/>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číslo snímku 3"/>
          <p:cNvSpPr>
            <a:spLocks noGrp="1"/>
          </p:cNvSpPr>
          <p:nvPr>
            <p:ph type="sldNum" sz="quarter" idx="12"/>
          </p:nvPr>
        </p:nvSpPr>
        <p:spPr/>
        <p:txBody>
          <a:bodyPr/>
          <a:lstStyle/>
          <a:p>
            <a:fld id="{8A7AA762-EA47-416E-9E23-A6910279B348}" type="slidenum">
              <a:rPr lang="cs-CZ" smtClean="0"/>
              <a:t>18</a:t>
            </a:fld>
            <a:endParaRPr lang="cs-CZ"/>
          </a:p>
        </p:txBody>
      </p:sp>
      <p:graphicFrame>
        <p:nvGraphicFramePr>
          <p:cNvPr id="6" name="Zástupný symbol pro graf 6"/>
          <p:cNvGraphicFramePr>
            <a:graphicFrameLocks noGrp="1"/>
          </p:cNvGraphicFramePr>
          <p:nvPr>
            <p:ph type="chart" sz="quarter" idx="13"/>
            <p:extLst>
              <p:ext uri="{D42A27DB-BD31-4B8C-83A1-F6EECF244321}">
                <p14:modId xmlns:p14="http://schemas.microsoft.com/office/powerpoint/2010/main" val="2436410417"/>
              </p:ext>
            </p:extLst>
          </p:nvPr>
        </p:nvGraphicFramePr>
        <p:xfrm>
          <a:off x="327172" y="1280160"/>
          <a:ext cx="713581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9" name="Zástupný symbol pro obsah 2"/>
          <p:cNvSpPr txBox="1">
            <a:spLocks/>
          </p:cNvSpPr>
          <p:nvPr/>
        </p:nvSpPr>
        <p:spPr>
          <a:xfrm>
            <a:off x="7462982" y="4610273"/>
            <a:ext cx="4532695" cy="14870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cs-CZ" sz="1300" dirty="0"/>
              <a:t>Muži, lidé nad 70 let, ženatí/vdané, lidé neplánující sepsat závěť častěji uvádějí, že nejsou ochotni darovat nic ze svého majetku na dobročinné účely.</a:t>
            </a:r>
          </a:p>
          <a:p>
            <a:pPr marL="285750" indent="-285750">
              <a:buFont typeface="Wingdings" panose="05000000000000000000" pitchFamily="2" charset="2"/>
              <a:buChar char="§"/>
            </a:pPr>
            <a:r>
              <a:rPr lang="cs-CZ" sz="1300" b="1" dirty="0">
                <a:solidFill>
                  <a:schemeClr val="accent1"/>
                </a:solidFill>
              </a:rPr>
              <a:t>Podporovatelé UNICEFU </a:t>
            </a:r>
            <a:r>
              <a:rPr lang="cs-CZ" sz="1300" dirty="0"/>
              <a:t>a také lidé, kteří plánují sepsání závěti, si častěji dokáží představit věnovat určité procento majetku na charitu.</a:t>
            </a:r>
            <a:endParaRPr lang="cs-CZ" sz="1300" b="1" dirty="0">
              <a:solidFill>
                <a:schemeClr val="accent1"/>
              </a:solidFill>
            </a:endParaRPr>
          </a:p>
        </p:txBody>
      </p:sp>
      <p:sp>
        <p:nvSpPr>
          <p:cNvPr id="2" name="Zástupný symbol pro obsah 2">
            <a:extLst>
              <a:ext uri="{FF2B5EF4-FFF2-40B4-BE49-F238E27FC236}">
                <a16:creationId xmlns:a16="http://schemas.microsoft.com/office/drawing/2014/main" id="{53092F1A-7B20-41F9-27B7-D17F01224A08}"/>
              </a:ext>
            </a:extLst>
          </p:cNvPr>
          <p:cNvSpPr txBox="1">
            <a:spLocks/>
          </p:cNvSpPr>
          <p:nvPr/>
        </p:nvSpPr>
        <p:spPr>
          <a:xfrm>
            <a:off x="469782" y="1134882"/>
            <a:ext cx="7461238" cy="75520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cs-CZ" sz="1600" dirty="0">
                <a:solidFill>
                  <a:schemeClr val="tx2"/>
                </a:solidFill>
              </a:rPr>
              <a:t>Většina lidí nad 50 let má představu, že se darem ze závěti rozumí převod pouze části peněz. Pokud dotázaní považují za správné přispět na dobročinné účely, tak nejčastěji zmiňovali rozmezí do 10 % majetku.</a:t>
            </a:r>
          </a:p>
        </p:txBody>
      </p:sp>
      <p:sp>
        <p:nvSpPr>
          <p:cNvPr id="5" name="Freeform 37">
            <a:extLst>
              <a:ext uri="{FF2B5EF4-FFF2-40B4-BE49-F238E27FC236}">
                <a16:creationId xmlns:a16="http://schemas.microsoft.com/office/drawing/2014/main" id="{9AD84F32-1761-4477-8C2C-5E8D294871FC}"/>
              </a:ext>
            </a:extLst>
          </p:cNvPr>
          <p:cNvSpPr>
            <a:spLocks noChangeAspect="1" noEditPoints="1"/>
          </p:cNvSpPr>
          <p:nvPr/>
        </p:nvSpPr>
        <p:spPr bwMode="auto">
          <a:xfrm>
            <a:off x="5778500" y="2113262"/>
            <a:ext cx="635000" cy="370293"/>
          </a:xfrm>
          <a:custGeom>
            <a:avLst/>
            <a:gdLst>
              <a:gd name="T0" fmla="*/ 5120 w 5120"/>
              <a:gd name="T1" fmla="*/ 1600 h 2976"/>
              <a:gd name="T2" fmla="*/ 3696 w 5120"/>
              <a:gd name="T3" fmla="*/ 1600 h 2976"/>
              <a:gd name="T4" fmla="*/ 4416 w 5120"/>
              <a:gd name="T5" fmla="*/ 1632 h 2976"/>
              <a:gd name="T6" fmla="*/ 4384 w 5120"/>
              <a:gd name="T7" fmla="*/ 1456 h 2976"/>
              <a:gd name="T8" fmla="*/ 4432 w 5120"/>
              <a:gd name="T9" fmla="*/ 1424 h 2976"/>
              <a:gd name="T10" fmla="*/ 4544 w 5120"/>
              <a:gd name="T11" fmla="*/ 1456 h 2976"/>
              <a:gd name="T12" fmla="*/ 4432 w 5120"/>
              <a:gd name="T13" fmla="*/ 1488 h 2976"/>
              <a:gd name="T14" fmla="*/ 4384 w 5120"/>
              <a:gd name="T15" fmla="*/ 1552 h 2976"/>
              <a:gd name="T16" fmla="*/ 4432 w 5120"/>
              <a:gd name="T17" fmla="*/ 1744 h 2976"/>
              <a:gd name="T18" fmla="*/ 4384 w 5120"/>
              <a:gd name="T19" fmla="*/ 1776 h 2976"/>
              <a:gd name="T20" fmla="*/ 4256 w 5120"/>
              <a:gd name="T21" fmla="*/ 1728 h 2976"/>
              <a:gd name="T22" fmla="*/ 4384 w 5120"/>
              <a:gd name="T23" fmla="*/ 1696 h 2976"/>
              <a:gd name="T24" fmla="*/ 4416 w 5120"/>
              <a:gd name="T25" fmla="*/ 1632 h 2976"/>
              <a:gd name="T26" fmla="*/ 5120 w 5120"/>
              <a:gd name="T27" fmla="*/ 2576 h 2976"/>
              <a:gd name="T28" fmla="*/ 4416 w 5120"/>
              <a:gd name="T29" fmla="*/ 2976 h 2976"/>
              <a:gd name="T30" fmla="*/ 3696 w 5120"/>
              <a:gd name="T31" fmla="*/ 2576 h 2976"/>
              <a:gd name="T32" fmla="*/ 4416 w 5120"/>
              <a:gd name="T33" fmla="*/ 2064 h 2976"/>
              <a:gd name="T34" fmla="*/ 5120 w 5120"/>
              <a:gd name="T35" fmla="*/ 1952 h 2976"/>
              <a:gd name="T36" fmla="*/ 3696 w 5120"/>
              <a:gd name="T37" fmla="*/ 1952 h 2976"/>
              <a:gd name="T38" fmla="*/ 4416 w 5120"/>
              <a:gd name="T39" fmla="*/ 2064 h 2976"/>
              <a:gd name="T40" fmla="*/ 5120 w 5120"/>
              <a:gd name="T41" fmla="*/ 2208 h 2976"/>
              <a:gd name="T42" fmla="*/ 4416 w 5120"/>
              <a:gd name="T43" fmla="*/ 2624 h 2976"/>
              <a:gd name="T44" fmla="*/ 3696 w 5120"/>
              <a:gd name="T45" fmla="*/ 2208 h 2976"/>
              <a:gd name="T46" fmla="*/ 1808 w 5120"/>
              <a:gd name="T47" fmla="*/ 1600 h 2976"/>
              <a:gd name="T48" fmla="*/ 2880 w 5120"/>
              <a:gd name="T49" fmla="*/ 1600 h 2976"/>
              <a:gd name="T50" fmla="*/ 1808 w 5120"/>
              <a:gd name="T51" fmla="*/ 1600 h 2976"/>
              <a:gd name="T52" fmla="*/ 2480 w 5120"/>
              <a:gd name="T53" fmla="*/ 1440 h 2976"/>
              <a:gd name="T54" fmla="*/ 2320 w 5120"/>
              <a:gd name="T55" fmla="*/ 1520 h 2976"/>
              <a:gd name="T56" fmla="*/ 2368 w 5120"/>
              <a:gd name="T57" fmla="*/ 1856 h 2976"/>
              <a:gd name="T58" fmla="*/ 2320 w 5120"/>
              <a:gd name="T59" fmla="*/ 1920 h 2976"/>
              <a:gd name="T60" fmla="*/ 2160 w 5120"/>
              <a:gd name="T61" fmla="*/ 1824 h 2976"/>
              <a:gd name="T62" fmla="*/ 2352 w 5120"/>
              <a:gd name="T63" fmla="*/ 1760 h 2976"/>
              <a:gd name="T64" fmla="*/ 2160 w 5120"/>
              <a:gd name="T65" fmla="*/ 1488 h 2976"/>
              <a:gd name="T66" fmla="*/ 2320 w 5120"/>
              <a:gd name="T67" fmla="*/ 1280 h 2976"/>
              <a:gd name="T68" fmla="*/ 2368 w 5120"/>
              <a:gd name="T69" fmla="*/ 1328 h 2976"/>
              <a:gd name="T70" fmla="*/ 3840 w 5120"/>
              <a:gd name="T71" fmla="*/ 208 h 2976"/>
              <a:gd name="T72" fmla="*/ 208 w 5120"/>
              <a:gd name="T73" fmla="*/ 2336 h 2976"/>
              <a:gd name="T74" fmla="*/ 0 w 5120"/>
              <a:gd name="T75" fmla="*/ 0 h 2976"/>
              <a:gd name="T76" fmla="*/ 3840 w 5120"/>
              <a:gd name="T77" fmla="*/ 208 h 2976"/>
              <a:gd name="T78" fmla="*/ 4272 w 5120"/>
              <a:gd name="T79" fmla="*/ 1024 h 2976"/>
              <a:gd name="T80" fmla="*/ 3840 w 5120"/>
              <a:gd name="T81" fmla="*/ 848 h 2976"/>
              <a:gd name="T82" fmla="*/ 848 w 5120"/>
              <a:gd name="T83" fmla="*/ 2336 h 2976"/>
              <a:gd name="T84" fmla="*/ 3408 w 5120"/>
              <a:gd name="T85" fmla="*/ 2768 h 2976"/>
              <a:gd name="T86" fmla="*/ 432 w 5120"/>
              <a:gd name="T87" fmla="*/ 416 h 2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0" h="2976">
                <a:moveTo>
                  <a:pt x="4416" y="1920"/>
                </a:moveTo>
                <a:cubicBezTo>
                  <a:pt x="4784" y="1920"/>
                  <a:pt x="5120" y="1776"/>
                  <a:pt x="5120" y="1600"/>
                </a:cubicBezTo>
                <a:cubicBezTo>
                  <a:pt x="5120" y="1424"/>
                  <a:pt x="4784" y="1280"/>
                  <a:pt x="4416" y="1280"/>
                </a:cubicBezTo>
                <a:cubicBezTo>
                  <a:pt x="4032" y="1280"/>
                  <a:pt x="3696" y="1424"/>
                  <a:pt x="3696" y="1600"/>
                </a:cubicBezTo>
                <a:cubicBezTo>
                  <a:pt x="3696" y="1776"/>
                  <a:pt x="4032" y="1920"/>
                  <a:pt x="4416" y="1920"/>
                </a:cubicBezTo>
                <a:close/>
                <a:moveTo>
                  <a:pt x="4416" y="1632"/>
                </a:moveTo>
                <a:cubicBezTo>
                  <a:pt x="4384" y="1616"/>
                  <a:pt x="4256" y="1600"/>
                  <a:pt x="4256" y="1536"/>
                </a:cubicBezTo>
                <a:cubicBezTo>
                  <a:pt x="4256" y="1488"/>
                  <a:pt x="4304" y="1456"/>
                  <a:pt x="4384" y="1456"/>
                </a:cubicBezTo>
                <a:lnTo>
                  <a:pt x="4384" y="1424"/>
                </a:lnTo>
                <a:lnTo>
                  <a:pt x="4432" y="1424"/>
                </a:lnTo>
                <a:lnTo>
                  <a:pt x="4432" y="1440"/>
                </a:lnTo>
                <a:cubicBezTo>
                  <a:pt x="4464" y="1440"/>
                  <a:pt x="4496" y="1456"/>
                  <a:pt x="4544" y="1456"/>
                </a:cubicBezTo>
                <a:lnTo>
                  <a:pt x="4528" y="1504"/>
                </a:lnTo>
                <a:cubicBezTo>
                  <a:pt x="4496" y="1504"/>
                  <a:pt x="4464" y="1488"/>
                  <a:pt x="4432" y="1488"/>
                </a:cubicBezTo>
                <a:lnTo>
                  <a:pt x="4416" y="1488"/>
                </a:lnTo>
                <a:cubicBezTo>
                  <a:pt x="4352" y="1504"/>
                  <a:pt x="4336" y="1536"/>
                  <a:pt x="4384" y="1552"/>
                </a:cubicBezTo>
                <a:cubicBezTo>
                  <a:pt x="4464" y="1568"/>
                  <a:pt x="4576" y="1600"/>
                  <a:pt x="4576" y="1664"/>
                </a:cubicBezTo>
                <a:cubicBezTo>
                  <a:pt x="4576" y="1712"/>
                  <a:pt x="4512" y="1728"/>
                  <a:pt x="4432" y="1744"/>
                </a:cubicBezTo>
                <a:lnTo>
                  <a:pt x="4432" y="1776"/>
                </a:lnTo>
                <a:lnTo>
                  <a:pt x="4384" y="1776"/>
                </a:lnTo>
                <a:lnTo>
                  <a:pt x="4384" y="1744"/>
                </a:lnTo>
                <a:cubicBezTo>
                  <a:pt x="4336" y="1744"/>
                  <a:pt x="4288" y="1728"/>
                  <a:pt x="4256" y="1728"/>
                </a:cubicBezTo>
                <a:lnTo>
                  <a:pt x="4272" y="1680"/>
                </a:lnTo>
                <a:cubicBezTo>
                  <a:pt x="4304" y="1680"/>
                  <a:pt x="4352" y="1696"/>
                  <a:pt x="4384" y="1696"/>
                </a:cubicBezTo>
                <a:lnTo>
                  <a:pt x="4416" y="1696"/>
                </a:lnTo>
                <a:cubicBezTo>
                  <a:pt x="4464" y="1680"/>
                  <a:pt x="4480" y="1648"/>
                  <a:pt x="4416" y="1632"/>
                </a:cubicBezTo>
                <a:close/>
                <a:moveTo>
                  <a:pt x="4416" y="2768"/>
                </a:moveTo>
                <a:cubicBezTo>
                  <a:pt x="4672" y="2768"/>
                  <a:pt x="4960" y="2704"/>
                  <a:pt x="5120" y="2576"/>
                </a:cubicBezTo>
                <a:lnTo>
                  <a:pt x="5120" y="2656"/>
                </a:lnTo>
                <a:cubicBezTo>
                  <a:pt x="5120" y="2832"/>
                  <a:pt x="4784" y="2976"/>
                  <a:pt x="4416" y="2976"/>
                </a:cubicBezTo>
                <a:cubicBezTo>
                  <a:pt x="4032" y="2976"/>
                  <a:pt x="3696" y="2832"/>
                  <a:pt x="3696" y="2656"/>
                </a:cubicBezTo>
                <a:lnTo>
                  <a:pt x="3696" y="2576"/>
                </a:lnTo>
                <a:cubicBezTo>
                  <a:pt x="3856" y="2704"/>
                  <a:pt x="4144" y="2768"/>
                  <a:pt x="4416" y="2768"/>
                </a:cubicBezTo>
                <a:close/>
                <a:moveTo>
                  <a:pt x="4416" y="2064"/>
                </a:moveTo>
                <a:cubicBezTo>
                  <a:pt x="4672" y="2064"/>
                  <a:pt x="4960" y="1984"/>
                  <a:pt x="5120" y="1856"/>
                </a:cubicBezTo>
                <a:lnTo>
                  <a:pt x="5120" y="1952"/>
                </a:lnTo>
                <a:cubicBezTo>
                  <a:pt x="5120" y="2128"/>
                  <a:pt x="4784" y="2272"/>
                  <a:pt x="4416" y="2272"/>
                </a:cubicBezTo>
                <a:cubicBezTo>
                  <a:pt x="4032" y="2272"/>
                  <a:pt x="3696" y="2128"/>
                  <a:pt x="3696" y="1952"/>
                </a:cubicBezTo>
                <a:lnTo>
                  <a:pt x="3696" y="1856"/>
                </a:lnTo>
                <a:cubicBezTo>
                  <a:pt x="3856" y="1984"/>
                  <a:pt x="4144" y="2064"/>
                  <a:pt x="4416" y="2064"/>
                </a:cubicBezTo>
                <a:close/>
                <a:moveTo>
                  <a:pt x="4416" y="2416"/>
                </a:moveTo>
                <a:cubicBezTo>
                  <a:pt x="4672" y="2416"/>
                  <a:pt x="4960" y="2336"/>
                  <a:pt x="5120" y="2208"/>
                </a:cubicBezTo>
                <a:lnTo>
                  <a:pt x="5120" y="2304"/>
                </a:lnTo>
                <a:cubicBezTo>
                  <a:pt x="5120" y="2480"/>
                  <a:pt x="4784" y="2624"/>
                  <a:pt x="4416" y="2624"/>
                </a:cubicBezTo>
                <a:cubicBezTo>
                  <a:pt x="4032" y="2624"/>
                  <a:pt x="3696" y="2480"/>
                  <a:pt x="3696" y="2304"/>
                </a:cubicBezTo>
                <a:lnTo>
                  <a:pt x="3696" y="2208"/>
                </a:lnTo>
                <a:cubicBezTo>
                  <a:pt x="3856" y="2336"/>
                  <a:pt x="4144" y="2416"/>
                  <a:pt x="4416" y="2416"/>
                </a:cubicBezTo>
                <a:close/>
                <a:moveTo>
                  <a:pt x="1808" y="1600"/>
                </a:moveTo>
                <a:cubicBezTo>
                  <a:pt x="1808" y="1888"/>
                  <a:pt x="2048" y="2128"/>
                  <a:pt x="2352" y="2128"/>
                </a:cubicBezTo>
                <a:cubicBezTo>
                  <a:pt x="2640" y="2128"/>
                  <a:pt x="2880" y="1888"/>
                  <a:pt x="2880" y="1600"/>
                </a:cubicBezTo>
                <a:cubicBezTo>
                  <a:pt x="2880" y="1296"/>
                  <a:pt x="2640" y="1056"/>
                  <a:pt x="2352" y="1056"/>
                </a:cubicBezTo>
                <a:cubicBezTo>
                  <a:pt x="2048" y="1056"/>
                  <a:pt x="1808" y="1296"/>
                  <a:pt x="1808" y="1600"/>
                </a:cubicBezTo>
                <a:close/>
                <a:moveTo>
                  <a:pt x="2496" y="1344"/>
                </a:moveTo>
                <a:lnTo>
                  <a:pt x="2480" y="1440"/>
                </a:lnTo>
                <a:cubicBezTo>
                  <a:pt x="2448" y="1424"/>
                  <a:pt x="2400" y="1408"/>
                  <a:pt x="2352" y="1408"/>
                </a:cubicBezTo>
                <a:cubicBezTo>
                  <a:pt x="2272" y="1424"/>
                  <a:pt x="2272" y="1488"/>
                  <a:pt x="2320" y="1520"/>
                </a:cubicBezTo>
                <a:cubicBezTo>
                  <a:pt x="2416" y="1552"/>
                  <a:pt x="2528" y="1584"/>
                  <a:pt x="2528" y="1712"/>
                </a:cubicBezTo>
                <a:cubicBezTo>
                  <a:pt x="2528" y="1792"/>
                  <a:pt x="2464" y="1840"/>
                  <a:pt x="2368" y="1856"/>
                </a:cubicBezTo>
                <a:lnTo>
                  <a:pt x="2368" y="1920"/>
                </a:lnTo>
                <a:lnTo>
                  <a:pt x="2320" y="1920"/>
                </a:lnTo>
                <a:lnTo>
                  <a:pt x="2320" y="1856"/>
                </a:lnTo>
                <a:cubicBezTo>
                  <a:pt x="2272" y="1856"/>
                  <a:pt x="2208" y="1840"/>
                  <a:pt x="2160" y="1824"/>
                </a:cubicBezTo>
                <a:lnTo>
                  <a:pt x="2192" y="1728"/>
                </a:lnTo>
                <a:cubicBezTo>
                  <a:pt x="2240" y="1760"/>
                  <a:pt x="2304" y="1776"/>
                  <a:pt x="2352" y="1760"/>
                </a:cubicBezTo>
                <a:cubicBezTo>
                  <a:pt x="2416" y="1744"/>
                  <a:pt x="2432" y="1680"/>
                  <a:pt x="2368" y="1664"/>
                </a:cubicBezTo>
                <a:cubicBezTo>
                  <a:pt x="2320" y="1632"/>
                  <a:pt x="2160" y="1616"/>
                  <a:pt x="2160" y="1488"/>
                </a:cubicBezTo>
                <a:cubicBezTo>
                  <a:pt x="2160" y="1408"/>
                  <a:pt x="2224" y="1344"/>
                  <a:pt x="2320" y="1328"/>
                </a:cubicBezTo>
                <a:lnTo>
                  <a:pt x="2320" y="1280"/>
                </a:lnTo>
                <a:lnTo>
                  <a:pt x="2368" y="1280"/>
                </a:lnTo>
                <a:lnTo>
                  <a:pt x="2368" y="1328"/>
                </a:lnTo>
                <a:cubicBezTo>
                  <a:pt x="2416" y="1328"/>
                  <a:pt x="2448" y="1344"/>
                  <a:pt x="2496" y="1344"/>
                </a:cubicBezTo>
                <a:close/>
                <a:moveTo>
                  <a:pt x="3840" y="208"/>
                </a:moveTo>
                <a:lnTo>
                  <a:pt x="208" y="208"/>
                </a:lnTo>
                <a:lnTo>
                  <a:pt x="208" y="2336"/>
                </a:lnTo>
                <a:lnTo>
                  <a:pt x="0" y="2336"/>
                </a:lnTo>
                <a:lnTo>
                  <a:pt x="0" y="0"/>
                </a:lnTo>
                <a:lnTo>
                  <a:pt x="3840" y="0"/>
                </a:lnTo>
                <a:lnTo>
                  <a:pt x="3840" y="208"/>
                </a:lnTo>
                <a:close/>
                <a:moveTo>
                  <a:pt x="4272" y="416"/>
                </a:moveTo>
                <a:lnTo>
                  <a:pt x="4272" y="1024"/>
                </a:lnTo>
                <a:cubicBezTo>
                  <a:pt x="4112" y="1040"/>
                  <a:pt x="3968" y="1072"/>
                  <a:pt x="3840" y="1120"/>
                </a:cubicBezTo>
                <a:lnTo>
                  <a:pt x="3840" y="848"/>
                </a:lnTo>
                <a:lnTo>
                  <a:pt x="848" y="848"/>
                </a:lnTo>
                <a:lnTo>
                  <a:pt x="848" y="2336"/>
                </a:lnTo>
                <a:lnTo>
                  <a:pt x="3408" y="2336"/>
                </a:lnTo>
                <a:lnTo>
                  <a:pt x="3408" y="2768"/>
                </a:lnTo>
                <a:lnTo>
                  <a:pt x="432" y="2768"/>
                </a:lnTo>
                <a:lnTo>
                  <a:pt x="432" y="416"/>
                </a:lnTo>
                <a:lnTo>
                  <a:pt x="4272" y="41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 name="TextovéPole 9">
            <a:extLst>
              <a:ext uri="{FF2B5EF4-FFF2-40B4-BE49-F238E27FC236}">
                <a16:creationId xmlns:a16="http://schemas.microsoft.com/office/drawing/2014/main" id="{67CBADAA-6082-7B6D-9B75-323A586EC1F5}"/>
              </a:ext>
            </a:extLst>
          </p:cNvPr>
          <p:cNvSpPr txBox="1"/>
          <p:nvPr/>
        </p:nvSpPr>
        <p:spPr>
          <a:xfrm>
            <a:off x="8282145" y="760673"/>
            <a:ext cx="2390398" cy="307777"/>
          </a:xfrm>
          <a:prstGeom prst="rect">
            <a:avLst/>
          </a:prstGeom>
          <a:solidFill>
            <a:schemeClr val="bg1"/>
          </a:solidFill>
        </p:spPr>
        <p:txBody>
          <a:bodyPr wrap="none" rtlCol="0">
            <a:spAutoFit/>
          </a:bodyPr>
          <a:lstStyle/>
          <a:p>
            <a:pPr>
              <a:buClr>
                <a:schemeClr val="tx2"/>
              </a:buClr>
            </a:pPr>
            <a:r>
              <a:rPr lang="pl-PL" sz="1400" b="1" dirty="0"/>
              <a:t>Představa o daru ze závěti</a:t>
            </a:r>
            <a:endParaRPr lang="cs-CZ" sz="1400" b="1" dirty="0"/>
          </a:p>
        </p:txBody>
      </p:sp>
    </p:spTree>
    <p:extLst>
      <p:ext uri="{BB962C8B-B14F-4D97-AF65-F5344CB8AC3E}">
        <p14:creationId xmlns:p14="http://schemas.microsoft.com/office/powerpoint/2010/main" val="399686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B3CD2-24DE-1CF5-4252-7FA406642C91}"/>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C3C0DE0B-1FFE-73C8-71E4-0477C6B32FEB}"/>
              </a:ext>
            </a:extLst>
          </p:cNvPr>
          <p:cNvSpPr>
            <a:spLocks noGrp="1"/>
          </p:cNvSpPr>
          <p:nvPr>
            <p:ph type="title"/>
          </p:nvPr>
        </p:nvSpPr>
        <p:spPr>
          <a:xfrm>
            <a:off x="427139" y="265558"/>
            <a:ext cx="10515600" cy="985439"/>
          </a:xfrm>
        </p:spPr>
        <p:txBody>
          <a:bodyPr>
            <a:normAutofit/>
          </a:bodyPr>
          <a:lstStyle/>
          <a:p>
            <a:r>
              <a:rPr lang="cs-CZ" sz="3200" b="1" dirty="0"/>
              <a:t>Forma závěti a rozdělení předmětu závěti</a:t>
            </a:r>
          </a:p>
        </p:txBody>
      </p:sp>
      <p:pic>
        <p:nvPicPr>
          <p:cNvPr id="12" name="Picture 2" descr="C:\Users\probostova\Downloads\silhouette-of-a-man-36181_1280.png">
            <a:extLst>
              <a:ext uri="{FF2B5EF4-FFF2-40B4-BE49-F238E27FC236}">
                <a16:creationId xmlns:a16="http://schemas.microsoft.com/office/drawing/2014/main" id="{E36B668C-C81E-E689-F209-D047941D80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23773" y="2457179"/>
            <a:ext cx="1741089" cy="1645873"/>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a:extLst>
              <a:ext uri="{FF2B5EF4-FFF2-40B4-BE49-F238E27FC236}">
                <a16:creationId xmlns:a16="http://schemas.microsoft.com/office/drawing/2014/main" id="{C90064AA-4926-D0BD-5F84-B14B05A2C3EA}"/>
              </a:ext>
            </a:extLst>
          </p:cNvPr>
          <p:cNvSpPr>
            <a:spLocks noGrp="1"/>
          </p:cNvSpPr>
          <p:nvPr>
            <p:ph type="sldNum" sz="quarter" idx="12"/>
          </p:nvPr>
        </p:nvSpPr>
        <p:spPr/>
        <p:txBody>
          <a:bodyPr/>
          <a:lstStyle/>
          <a:p>
            <a:fld id="{8A7AA762-EA47-416E-9E23-A6910279B348}" type="slidenum">
              <a:rPr lang="cs-CZ" smtClean="0"/>
              <a:t>19</a:t>
            </a:fld>
            <a:endParaRPr lang="cs-CZ"/>
          </a:p>
        </p:txBody>
      </p:sp>
      <p:sp>
        <p:nvSpPr>
          <p:cNvPr id="13" name="Obdélník 12">
            <a:extLst>
              <a:ext uri="{FF2B5EF4-FFF2-40B4-BE49-F238E27FC236}">
                <a16:creationId xmlns:a16="http://schemas.microsoft.com/office/drawing/2014/main" id="{ED720812-9177-540B-7D99-2DFD964EA636}"/>
              </a:ext>
            </a:extLst>
          </p:cNvPr>
          <p:cNvSpPr/>
          <p:nvPr/>
        </p:nvSpPr>
        <p:spPr>
          <a:xfrm>
            <a:off x="7926217" y="4103052"/>
            <a:ext cx="4010264" cy="481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cs-CZ" sz="1050" b="1" dirty="0">
                <a:solidFill>
                  <a:schemeClr val="tx1"/>
                </a:solidFill>
                <a:effectLst/>
                <a:ea typeface="Calibri" panose="020F0502020204030204" pitchFamily="34" charset="0"/>
                <a:cs typeface="Times New Roman" panose="02020603050405020304" pitchFamily="18" charset="0"/>
              </a:rPr>
              <a:t>Q24. Jaké formě závěti jste/byste dal/a přednost?</a:t>
            </a:r>
            <a:br>
              <a:rPr lang="cs-CZ" sz="1050" b="1" dirty="0">
                <a:solidFill>
                  <a:schemeClr val="tx1"/>
                </a:solidFill>
                <a:effectLst/>
                <a:ea typeface="Calibri" panose="020F0502020204030204" pitchFamily="34" charset="0"/>
                <a:cs typeface="Times New Roman" panose="02020603050405020304" pitchFamily="18" charset="0"/>
              </a:rPr>
            </a:br>
            <a:r>
              <a:rPr lang="cs-CZ" sz="1050" dirty="0">
                <a:solidFill>
                  <a:schemeClr val="tx2"/>
                </a:solidFill>
                <a:effectLst/>
                <a:ea typeface="Calibri" panose="020F0502020204030204" pitchFamily="34" charset="0"/>
                <a:cs typeface="Times New Roman" panose="02020603050405020304" pitchFamily="18" charset="0"/>
              </a:rPr>
              <a:t>P</a:t>
            </a:r>
            <a:r>
              <a:rPr lang="cs-CZ" dirty="0">
                <a:solidFill>
                  <a:schemeClr val="tx2"/>
                </a:solidFill>
              </a:rPr>
              <a:t>lánují sepsat závět, n=210</a:t>
            </a:r>
            <a:r>
              <a:rPr lang="en-US" dirty="0">
                <a:solidFill>
                  <a:schemeClr val="tx2"/>
                </a:solidFill>
              </a:rPr>
              <a:t> [</a:t>
            </a:r>
            <a:r>
              <a:rPr lang="cs-CZ" dirty="0">
                <a:solidFill>
                  <a:schemeClr val="tx2"/>
                </a:solidFill>
              </a:rPr>
              <a:t>údaje v %</a:t>
            </a:r>
            <a:r>
              <a:rPr lang="en-US" dirty="0">
                <a:solidFill>
                  <a:schemeClr val="tx2"/>
                </a:solidFill>
              </a:rPr>
              <a:t>]</a:t>
            </a:r>
            <a:endParaRPr lang="cs-CZ" dirty="0">
              <a:solidFill>
                <a:schemeClr val="tx2"/>
              </a:solidFill>
            </a:endParaRPr>
          </a:p>
        </p:txBody>
      </p:sp>
      <p:sp>
        <p:nvSpPr>
          <p:cNvPr id="14" name="Zaoblený obdélníkový popisek 5">
            <a:extLst>
              <a:ext uri="{FF2B5EF4-FFF2-40B4-BE49-F238E27FC236}">
                <a16:creationId xmlns:a16="http://schemas.microsoft.com/office/drawing/2014/main" id="{47046BA3-7978-9988-0B72-3F4061B2F0E8}"/>
              </a:ext>
            </a:extLst>
          </p:cNvPr>
          <p:cNvSpPr/>
          <p:nvPr/>
        </p:nvSpPr>
        <p:spPr>
          <a:xfrm>
            <a:off x="10249786" y="1398182"/>
            <a:ext cx="1515075" cy="729660"/>
          </a:xfrm>
          <a:prstGeom prst="wedgeRoundRectCallout">
            <a:avLst>
              <a:gd name="adj1" fmla="val 30831"/>
              <a:gd name="adj2" fmla="val 83948"/>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00" b="1" dirty="0">
                <a:solidFill>
                  <a:schemeClr val="bg1"/>
                </a:solidFill>
              </a:rPr>
              <a:t>Sepsaná vlastnoručně </a:t>
            </a:r>
            <a:br>
              <a:rPr lang="cs-CZ" sz="1300" b="1" dirty="0">
                <a:solidFill>
                  <a:schemeClr val="bg1"/>
                </a:solidFill>
              </a:rPr>
            </a:br>
            <a:r>
              <a:rPr lang="cs-CZ" sz="1300" b="1" dirty="0">
                <a:solidFill>
                  <a:schemeClr val="bg1"/>
                </a:solidFill>
              </a:rPr>
              <a:t>21 %</a:t>
            </a:r>
          </a:p>
        </p:txBody>
      </p:sp>
      <p:sp>
        <p:nvSpPr>
          <p:cNvPr id="15" name="Zaoblený obdélníkový popisek 8">
            <a:extLst>
              <a:ext uri="{FF2B5EF4-FFF2-40B4-BE49-F238E27FC236}">
                <a16:creationId xmlns:a16="http://schemas.microsoft.com/office/drawing/2014/main" id="{F7D7D3E2-72F1-1D1F-5784-42472A76AC43}"/>
              </a:ext>
            </a:extLst>
          </p:cNvPr>
          <p:cNvSpPr/>
          <p:nvPr/>
        </p:nvSpPr>
        <p:spPr>
          <a:xfrm>
            <a:off x="8115110" y="2926346"/>
            <a:ext cx="1908663" cy="729660"/>
          </a:xfrm>
          <a:prstGeom prst="wedgeRoundRectCallout">
            <a:avLst>
              <a:gd name="adj1" fmla="val 36434"/>
              <a:gd name="adj2" fmla="val 87875"/>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00" b="1" dirty="0">
                <a:solidFill>
                  <a:schemeClr val="bg1"/>
                </a:solidFill>
              </a:rPr>
              <a:t>Sepsaná za účasti </a:t>
            </a:r>
            <a:br>
              <a:rPr lang="cs-CZ" sz="1300" b="1" dirty="0">
                <a:solidFill>
                  <a:schemeClr val="bg1"/>
                </a:solidFill>
              </a:rPr>
            </a:br>
            <a:r>
              <a:rPr lang="cs-CZ" sz="1300" b="1" dirty="0">
                <a:solidFill>
                  <a:schemeClr val="bg1"/>
                </a:solidFill>
              </a:rPr>
              <a:t>2 svědků</a:t>
            </a:r>
            <a:br>
              <a:rPr lang="cs-CZ" sz="1300" b="1" dirty="0">
                <a:solidFill>
                  <a:schemeClr val="bg1"/>
                </a:solidFill>
              </a:rPr>
            </a:br>
            <a:r>
              <a:rPr lang="cs-CZ" sz="1300" b="1" dirty="0">
                <a:solidFill>
                  <a:schemeClr val="bg1"/>
                </a:solidFill>
              </a:rPr>
              <a:t>14 %</a:t>
            </a:r>
          </a:p>
        </p:txBody>
      </p:sp>
      <p:sp>
        <p:nvSpPr>
          <p:cNvPr id="16" name="Zástupný symbol pro obsah 2">
            <a:extLst>
              <a:ext uri="{FF2B5EF4-FFF2-40B4-BE49-F238E27FC236}">
                <a16:creationId xmlns:a16="http://schemas.microsoft.com/office/drawing/2014/main" id="{7061D1B7-4694-72C8-9D6B-E53A10C6F21E}"/>
              </a:ext>
            </a:extLst>
          </p:cNvPr>
          <p:cNvSpPr txBox="1">
            <a:spLocks/>
          </p:cNvSpPr>
          <p:nvPr/>
        </p:nvSpPr>
        <p:spPr>
          <a:xfrm>
            <a:off x="7150714" y="4716291"/>
            <a:ext cx="4532695" cy="14870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cs-CZ" sz="1300" b="1" dirty="0">
                <a:solidFill>
                  <a:schemeClr val="accent1"/>
                </a:solidFill>
              </a:rPr>
              <a:t>Rozdělit majetek mezi zákonné dědice a dobročinné organizace </a:t>
            </a:r>
            <a:r>
              <a:rPr lang="cs-CZ" sz="1300" dirty="0"/>
              <a:t>volí častěji podporovatelé UNICEFU, lidé </a:t>
            </a:r>
            <a:br>
              <a:rPr lang="cs-CZ" sz="1300" dirty="0"/>
            </a:br>
            <a:r>
              <a:rPr lang="cs-CZ" sz="1300" dirty="0"/>
              <a:t>s vyššími příjmy a lidé pracující ve vysokých manažerských pozicích.</a:t>
            </a:r>
          </a:p>
          <a:p>
            <a:pPr marL="285750" indent="-285750">
              <a:buFont typeface="Wingdings" panose="05000000000000000000" pitchFamily="2" charset="2"/>
              <a:buChar char="§"/>
            </a:pPr>
            <a:r>
              <a:rPr lang="cs-CZ" sz="1300" dirty="0"/>
              <a:t>Odkázání jiným osobám než zákonným dědicům preferují častěji lidé, kteří mají vlažné vztahy se svými příbuznými, nebo lidé bezdětní, svobodní.</a:t>
            </a:r>
            <a:endParaRPr lang="cs-CZ" sz="1300" b="1" dirty="0">
              <a:solidFill>
                <a:schemeClr val="accent1"/>
              </a:solidFill>
            </a:endParaRPr>
          </a:p>
        </p:txBody>
      </p:sp>
      <p:sp>
        <p:nvSpPr>
          <p:cNvPr id="3" name="Zaoblený obdélníkový popisek 5">
            <a:extLst>
              <a:ext uri="{FF2B5EF4-FFF2-40B4-BE49-F238E27FC236}">
                <a16:creationId xmlns:a16="http://schemas.microsoft.com/office/drawing/2014/main" id="{887DF0DB-67E6-FA59-01E4-E13EE003FB91}"/>
              </a:ext>
            </a:extLst>
          </p:cNvPr>
          <p:cNvSpPr/>
          <p:nvPr/>
        </p:nvSpPr>
        <p:spPr>
          <a:xfrm>
            <a:off x="8471204" y="1819573"/>
            <a:ext cx="1648503" cy="729660"/>
          </a:xfrm>
          <a:prstGeom prst="wedgeRoundRectCallout">
            <a:avLst>
              <a:gd name="adj1" fmla="val 46528"/>
              <a:gd name="adj2" fmla="val 81726"/>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00" b="1" dirty="0">
                <a:solidFill>
                  <a:schemeClr val="bg1"/>
                </a:solidFill>
              </a:rPr>
              <a:t>Sepsaná notářem</a:t>
            </a:r>
            <a:br>
              <a:rPr lang="cs-CZ" sz="1300" b="1" dirty="0">
                <a:solidFill>
                  <a:schemeClr val="bg1"/>
                </a:solidFill>
              </a:rPr>
            </a:br>
            <a:r>
              <a:rPr lang="cs-CZ" sz="1300" b="1" dirty="0">
                <a:solidFill>
                  <a:schemeClr val="bg1"/>
                </a:solidFill>
              </a:rPr>
              <a:t>65 %</a:t>
            </a:r>
          </a:p>
        </p:txBody>
      </p:sp>
      <p:sp>
        <p:nvSpPr>
          <p:cNvPr id="6" name="TextovéPole 5">
            <a:extLst>
              <a:ext uri="{FF2B5EF4-FFF2-40B4-BE49-F238E27FC236}">
                <a16:creationId xmlns:a16="http://schemas.microsoft.com/office/drawing/2014/main" id="{1178DAB1-E5C5-4F63-F711-F86C6FC122A4}"/>
              </a:ext>
            </a:extLst>
          </p:cNvPr>
          <p:cNvSpPr txBox="1"/>
          <p:nvPr/>
        </p:nvSpPr>
        <p:spPr>
          <a:xfrm>
            <a:off x="9710864" y="941534"/>
            <a:ext cx="1269515" cy="307777"/>
          </a:xfrm>
          <a:prstGeom prst="rect">
            <a:avLst/>
          </a:prstGeom>
          <a:solidFill>
            <a:schemeClr val="bg1"/>
          </a:solidFill>
        </p:spPr>
        <p:txBody>
          <a:bodyPr wrap="none" rtlCol="0">
            <a:spAutoFit/>
          </a:bodyPr>
          <a:lstStyle/>
          <a:p>
            <a:pPr>
              <a:buClr>
                <a:schemeClr val="tx2"/>
              </a:buClr>
            </a:pPr>
            <a:r>
              <a:rPr lang="pl-PL" sz="1400" b="1" dirty="0"/>
              <a:t>Forma závěti</a:t>
            </a:r>
            <a:endParaRPr lang="cs-CZ" sz="1400" b="1" dirty="0"/>
          </a:p>
        </p:txBody>
      </p:sp>
      <p:graphicFrame>
        <p:nvGraphicFramePr>
          <p:cNvPr id="17" name="Zástupný symbol pro graf 6">
            <a:extLst>
              <a:ext uri="{FF2B5EF4-FFF2-40B4-BE49-F238E27FC236}">
                <a16:creationId xmlns:a16="http://schemas.microsoft.com/office/drawing/2014/main" id="{BF97FA19-A2DF-A8F2-E68D-EBF20A0906BC}"/>
              </a:ext>
            </a:extLst>
          </p:cNvPr>
          <p:cNvGraphicFramePr>
            <a:graphicFrameLocks noGrp="1"/>
          </p:cNvGraphicFramePr>
          <p:nvPr>
            <p:ph type="chart" sz="quarter" idx="13"/>
            <p:extLst>
              <p:ext uri="{D42A27DB-BD31-4B8C-83A1-F6EECF244321}">
                <p14:modId xmlns:p14="http://schemas.microsoft.com/office/powerpoint/2010/main" val="1140157097"/>
              </p:ext>
            </p:extLst>
          </p:nvPr>
        </p:nvGraphicFramePr>
        <p:xfrm>
          <a:off x="327172" y="1280160"/>
          <a:ext cx="713581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18" name="Zástupný symbol pro obsah 2">
            <a:extLst>
              <a:ext uri="{FF2B5EF4-FFF2-40B4-BE49-F238E27FC236}">
                <a16:creationId xmlns:a16="http://schemas.microsoft.com/office/drawing/2014/main" id="{8A52AEDD-D56E-F8AF-1FD8-0DCDD5012E75}"/>
              </a:ext>
            </a:extLst>
          </p:cNvPr>
          <p:cNvSpPr txBox="1">
            <a:spLocks/>
          </p:cNvSpPr>
          <p:nvPr/>
        </p:nvSpPr>
        <p:spPr>
          <a:xfrm>
            <a:off x="469782" y="1134882"/>
            <a:ext cx="9603200" cy="65697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cs-CZ" sz="1600" dirty="0">
                <a:solidFill>
                  <a:schemeClr val="tx2"/>
                </a:solidFill>
              </a:rPr>
              <a:t>2/3 lidí plánujících sepsání závěti preferují odkázání všeho majetku zákonným dědicům.</a:t>
            </a:r>
            <a:br>
              <a:rPr lang="cs-CZ" sz="1600" dirty="0">
                <a:solidFill>
                  <a:schemeClr val="tx2"/>
                </a:solidFill>
              </a:rPr>
            </a:br>
            <a:r>
              <a:rPr lang="cs-CZ" sz="1600" dirty="0">
                <a:solidFill>
                  <a:schemeClr val="tx2"/>
                </a:solidFill>
              </a:rPr>
              <a:t>Jako formu závěti si nejvíce lidí zvolilo sepsání notářem (65 %).</a:t>
            </a:r>
          </a:p>
        </p:txBody>
      </p:sp>
    </p:spTree>
    <p:extLst>
      <p:ext uri="{BB962C8B-B14F-4D97-AF65-F5344CB8AC3E}">
        <p14:creationId xmlns:p14="http://schemas.microsoft.com/office/powerpoint/2010/main" val="2814999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t="-9000" b="-9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2560320"/>
            <a:ext cx="8788400" cy="731520"/>
          </a:xfrm>
        </p:spPr>
        <p:txBody>
          <a:bodyPr>
            <a:normAutofit/>
          </a:bodyPr>
          <a:lstStyle/>
          <a:p>
            <a:r>
              <a:rPr lang="cs-CZ" sz="3200" b="1" dirty="0"/>
              <a:t>Přehled kapitol</a:t>
            </a:r>
          </a:p>
        </p:txBody>
      </p:sp>
      <p:sp>
        <p:nvSpPr>
          <p:cNvPr id="3" name="Zástupný symbol pro obsah 2"/>
          <p:cNvSpPr>
            <a:spLocks noGrp="1"/>
          </p:cNvSpPr>
          <p:nvPr>
            <p:ph sz="quarter" idx="10"/>
          </p:nvPr>
        </p:nvSpPr>
        <p:spPr>
          <a:xfrm>
            <a:off x="838200" y="3566161"/>
            <a:ext cx="8788400" cy="2556516"/>
          </a:xfrm>
        </p:spPr>
        <p:txBody>
          <a:bodyPr/>
          <a:lstStyle/>
          <a:p>
            <a:r>
              <a:rPr lang="cs-CZ" sz="1800" b="1" dirty="0">
                <a:solidFill>
                  <a:schemeClr val="accent1"/>
                </a:solidFill>
              </a:rPr>
              <a:t>Hlavní zjištění	str. 5</a:t>
            </a:r>
          </a:p>
          <a:p>
            <a:r>
              <a:rPr lang="cs-CZ" sz="1800" b="1" dirty="0">
                <a:solidFill>
                  <a:schemeClr val="accent1"/>
                </a:solidFill>
              </a:rPr>
              <a:t>Sepsání závěti	str. 7</a:t>
            </a:r>
          </a:p>
          <a:p>
            <a:r>
              <a:rPr lang="cs-CZ" sz="1800" b="1" dirty="0">
                <a:solidFill>
                  <a:schemeClr val="accent1"/>
                </a:solidFill>
              </a:rPr>
              <a:t>Dar ze závěti	str. 16</a:t>
            </a:r>
          </a:p>
          <a:p>
            <a:r>
              <a:rPr lang="cs-CZ" sz="1800" b="1" dirty="0">
                <a:solidFill>
                  <a:schemeClr val="accent1"/>
                </a:solidFill>
              </a:rPr>
              <a:t>Realizátor projektu	str. 24</a:t>
            </a:r>
          </a:p>
        </p:txBody>
      </p:sp>
    </p:spTree>
    <p:extLst>
      <p:ext uri="{BB962C8B-B14F-4D97-AF65-F5344CB8AC3E}">
        <p14:creationId xmlns:p14="http://schemas.microsoft.com/office/powerpoint/2010/main" val="3695413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853" y="365126"/>
            <a:ext cx="10849947" cy="985439"/>
          </a:xfrm>
        </p:spPr>
        <p:txBody>
          <a:bodyPr>
            <a:normAutofit/>
          </a:bodyPr>
          <a:lstStyle/>
          <a:p>
            <a:r>
              <a:rPr lang="cs-CZ" sz="3200" b="1" dirty="0"/>
              <a:t>Zahrnutí daru na dobročinné </a:t>
            </a:r>
            <a:br>
              <a:rPr lang="cs-CZ" sz="3200" b="1" dirty="0"/>
            </a:br>
            <a:r>
              <a:rPr lang="cs-CZ" sz="3200" b="1" dirty="0"/>
              <a:t>účely do závěti</a:t>
            </a:r>
          </a:p>
        </p:txBody>
      </p:sp>
      <p:sp>
        <p:nvSpPr>
          <p:cNvPr id="3" name="Zástupný symbol pro obsah 2"/>
          <p:cNvSpPr>
            <a:spLocks noGrp="1"/>
          </p:cNvSpPr>
          <p:nvPr>
            <p:ph idx="1"/>
          </p:nvPr>
        </p:nvSpPr>
        <p:spPr>
          <a:xfrm>
            <a:off x="6923314" y="703745"/>
            <a:ext cx="4354286" cy="3063874"/>
          </a:xfrm>
        </p:spPr>
        <p:txBody>
          <a:bodyPr/>
          <a:lstStyle/>
          <a:p>
            <a:r>
              <a:rPr lang="cs-CZ" sz="1300" dirty="0"/>
              <a:t>Více než polovina lidí z generace nad 50 let, kteří sepsali nebo plánují sepsat závěť, je pevně rozhodnuta, že </a:t>
            </a:r>
            <a:r>
              <a:rPr lang="cs-CZ" sz="1300" b="1" dirty="0"/>
              <a:t>dar na dobročinné účely součástí této závěti nebude</a:t>
            </a:r>
            <a:r>
              <a:rPr lang="cs-CZ" sz="1300" dirty="0"/>
              <a:t>. </a:t>
            </a:r>
            <a:br>
              <a:rPr lang="cs-CZ" sz="1300" dirty="0"/>
            </a:br>
            <a:r>
              <a:rPr lang="cs-CZ" sz="1300" dirty="0"/>
              <a:t>4 z 10 se ještě rozmýšlejí. Pokud by lidé něco darovali, nejčastěji by to byly peníze.</a:t>
            </a:r>
          </a:p>
          <a:p>
            <a:r>
              <a:rPr lang="cs-CZ" sz="1300" i="1" dirty="0">
                <a:solidFill>
                  <a:schemeClr val="accent1"/>
                </a:solidFill>
              </a:rPr>
              <a:t>Roli zde pravděpodobně sehrávají </a:t>
            </a:r>
            <a:r>
              <a:rPr lang="cs-CZ" sz="1300" b="1" i="1" dirty="0">
                <a:solidFill>
                  <a:schemeClr val="accent1"/>
                </a:solidFill>
              </a:rPr>
              <a:t>vztahy v rodině </a:t>
            </a:r>
            <a:r>
              <a:rPr lang="cs-CZ" sz="1300" i="1" dirty="0">
                <a:solidFill>
                  <a:schemeClr val="accent1"/>
                </a:solidFill>
              </a:rPr>
              <a:t>- většina dotázaných má hezké vztahy se svými příbuznými a myslí v dědictví tedy primárně na ně. </a:t>
            </a:r>
          </a:p>
          <a:p>
            <a:r>
              <a:rPr lang="cs-CZ" sz="1300" i="1" dirty="0">
                <a:solidFill>
                  <a:schemeClr val="accent1"/>
                </a:solidFill>
              </a:rPr>
              <a:t>Zároveň se někteří senioři </a:t>
            </a:r>
            <a:r>
              <a:rPr lang="cs-CZ" sz="1300" b="1" i="1" dirty="0">
                <a:solidFill>
                  <a:schemeClr val="accent1"/>
                </a:solidFill>
              </a:rPr>
              <a:t>nemusí cítit „dost bohatí“ </a:t>
            </a:r>
            <a:r>
              <a:rPr lang="cs-CZ" sz="1300" i="1" dirty="0">
                <a:solidFill>
                  <a:schemeClr val="accent1"/>
                </a:solidFill>
              </a:rPr>
              <a:t>na to, aby majetek věnovali ještě na charitu. Lidé, kteří mají pocit, že mají malé úspory, častěji s darováním na dobročinné účely nesouhlasí.</a:t>
            </a:r>
          </a:p>
          <a:p>
            <a:endParaRPr lang="cs-CZ" dirty="0"/>
          </a:p>
        </p:txBody>
      </p:sp>
      <p:sp>
        <p:nvSpPr>
          <p:cNvPr id="4" name="Zástupný symbol pro číslo snímku 3"/>
          <p:cNvSpPr>
            <a:spLocks noGrp="1"/>
          </p:cNvSpPr>
          <p:nvPr>
            <p:ph type="sldNum" sz="quarter" idx="12"/>
          </p:nvPr>
        </p:nvSpPr>
        <p:spPr/>
        <p:txBody>
          <a:bodyPr/>
          <a:lstStyle/>
          <a:p>
            <a:fld id="{8A7AA762-EA47-416E-9E23-A6910279B348}" type="slidenum">
              <a:rPr lang="cs-CZ" smtClean="0"/>
              <a:pPr/>
              <a:t>20</a:t>
            </a:fld>
            <a:endParaRPr lang="cs-CZ"/>
          </a:p>
        </p:txBody>
      </p:sp>
      <p:graphicFrame>
        <p:nvGraphicFramePr>
          <p:cNvPr id="6" name="Zástupný symbol pro graf 6"/>
          <p:cNvGraphicFramePr>
            <a:graphicFrameLocks/>
          </p:cNvGraphicFramePr>
          <p:nvPr>
            <p:extLst>
              <p:ext uri="{D42A27DB-BD31-4B8C-83A1-F6EECF244321}">
                <p14:modId xmlns:p14="http://schemas.microsoft.com/office/powerpoint/2010/main" val="488539296"/>
              </p:ext>
            </p:extLst>
          </p:nvPr>
        </p:nvGraphicFramePr>
        <p:xfrm>
          <a:off x="914400" y="1433017"/>
          <a:ext cx="5181600" cy="4669204"/>
        </p:xfrm>
        <a:graphic>
          <a:graphicData uri="http://schemas.openxmlformats.org/drawingml/2006/chart">
            <c:chart xmlns:c="http://schemas.openxmlformats.org/drawingml/2006/chart" xmlns:r="http://schemas.openxmlformats.org/officeDocument/2006/relationships" r:id="rId2"/>
          </a:graphicData>
        </a:graphic>
      </p:graphicFrame>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6232574"/>
            <a:ext cx="1130630" cy="411511"/>
          </a:xfrm>
          <a:prstGeom prst="rect">
            <a:avLst/>
          </a:prstGeom>
        </p:spPr>
      </p:pic>
      <p:graphicFrame>
        <p:nvGraphicFramePr>
          <p:cNvPr id="5" name="Zástupný symbol pro graf 6">
            <a:extLst>
              <a:ext uri="{FF2B5EF4-FFF2-40B4-BE49-F238E27FC236}">
                <a16:creationId xmlns:a16="http://schemas.microsoft.com/office/drawing/2014/main" id="{CC3A24BD-22CD-2BF4-5840-181FD9273C2C}"/>
              </a:ext>
            </a:extLst>
          </p:cNvPr>
          <p:cNvGraphicFramePr>
            <a:graphicFrameLocks noGrp="1"/>
          </p:cNvGraphicFramePr>
          <p:nvPr>
            <p:ph type="chart" sz="quarter" idx="13"/>
            <p:extLst>
              <p:ext uri="{D42A27DB-BD31-4B8C-83A1-F6EECF244321}">
                <p14:modId xmlns:p14="http://schemas.microsoft.com/office/powerpoint/2010/main" val="3547512267"/>
              </p:ext>
            </p:extLst>
          </p:nvPr>
        </p:nvGraphicFramePr>
        <p:xfrm>
          <a:off x="6344817" y="2696547"/>
          <a:ext cx="5297621" cy="34056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15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5022" y="189643"/>
            <a:ext cx="11376660" cy="985439"/>
          </a:xfrm>
        </p:spPr>
        <p:txBody>
          <a:bodyPr>
            <a:noAutofit/>
          </a:bodyPr>
          <a:lstStyle/>
          <a:p>
            <a:r>
              <a:rPr lang="cs-CZ" sz="3200" b="1" dirty="0"/>
              <a:t>Souhlas s výroky o dědictví majetku</a:t>
            </a:r>
          </a:p>
        </p:txBody>
      </p:sp>
      <p:graphicFrame>
        <p:nvGraphicFramePr>
          <p:cNvPr id="7" name="Zástupný symbol pro graf 6"/>
          <p:cNvGraphicFramePr>
            <a:graphicFrameLocks noGrp="1"/>
          </p:cNvGraphicFramePr>
          <p:nvPr>
            <p:ph type="chart" sz="quarter" idx="13"/>
            <p:extLst>
              <p:ext uri="{D42A27DB-BD31-4B8C-83A1-F6EECF244321}">
                <p14:modId xmlns:p14="http://schemas.microsoft.com/office/powerpoint/2010/main" val="1860624838"/>
              </p:ext>
            </p:extLst>
          </p:nvPr>
        </p:nvGraphicFramePr>
        <p:xfrm>
          <a:off x="838200" y="2499360"/>
          <a:ext cx="10599419" cy="3853815"/>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číslo snímku 3"/>
          <p:cNvSpPr>
            <a:spLocks noGrp="1"/>
          </p:cNvSpPr>
          <p:nvPr>
            <p:ph type="sldNum" sz="quarter" idx="12"/>
          </p:nvPr>
        </p:nvSpPr>
        <p:spPr/>
        <p:txBody>
          <a:bodyPr/>
          <a:lstStyle/>
          <a:p>
            <a:fld id="{8A7AA762-EA47-416E-9E23-A6910279B348}" type="slidenum">
              <a:rPr lang="cs-CZ" smtClean="0"/>
              <a:t>21</a:t>
            </a:fld>
            <a:endParaRPr lang="cs-CZ"/>
          </a:p>
        </p:txBody>
      </p:sp>
      <p:sp>
        <p:nvSpPr>
          <p:cNvPr id="5" name="TextovéPole 4"/>
          <p:cNvSpPr txBox="1"/>
          <p:nvPr/>
        </p:nvSpPr>
        <p:spPr>
          <a:xfrm>
            <a:off x="855132" y="1175082"/>
            <a:ext cx="10498667" cy="1169551"/>
          </a:xfrm>
          <a:prstGeom prst="rect">
            <a:avLst/>
          </a:prstGeom>
          <a:noFill/>
        </p:spPr>
        <p:txBody>
          <a:bodyPr wrap="square" rtlCol="0">
            <a:spAutoFit/>
          </a:bodyPr>
          <a:lstStyle/>
          <a:p>
            <a:pPr algn="just">
              <a:buClr>
                <a:schemeClr val="tx2"/>
              </a:buClr>
            </a:pPr>
            <a:r>
              <a:rPr lang="cs-CZ" sz="1300" dirty="0"/>
              <a:t>...</a:t>
            </a:r>
            <a:r>
              <a:rPr lang="cs-CZ" sz="1300" b="1" dirty="0">
                <a:solidFill>
                  <a:schemeClr val="accent1"/>
                </a:solidFill>
              </a:rPr>
              <a:t>závěť je především jistotou, že s majetkem bude naloženo tak, jak chci. </a:t>
            </a:r>
            <a:r>
              <a:rPr lang="cs-CZ" sz="1300" dirty="0"/>
              <a:t>Častěji si to myslí lidé z generace 50+, kteří mají nebo plánují sepsat závěť a také podporovatelé UNICEF. O tom, že odkázání majetku pozitivně zabraňuje propadnutí majetku státu, jsou přesvědčeni častěji lidé s VŠ vzděláním, kteří se lépe orientují v právních věcech a zřejmě tedy častěji vědí, že při absenci příbuzných skončí majetek zemřelého ve státním rozpočtu. 62 % dotázaných se také shoduje, že </a:t>
            </a:r>
            <a:r>
              <a:rPr lang="cs-CZ" sz="1300" b="1" dirty="0">
                <a:solidFill>
                  <a:schemeClr val="accent1"/>
                </a:solidFill>
              </a:rPr>
              <a:t>odkázáním věcí na dobročinné účely se člověk stává prospěšným i po smrti</a:t>
            </a:r>
            <a:r>
              <a:rPr lang="cs-CZ" sz="1300" dirty="0">
                <a:solidFill>
                  <a:schemeClr val="accent1"/>
                </a:solidFill>
              </a:rPr>
              <a:t>.</a:t>
            </a:r>
            <a:r>
              <a:rPr lang="cs-CZ" sz="1300" dirty="0"/>
              <a:t> </a:t>
            </a:r>
          </a:p>
          <a:p>
            <a:pPr algn="just">
              <a:spcBef>
                <a:spcPts val="600"/>
              </a:spcBef>
              <a:buClr>
                <a:schemeClr val="tx2"/>
              </a:buClr>
            </a:pPr>
            <a:r>
              <a:rPr lang="cs-CZ" sz="1300" dirty="0"/>
              <a:t>Obecně je </a:t>
            </a:r>
            <a:r>
              <a:rPr lang="cs-CZ" sz="1300" b="1" dirty="0">
                <a:solidFill>
                  <a:schemeClr val="accent1"/>
                </a:solidFill>
              </a:rPr>
              <a:t>darování ze závěti pozitivněji vnímáno respondenty, kteří</a:t>
            </a:r>
            <a:r>
              <a:rPr lang="cs-CZ" sz="1300" dirty="0">
                <a:solidFill>
                  <a:schemeClr val="accent1"/>
                </a:solidFill>
              </a:rPr>
              <a:t> </a:t>
            </a:r>
            <a:r>
              <a:rPr lang="cs-CZ" sz="1300" b="1" dirty="0">
                <a:solidFill>
                  <a:schemeClr val="accent1"/>
                </a:solidFill>
              </a:rPr>
              <a:t>podporují charitativní organizace</a:t>
            </a:r>
            <a:r>
              <a:rPr lang="cs-CZ" sz="1300" dirty="0">
                <a:solidFill>
                  <a:schemeClr val="accent1"/>
                </a:solidFill>
              </a:rPr>
              <a:t>.</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6232574"/>
            <a:ext cx="1130630" cy="411511"/>
          </a:xfrm>
          <a:prstGeom prst="rect">
            <a:avLst/>
          </a:prstGeom>
        </p:spPr>
      </p:pic>
    </p:spTree>
    <p:extLst>
      <p:ext uri="{BB962C8B-B14F-4D97-AF65-F5344CB8AC3E}">
        <p14:creationId xmlns:p14="http://schemas.microsoft.com/office/powerpoint/2010/main" val="25062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9207" y="249635"/>
            <a:ext cx="10924592" cy="985439"/>
          </a:xfrm>
        </p:spPr>
        <p:txBody>
          <a:bodyPr>
            <a:normAutofit/>
          </a:bodyPr>
          <a:lstStyle/>
          <a:p>
            <a:r>
              <a:rPr lang="cs-CZ" sz="3200" b="1" dirty="0"/>
              <a:t>Dar ze závěti pro dobročinné organizace</a:t>
            </a:r>
          </a:p>
        </p:txBody>
      </p:sp>
      <p:sp>
        <p:nvSpPr>
          <p:cNvPr id="4" name="Zástupný symbol pro číslo snímku 3"/>
          <p:cNvSpPr>
            <a:spLocks noGrp="1"/>
          </p:cNvSpPr>
          <p:nvPr>
            <p:ph type="sldNum" sz="quarter" idx="12"/>
          </p:nvPr>
        </p:nvSpPr>
        <p:spPr/>
        <p:txBody>
          <a:bodyPr/>
          <a:lstStyle/>
          <a:p>
            <a:fld id="{8A7AA762-EA47-416E-9E23-A6910279B348}" type="slidenum">
              <a:rPr lang="cs-CZ" smtClean="0"/>
              <a:pPr/>
              <a:t>22</a:t>
            </a:fld>
            <a:endParaRPr lang="cs-CZ"/>
          </a:p>
        </p:txBody>
      </p:sp>
      <p:graphicFrame>
        <p:nvGraphicFramePr>
          <p:cNvPr id="8" name="Zástupný symbol pro graf 6"/>
          <p:cNvGraphicFramePr>
            <a:graphicFrameLocks noGrp="1"/>
          </p:cNvGraphicFramePr>
          <p:nvPr>
            <p:ph type="chart" sz="quarter" idx="13"/>
            <p:extLst>
              <p:ext uri="{D42A27DB-BD31-4B8C-83A1-F6EECF244321}">
                <p14:modId xmlns:p14="http://schemas.microsoft.com/office/powerpoint/2010/main" val="3009598165"/>
              </p:ext>
            </p:extLst>
          </p:nvPr>
        </p:nvGraphicFramePr>
        <p:xfrm>
          <a:off x="5836920" y="1800808"/>
          <a:ext cx="6073140" cy="4634309"/>
        </p:xfrm>
        <a:graphic>
          <a:graphicData uri="http://schemas.openxmlformats.org/drawingml/2006/chart">
            <c:chart xmlns:c="http://schemas.openxmlformats.org/drawingml/2006/chart" xmlns:r="http://schemas.openxmlformats.org/officeDocument/2006/relationships" r:id="rId2"/>
          </a:graphicData>
        </a:graphic>
      </p:graphicFrame>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6232574"/>
            <a:ext cx="1130630" cy="411511"/>
          </a:xfrm>
          <a:prstGeom prst="rect">
            <a:avLst/>
          </a:prstGeom>
        </p:spPr>
      </p:pic>
      <p:sp>
        <p:nvSpPr>
          <p:cNvPr id="3" name="Obdélník 2">
            <a:extLst>
              <a:ext uri="{FF2B5EF4-FFF2-40B4-BE49-F238E27FC236}">
                <a16:creationId xmlns:a16="http://schemas.microsoft.com/office/drawing/2014/main" id="{DC5C3436-FCEE-9B89-5CFB-8F2005E5EDBA}"/>
              </a:ext>
            </a:extLst>
          </p:cNvPr>
          <p:cNvSpPr/>
          <p:nvPr/>
        </p:nvSpPr>
        <p:spPr>
          <a:xfrm>
            <a:off x="756425" y="5958039"/>
            <a:ext cx="4867135"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cs-CZ" sz="1050" b="1" dirty="0">
                <a:solidFill>
                  <a:schemeClr val="tx1"/>
                </a:solidFill>
              </a:rPr>
              <a:t>Q21. Uvažoval/a byste o zanechání daru ve Vaší závěti pro </a:t>
            </a:r>
            <a:br>
              <a:rPr lang="cs-CZ" sz="1050" b="1" dirty="0">
                <a:solidFill>
                  <a:schemeClr val="tx1"/>
                </a:solidFill>
              </a:rPr>
            </a:br>
            <a:r>
              <a:rPr lang="cs-CZ" sz="1050" b="1" dirty="0">
                <a:solidFill>
                  <a:schemeClr val="tx1"/>
                </a:solidFill>
              </a:rPr>
              <a:t>Dětský fond OSN - UNICEF? </a:t>
            </a:r>
            <a:br>
              <a:rPr lang="cs-CZ" sz="1050" b="1" dirty="0">
                <a:solidFill>
                  <a:schemeClr val="tx1"/>
                </a:solidFill>
              </a:rPr>
            </a:br>
            <a:r>
              <a:rPr lang="cs-CZ" dirty="0">
                <a:solidFill>
                  <a:schemeClr val="tx2"/>
                </a:solidFill>
              </a:rPr>
              <a:t>Všichni respondenti, n=506 </a:t>
            </a:r>
            <a:r>
              <a:rPr lang="en-US" dirty="0">
                <a:solidFill>
                  <a:schemeClr val="tx2"/>
                </a:solidFill>
              </a:rPr>
              <a:t>[</a:t>
            </a:r>
            <a:r>
              <a:rPr lang="cs-CZ" dirty="0">
                <a:solidFill>
                  <a:schemeClr val="tx2"/>
                </a:solidFill>
              </a:rPr>
              <a:t>údaje v %</a:t>
            </a:r>
            <a:r>
              <a:rPr lang="en-US" dirty="0">
                <a:solidFill>
                  <a:schemeClr val="tx2"/>
                </a:solidFill>
              </a:rPr>
              <a:t>]</a:t>
            </a:r>
            <a:endParaRPr lang="cs-CZ" sz="1050" dirty="0">
              <a:solidFill>
                <a:schemeClr val="tx2"/>
              </a:solidFill>
            </a:endParaRPr>
          </a:p>
        </p:txBody>
      </p:sp>
      <p:graphicFrame>
        <p:nvGraphicFramePr>
          <p:cNvPr id="5" name="Zástupný symbol pro graf 6">
            <a:extLst>
              <a:ext uri="{FF2B5EF4-FFF2-40B4-BE49-F238E27FC236}">
                <a16:creationId xmlns:a16="http://schemas.microsoft.com/office/drawing/2014/main" id="{7A95B7C2-7AB8-AE60-B137-FD6B8BB83341}"/>
              </a:ext>
            </a:extLst>
          </p:cNvPr>
          <p:cNvGraphicFramePr>
            <a:graphicFrameLocks/>
          </p:cNvGraphicFramePr>
          <p:nvPr>
            <p:extLst>
              <p:ext uri="{D42A27DB-BD31-4B8C-83A1-F6EECF244321}">
                <p14:modId xmlns:p14="http://schemas.microsoft.com/office/powerpoint/2010/main" val="2090915102"/>
              </p:ext>
            </p:extLst>
          </p:nvPr>
        </p:nvGraphicFramePr>
        <p:xfrm>
          <a:off x="469782" y="1625100"/>
          <a:ext cx="5173288" cy="4197340"/>
        </p:xfrm>
        <a:graphic>
          <a:graphicData uri="http://schemas.openxmlformats.org/drawingml/2006/chart">
            <c:chart xmlns:c="http://schemas.openxmlformats.org/drawingml/2006/chart" xmlns:r="http://schemas.openxmlformats.org/officeDocument/2006/relationships" r:id="rId4"/>
          </a:graphicData>
        </a:graphic>
      </p:graphicFrame>
      <p:sp>
        <p:nvSpPr>
          <p:cNvPr id="12" name="Zástupný symbol pro obsah 2">
            <a:extLst>
              <a:ext uri="{FF2B5EF4-FFF2-40B4-BE49-F238E27FC236}">
                <a16:creationId xmlns:a16="http://schemas.microsoft.com/office/drawing/2014/main" id="{442991F6-5B08-42E1-9CD5-34D1694DA8BB}"/>
              </a:ext>
            </a:extLst>
          </p:cNvPr>
          <p:cNvSpPr txBox="1">
            <a:spLocks/>
          </p:cNvSpPr>
          <p:nvPr/>
        </p:nvSpPr>
        <p:spPr>
          <a:xfrm>
            <a:off x="469781" y="1074572"/>
            <a:ext cx="11293011" cy="65697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cs-CZ" sz="1600" dirty="0">
                <a:solidFill>
                  <a:schemeClr val="tx2"/>
                </a:solidFill>
              </a:rPr>
              <a:t>Celkem 5 % populace nad 50 let by uvažovalo o daru pro dobročinné organizace. Dar pro UNICEF by pak konkrétně zvažovala 2 %, a to signifikantně častěji současní podporovatelé.</a:t>
            </a:r>
          </a:p>
        </p:txBody>
      </p:sp>
    </p:spTree>
    <p:extLst>
      <p:ext uri="{BB962C8B-B14F-4D97-AF65-F5344CB8AC3E}">
        <p14:creationId xmlns:p14="http://schemas.microsoft.com/office/powerpoint/2010/main" val="103361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CDC22-DC7F-6943-0854-AA334A914665}"/>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DE10CBB5-01AE-9AD5-D8AE-C926EE891358}"/>
              </a:ext>
            </a:extLst>
          </p:cNvPr>
          <p:cNvSpPr>
            <a:spLocks noGrp="1"/>
          </p:cNvSpPr>
          <p:nvPr>
            <p:ph type="title"/>
          </p:nvPr>
        </p:nvSpPr>
        <p:spPr>
          <a:xfrm>
            <a:off x="427139" y="265558"/>
            <a:ext cx="10515600" cy="985439"/>
          </a:xfrm>
        </p:spPr>
        <p:txBody>
          <a:bodyPr>
            <a:normAutofit/>
          </a:bodyPr>
          <a:lstStyle/>
          <a:p>
            <a:r>
              <a:rPr lang="cs-CZ" sz="2800" b="1" dirty="0"/>
              <a:t>Poplatky za notářský poplatek hrazené charitativní organizací</a:t>
            </a:r>
          </a:p>
        </p:txBody>
      </p:sp>
      <p:sp>
        <p:nvSpPr>
          <p:cNvPr id="4" name="Zástupný symbol pro číslo snímku 3">
            <a:extLst>
              <a:ext uri="{FF2B5EF4-FFF2-40B4-BE49-F238E27FC236}">
                <a16:creationId xmlns:a16="http://schemas.microsoft.com/office/drawing/2014/main" id="{06ABE886-AA92-09BF-8549-9A87D63E37E8}"/>
              </a:ext>
            </a:extLst>
          </p:cNvPr>
          <p:cNvSpPr>
            <a:spLocks noGrp="1"/>
          </p:cNvSpPr>
          <p:nvPr>
            <p:ph type="sldNum" sz="quarter" idx="12"/>
          </p:nvPr>
        </p:nvSpPr>
        <p:spPr/>
        <p:txBody>
          <a:bodyPr/>
          <a:lstStyle/>
          <a:p>
            <a:fld id="{8A7AA762-EA47-416E-9E23-A6910279B348}" type="slidenum">
              <a:rPr lang="cs-CZ" smtClean="0"/>
              <a:t>23</a:t>
            </a:fld>
            <a:endParaRPr lang="cs-CZ"/>
          </a:p>
        </p:txBody>
      </p:sp>
      <p:graphicFrame>
        <p:nvGraphicFramePr>
          <p:cNvPr id="7" name="Zástupný symbol pro graf 6">
            <a:extLst>
              <a:ext uri="{FF2B5EF4-FFF2-40B4-BE49-F238E27FC236}">
                <a16:creationId xmlns:a16="http://schemas.microsoft.com/office/drawing/2014/main" id="{FF4A55DA-9F9F-3DCB-882C-85F5D19035F1}"/>
              </a:ext>
            </a:extLst>
          </p:cNvPr>
          <p:cNvGraphicFramePr>
            <a:graphicFrameLocks noGrp="1"/>
          </p:cNvGraphicFramePr>
          <p:nvPr>
            <p:ph type="chart" sz="quarter" idx="13"/>
            <p:extLst>
              <p:ext uri="{D42A27DB-BD31-4B8C-83A1-F6EECF244321}">
                <p14:modId xmlns:p14="http://schemas.microsoft.com/office/powerpoint/2010/main" val="3905607759"/>
              </p:ext>
            </p:extLst>
          </p:nvPr>
        </p:nvGraphicFramePr>
        <p:xfrm>
          <a:off x="364303" y="1404170"/>
          <a:ext cx="5278767" cy="44182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af 1">
            <a:extLst>
              <a:ext uri="{FF2B5EF4-FFF2-40B4-BE49-F238E27FC236}">
                <a16:creationId xmlns:a16="http://schemas.microsoft.com/office/drawing/2014/main" id="{75601D46-8B6B-7282-B784-C7527C82680A}"/>
              </a:ext>
            </a:extLst>
          </p:cNvPr>
          <p:cNvGraphicFramePr/>
          <p:nvPr>
            <p:extLst>
              <p:ext uri="{D42A27DB-BD31-4B8C-83A1-F6EECF244321}">
                <p14:modId xmlns:p14="http://schemas.microsoft.com/office/powerpoint/2010/main" val="3917392767"/>
              </p:ext>
            </p:extLst>
          </p:nvPr>
        </p:nvGraphicFramePr>
        <p:xfrm>
          <a:off x="5839357" y="1886516"/>
          <a:ext cx="3955709" cy="3202354"/>
        </p:xfrm>
        <a:graphic>
          <a:graphicData uri="http://schemas.openxmlformats.org/drawingml/2006/chart">
            <c:chart xmlns:c="http://schemas.openxmlformats.org/drawingml/2006/chart" xmlns:r="http://schemas.openxmlformats.org/officeDocument/2006/relationships" r:id="rId3"/>
          </a:graphicData>
        </a:graphic>
      </p:graphicFrame>
      <p:sp>
        <p:nvSpPr>
          <p:cNvPr id="5" name="Obdélník 4">
            <a:extLst>
              <a:ext uri="{FF2B5EF4-FFF2-40B4-BE49-F238E27FC236}">
                <a16:creationId xmlns:a16="http://schemas.microsoft.com/office/drawing/2014/main" id="{CE4B836B-D4F8-A61B-86B9-8E321F5F64FA}"/>
              </a:ext>
            </a:extLst>
          </p:cNvPr>
          <p:cNvSpPr/>
          <p:nvPr/>
        </p:nvSpPr>
        <p:spPr>
          <a:xfrm>
            <a:off x="838201" y="5473960"/>
            <a:ext cx="6871496" cy="6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cs-CZ" b="1" dirty="0">
                <a:solidFill>
                  <a:schemeClr val="tx1"/>
                </a:solidFill>
              </a:rPr>
              <a:t>Q26. Jak nahlížíte na to, že by obdarovaná organizace, bez ohledu na výši daru ze závěti, převzala náklady na notářský poplatek při sepsání závěti? Ke kterému výroku se spíše kloníte? </a:t>
            </a:r>
            <a:br>
              <a:rPr lang="cs-CZ" b="1" dirty="0">
                <a:solidFill>
                  <a:schemeClr val="tx1"/>
                </a:solidFill>
              </a:rPr>
            </a:br>
            <a:r>
              <a:rPr lang="cs-CZ" dirty="0">
                <a:solidFill>
                  <a:schemeClr val="tx2"/>
                </a:solidFill>
              </a:rPr>
              <a:t>Všichni respondenti, n=506</a:t>
            </a:r>
            <a:r>
              <a:rPr lang="en-US" dirty="0">
                <a:solidFill>
                  <a:schemeClr val="tx2"/>
                </a:solidFill>
              </a:rPr>
              <a:t> [</a:t>
            </a:r>
            <a:r>
              <a:rPr lang="cs-CZ" dirty="0">
                <a:solidFill>
                  <a:schemeClr val="tx2"/>
                </a:solidFill>
              </a:rPr>
              <a:t>údaje v %</a:t>
            </a:r>
            <a:r>
              <a:rPr lang="en-US" dirty="0">
                <a:solidFill>
                  <a:schemeClr val="tx2"/>
                </a:solidFill>
              </a:rPr>
              <a:t>]</a:t>
            </a:r>
            <a:endParaRPr lang="cs-CZ" sz="1000" dirty="0">
              <a:solidFill>
                <a:schemeClr val="tx2"/>
              </a:solidFill>
            </a:endParaRPr>
          </a:p>
        </p:txBody>
      </p:sp>
    </p:spTree>
    <p:extLst>
      <p:ext uri="{BB962C8B-B14F-4D97-AF65-F5344CB8AC3E}">
        <p14:creationId xmlns:p14="http://schemas.microsoft.com/office/powerpoint/2010/main" val="3000373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a:extLst>
            <a:ext uri="{FF2B5EF4-FFF2-40B4-BE49-F238E27FC236}">
              <a16:creationId xmlns:a16="http://schemas.microsoft.com/office/drawing/2014/main" id="{5953ED2A-373B-22A5-4615-28B2BABB89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1F11DD9-4F07-3425-D847-EB66536BB897}"/>
              </a:ext>
            </a:extLst>
          </p:cNvPr>
          <p:cNvSpPr>
            <a:spLocks noGrp="1"/>
          </p:cNvSpPr>
          <p:nvPr>
            <p:ph type="title"/>
          </p:nvPr>
        </p:nvSpPr>
        <p:spPr>
          <a:xfrm>
            <a:off x="839788" y="4514851"/>
            <a:ext cx="9153298" cy="997676"/>
          </a:xfrm>
        </p:spPr>
        <p:txBody>
          <a:bodyPr/>
          <a:lstStyle/>
          <a:p>
            <a:r>
              <a:rPr lang="cs-CZ" b="1" dirty="0"/>
              <a:t>Realizátor</a:t>
            </a:r>
          </a:p>
        </p:txBody>
      </p:sp>
    </p:spTree>
    <p:extLst>
      <p:ext uri="{BB962C8B-B14F-4D97-AF65-F5344CB8AC3E}">
        <p14:creationId xmlns:p14="http://schemas.microsoft.com/office/powerpoint/2010/main" val="3362550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fld id="{8A7AA762-EA47-416E-9E23-A6910279B348}" type="slidenum">
              <a:rPr lang="cs-CZ" smtClean="0"/>
              <a:pPr/>
              <a:t>25</a:t>
            </a:fld>
            <a:endParaRPr lang="cs-CZ"/>
          </a:p>
        </p:txBody>
      </p:sp>
      <p:pic>
        <p:nvPicPr>
          <p:cNvPr id="7" name="Zástupný symbol pro obrázek 4">
            <a:extLst>
              <a:ext uri="{FF2B5EF4-FFF2-40B4-BE49-F238E27FC236}">
                <a16:creationId xmlns:a16="http://schemas.microsoft.com/office/drawing/2014/main" id="{EFA02135-BC97-4D83-B0B2-36D0D2CE23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74456" y="1724805"/>
            <a:ext cx="1736521" cy="1736521"/>
          </a:xfrm>
          <a:prstGeom prst="ellipse">
            <a:avLst/>
          </a:prstGeom>
        </p:spPr>
      </p:pic>
      <p:sp>
        <p:nvSpPr>
          <p:cNvPr id="10" name="Zástupný symbol pro obsah 12">
            <a:extLst>
              <a:ext uri="{FF2B5EF4-FFF2-40B4-BE49-F238E27FC236}">
                <a16:creationId xmlns:a16="http://schemas.microsoft.com/office/drawing/2014/main" id="{5AC8FADB-4D02-41A0-A85E-1486CF1A9D12}"/>
              </a:ext>
            </a:extLst>
          </p:cNvPr>
          <p:cNvSpPr txBox="1">
            <a:spLocks/>
          </p:cNvSpPr>
          <p:nvPr/>
        </p:nvSpPr>
        <p:spPr>
          <a:xfrm>
            <a:off x="3369550" y="2133249"/>
            <a:ext cx="2709672" cy="3951478"/>
          </a:xfrm>
          <a:prstGeom prst="rect">
            <a:avLst/>
          </a:prstGeom>
        </p:spPr>
        <p:txBody>
          <a:bodyPr vert="horz" lIns="91440" tIns="45720" rIns="91440" bIns="45720" rtlCol="0">
            <a:noAutofit/>
          </a:bodyPr>
          <a:lstStyle>
            <a:lvl1pPr marL="0" indent="0" algn="just" defTabSz="914400" rtl="0" eaLnBrk="1" latinLnBrk="0" hangingPunct="1">
              <a:lnSpc>
                <a:spcPct val="100000"/>
              </a:lnSpc>
              <a:spcBef>
                <a:spcPts val="1000"/>
              </a:spcBef>
              <a:buClr>
                <a:schemeClr val="tx2"/>
              </a:buClr>
              <a:buFontTx/>
              <a:buNone/>
              <a:defRPr sz="1400" kern="1200">
                <a:solidFill>
                  <a:schemeClr val="tx1"/>
                </a:solidFill>
                <a:latin typeface="+mn-lt"/>
                <a:ea typeface="+mn-ea"/>
                <a:cs typeface="+mn-cs"/>
              </a:defRPr>
            </a:lvl1pPr>
            <a:lvl2pPr marL="268288"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2pPr>
            <a:lvl3pPr marL="536575"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3pPr>
            <a:lvl4pPr marL="804863"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4pPr>
            <a:lvl5pPr marL="1073150"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cs-CZ" sz="1600" b="1"/>
              <a:t>Jana Špolcová</a:t>
            </a:r>
          </a:p>
          <a:p>
            <a:pPr>
              <a:spcBef>
                <a:spcPts val="0"/>
              </a:spcBef>
            </a:pPr>
            <a:r>
              <a:rPr lang="en-US"/>
              <a:t>Client Service Manager</a:t>
            </a:r>
          </a:p>
          <a:p>
            <a:pPr>
              <a:spcBef>
                <a:spcPts val="0"/>
              </a:spcBef>
            </a:pPr>
            <a:endParaRPr lang="en-US"/>
          </a:p>
          <a:p>
            <a:pPr>
              <a:spcBef>
                <a:spcPts val="0"/>
              </a:spcBef>
            </a:pPr>
            <a:r>
              <a:rPr lang="cs-CZ"/>
              <a:t>+420 724 433 899</a:t>
            </a:r>
          </a:p>
          <a:p>
            <a:pPr>
              <a:spcBef>
                <a:spcPts val="0"/>
              </a:spcBef>
            </a:pPr>
            <a:r>
              <a:rPr lang="cs-CZ"/>
              <a:t>spolcova@stemmark.cz</a:t>
            </a:r>
            <a:endParaRPr lang="cs-CZ" dirty="0"/>
          </a:p>
        </p:txBody>
      </p:sp>
      <p:sp>
        <p:nvSpPr>
          <p:cNvPr id="16" name="Nadpis 1"/>
          <p:cNvSpPr>
            <a:spLocks noGrp="1"/>
          </p:cNvSpPr>
          <p:nvPr>
            <p:ph type="title"/>
          </p:nvPr>
        </p:nvSpPr>
        <p:spPr>
          <a:xfrm>
            <a:off x="838200" y="365126"/>
            <a:ext cx="10515600" cy="985439"/>
          </a:xfrm>
        </p:spPr>
        <p:txBody>
          <a:bodyPr>
            <a:normAutofit/>
          </a:bodyPr>
          <a:lstStyle/>
          <a:p>
            <a:r>
              <a:rPr lang="cs-CZ" sz="3200" b="1" dirty="0"/>
              <a:t>Realizátor výzkumu, kontakt</a:t>
            </a:r>
          </a:p>
        </p:txBody>
      </p:sp>
    </p:spTree>
    <p:extLst>
      <p:ext uri="{BB962C8B-B14F-4D97-AF65-F5344CB8AC3E}">
        <p14:creationId xmlns:p14="http://schemas.microsoft.com/office/powerpoint/2010/main" val="293755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3200" dirty="0"/>
              <a:t>Pomáháme nejen našim klientům</a:t>
            </a:r>
          </a:p>
        </p:txBody>
      </p:sp>
      <p:sp>
        <p:nvSpPr>
          <p:cNvPr id="4" name="Zástupný symbol pro číslo snímku 3"/>
          <p:cNvSpPr>
            <a:spLocks noGrp="1"/>
          </p:cNvSpPr>
          <p:nvPr>
            <p:ph type="sldNum" sz="quarter" idx="12"/>
          </p:nvPr>
        </p:nvSpPr>
        <p:spPr/>
        <p:txBody>
          <a:bodyPr/>
          <a:lstStyle/>
          <a:p>
            <a:fld id="{8A7AA762-EA47-416E-9E23-A6910279B348}" type="slidenum">
              <a:rPr lang="cs-CZ" smtClean="0"/>
              <a:pPr/>
              <a:t>26</a:t>
            </a:fld>
            <a:endParaRPr lang="cs-CZ"/>
          </a:p>
        </p:txBody>
      </p:sp>
      <p:grpSp>
        <p:nvGrpSpPr>
          <p:cNvPr id="7" name="Group 4"/>
          <p:cNvGrpSpPr>
            <a:grpSpLocks noChangeAspect="1"/>
          </p:cNvGrpSpPr>
          <p:nvPr/>
        </p:nvGrpSpPr>
        <p:grpSpPr bwMode="auto">
          <a:xfrm>
            <a:off x="989820" y="1478770"/>
            <a:ext cx="4845024" cy="4845024"/>
            <a:chOff x="1003" y="1311"/>
            <a:chExt cx="2293" cy="2293"/>
          </a:xfrm>
        </p:grpSpPr>
        <p:sp>
          <p:nvSpPr>
            <p:cNvPr id="9" name="Freeform 5"/>
            <p:cNvSpPr>
              <a:spLocks noEditPoints="1"/>
            </p:cNvSpPr>
            <p:nvPr/>
          </p:nvSpPr>
          <p:spPr bwMode="auto">
            <a:xfrm>
              <a:off x="1015" y="1323"/>
              <a:ext cx="2269" cy="2269"/>
            </a:xfrm>
            <a:custGeom>
              <a:avLst/>
              <a:gdLst>
                <a:gd name="T0" fmla="*/ 0 w 4724"/>
                <a:gd name="T1" fmla="*/ 468 h 4724"/>
                <a:gd name="T2" fmla="*/ 1573 w 4724"/>
                <a:gd name="T3" fmla="*/ 86 h 4724"/>
                <a:gd name="T4" fmla="*/ 2459 w 4724"/>
                <a:gd name="T5" fmla="*/ 94 h 4724"/>
                <a:gd name="T6" fmla="*/ 2972 w 4724"/>
                <a:gd name="T7" fmla="*/ 0 h 4724"/>
                <a:gd name="T8" fmla="*/ 3050 w 4724"/>
                <a:gd name="T9" fmla="*/ 0 h 4724"/>
                <a:gd name="T10" fmla="*/ 4632 w 4724"/>
                <a:gd name="T11" fmla="*/ 113 h 4724"/>
                <a:gd name="T12" fmla="*/ 1090 w 4724"/>
                <a:gd name="T13" fmla="*/ 1167 h 4724"/>
                <a:gd name="T14" fmla="*/ 4254 w 4724"/>
                <a:gd name="T15" fmla="*/ 525 h 4724"/>
                <a:gd name="T16" fmla="*/ 3757 w 4724"/>
                <a:gd name="T17" fmla="*/ 128 h 4724"/>
                <a:gd name="T18" fmla="*/ 865 w 4724"/>
                <a:gd name="T19" fmla="*/ 576 h 4724"/>
                <a:gd name="T20" fmla="*/ 660 w 4724"/>
                <a:gd name="T21" fmla="*/ 802 h 4724"/>
                <a:gd name="T22" fmla="*/ 978 w 4724"/>
                <a:gd name="T23" fmla="*/ 651 h 4724"/>
                <a:gd name="T24" fmla="*/ 3537 w 4724"/>
                <a:gd name="T25" fmla="*/ 608 h 4724"/>
                <a:gd name="T26" fmla="*/ 3708 w 4724"/>
                <a:gd name="T27" fmla="*/ 811 h 4724"/>
                <a:gd name="T28" fmla="*/ 4001 w 4724"/>
                <a:gd name="T29" fmla="*/ 745 h 4724"/>
                <a:gd name="T30" fmla="*/ 4675 w 4724"/>
                <a:gd name="T31" fmla="*/ 916 h 4724"/>
                <a:gd name="T32" fmla="*/ 633 w 4724"/>
                <a:gd name="T33" fmla="*/ 1674 h 4724"/>
                <a:gd name="T34" fmla="*/ 331 w 4724"/>
                <a:gd name="T35" fmla="*/ 1296 h 4724"/>
                <a:gd name="T36" fmla="*/ 3222 w 4724"/>
                <a:gd name="T37" fmla="*/ 2502 h 4724"/>
                <a:gd name="T38" fmla="*/ 4724 w 4724"/>
                <a:gd name="T39" fmla="*/ 2213 h 4724"/>
                <a:gd name="T40" fmla="*/ 4548 w 4724"/>
                <a:gd name="T41" fmla="*/ 1411 h 4724"/>
                <a:gd name="T42" fmla="*/ 3222 w 4724"/>
                <a:gd name="T43" fmla="*/ 1373 h 4724"/>
                <a:gd name="T44" fmla="*/ 309 w 4724"/>
                <a:gd name="T45" fmla="*/ 1650 h 4724"/>
                <a:gd name="T46" fmla="*/ 306 w 4724"/>
                <a:gd name="T47" fmla="*/ 1992 h 4724"/>
                <a:gd name="T48" fmla="*/ 345 w 4724"/>
                <a:gd name="T49" fmla="*/ 1694 h 4724"/>
                <a:gd name="T50" fmla="*/ 1361 w 4724"/>
                <a:gd name="T51" fmla="*/ 1948 h 4724"/>
                <a:gd name="T52" fmla="*/ 1563 w 4724"/>
                <a:gd name="T53" fmla="*/ 1899 h 4724"/>
                <a:gd name="T54" fmla="*/ 3179 w 4724"/>
                <a:gd name="T55" fmla="*/ 2144 h 4724"/>
                <a:gd name="T56" fmla="*/ 3245 w 4724"/>
                <a:gd name="T57" fmla="*/ 1850 h 4724"/>
                <a:gd name="T58" fmla="*/ 4346 w 4724"/>
                <a:gd name="T59" fmla="*/ 1706 h 4724"/>
                <a:gd name="T60" fmla="*/ 4346 w 4724"/>
                <a:gd name="T61" fmla="*/ 2092 h 4724"/>
                <a:gd name="T62" fmla="*/ 86 w 4724"/>
                <a:gd name="T63" fmla="*/ 1683 h 4724"/>
                <a:gd name="T64" fmla="*/ 4520 w 4724"/>
                <a:gd name="T65" fmla="*/ 1683 h 4724"/>
                <a:gd name="T66" fmla="*/ 2829 w 4724"/>
                <a:gd name="T67" fmla="*/ 2818 h 4724"/>
                <a:gd name="T68" fmla="*/ 4668 w 4724"/>
                <a:gd name="T69" fmla="*/ 2818 h 4724"/>
                <a:gd name="T70" fmla="*/ 2100 w 4724"/>
                <a:gd name="T71" fmla="*/ 2832 h 4724"/>
                <a:gd name="T72" fmla="*/ 2496 w 4724"/>
                <a:gd name="T73" fmla="*/ 2747 h 4724"/>
                <a:gd name="T74" fmla="*/ 263 w 4724"/>
                <a:gd name="T75" fmla="*/ 3035 h 4724"/>
                <a:gd name="T76" fmla="*/ 3982 w 4724"/>
                <a:gd name="T77" fmla="*/ 2656 h 4724"/>
                <a:gd name="T78" fmla="*/ 865 w 4724"/>
                <a:gd name="T79" fmla="*/ 3695 h 4724"/>
                <a:gd name="T80" fmla="*/ 3315 w 4724"/>
                <a:gd name="T81" fmla="*/ 3245 h 4724"/>
                <a:gd name="T82" fmla="*/ 660 w 4724"/>
                <a:gd name="T83" fmla="*/ 3021 h 4724"/>
                <a:gd name="T84" fmla="*/ 1071 w 4724"/>
                <a:gd name="T85" fmla="*/ 3021 h 4724"/>
                <a:gd name="T86" fmla="*/ 3645 w 4724"/>
                <a:gd name="T87" fmla="*/ 3172 h 4724"/>
                <a:gd name="T88" fmla="*/ 4006 w 4724"/>
                <a:gd name="T89" fmla="*/ 3057 h 4724"/>
                <a:gd name="T90" fmla="*/ 649 w 4724"/>
                <a:gd name="T91" fmla="*/ 3279 h 4724"/>
                <a:gd name="T92" fmla="*/ 2163 w 4724"/>
                <a:gd name="T93" fmla="*/ 3729 h 4724"/>
                <a:gd name="T94" fmla="*/ 4675 w 4724"/>
                <a:gd name="T95" fmla="*/ 3351 h 4724"/>
                <a:gd name="T96" fmla="*/ 0 w 4724"/>
                <a:gd name="T97" fmla="*/ 3432 h 4724"/>
                <a:gd name="T98" fmla="*/ 1989 w 4724"/>
                <a:gd name="T99" fmla="*/ 3954 h 4724"/>
                <a:gd name="T100" fmla="*/ 2773 w 4724"/>
                <a:gd name="T101" fmla="*/ 4473 h 4724"/>
                <a:gd name="T102" fmla="*/ 1763 w 4724"/>
                <a:gd name="T103" fmla="*/ 4203 h 4724"/>
                <a:gd name="T104" fmla="*/ 1807 w 4724"/>
                <a:gd name="T105" fmla="*/ 3905 h 4724"/>
                <a:gd name="T106" fmla="*/ 2975 w 4724"/>
                <a:gd name="T107" fmla="*/ 3842 h 4724"/>
                <a:gd name="T108" fmla="*/ 2864 w 4724"/>
                <a:gd name="T109" fmla="*/ 4106 h 4724"/>
                <a:gd name="T110" fmla="*/ 4632 w 4724"/>
                <a:gd name="T111" fmla="*/ 3709 h 4724"/>
                <a:gd name="T112" fmla="*/ 4655 w 4724"/>
                <a:gd name="T113" fmla="*/ 4047 h 4724"/>
                <a:gd name="T114" fmla="*/ 4690 w 4724"/>
                <a:gd name="T115" fmla="*/ 3748 h 4724"/>
                <a:gd name="T116" fmla="*/ 126 w 4724"/>
                <a:gd name="T117" fmla="*/ 3734 h 4724"/>
                <a:gd name="T118" fmla="*/ 4464 w 4724"/>
                <a:gd name="T119" fmla="*/ 3737 h 4724"/>
                <a:gd name="T120" fmla="*/ 3757 w 4724"/>
                <a:gd name="T121" fmla="*/ 4104 h 4724"/>
                <a:gd name="T122" fmla="*/ 649 w 4724"/>
                <a:gd name="T123" fmla="*/ 4628 h 4724"/>
                <a:gd name="T124" fmla="*/ 3757 w 4724"/>
                <a:gd name="T125" fmla="*/ 4694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4" h="4724">
                  <a:moveTo>
                    <a:pt x="81" y="0"/>
                  </a:moveTo>
                  <a:cubicBezTo>
                    <a:pt x="73" y="30"/>
                    <a:pt x="48" y="56"/>
                    <a:pt x="18" y="62"/>
                  </a:cubicBezTo>
                  <a:cubicBezTo>
                    <a:pt x="17" y="47"/>
                    <a:pt x="10" y="35"/>
                    <a:pt x="0" y="28"/>
                  </a:cubicBezTo>
                  <a:lnTo>
                    <a:pt x="0" y="111"/>
                  </a:lnTo>
                  <a:cubicBezTo>
                    <a:pt x="42" y="102"/>
                    <a:pt x="84" y="94"/>
                    <a:pt x="126" y="89"/>
                  </a:cubicBezTo>
                  <a:cubicBezTo>
                    <a:pt x="126" y="59"/>
                    <a:pt x="126" y="30"/>
                    <a:pt x="126" y="0"/>
                  </a:cubicBezTo>
                  <a:lnTo>
                    <a:pt x="81" y="0"/>
                  </a:lnTo>
                  <a:close/>
                  <a:moveTo>
                    <a:pt x="158" y="0"/>
                  </a:moveTo>
                  <a:cubicBezTo>
                    <a:pt x="158" y="29"/>
                    <a:pt x="158" y="57"/>
                    <a:pt x="158" y="86"/>
                  </a:cubicBezTo>
                  <a:cubicBezTo>
                    <a:pt x="169" y="85"/>
                    <a:pt x="180" y="85"/>
                    <a:pt x="191" y="85"/>
                  </a:cubicBezTo>
                  <a:lnTo>
                    <a:pt x="191" y="0"/>
                  </a:lnTo>
                  <a:lnTo>
                    <a:pt x="158" y="0"/>
                  </a:lnTo>
                  <a:close/>
                  <a:moveTo>
                    <a:pt x="473" y="0"/>
                  </a:moveTo>
                  <a:lnTo>
                    <a:pt x="157" y="311"/>
                  </a:lnTo>
                  <a:lnTo>
                    <a:pt x="156" y="311"/>
                  </a:lnTo>
                  <a:cubicBezTo>
                    <a:pt x="112" y="353"/>
                    <a:pt x="58" y="380"/>
                    <a:pt x="0" y="390"/>
                  </a:cubicBezTo>
                  <a:lnTo>
                    <a:pt x="0" y="468"/>
                  </a:lnTo>
                  <a:cubicBezTo>
                    <a:pt x="78" y="457"/>
                    <a:pt x="151" y="421"/>
                    <a:pt x="210" y="366"/>
                  </a:cubicBezTo>
                  <a:lnTo>
                    <a:pt x="582" y="0"/>
                  </a:lnTo>
                  <a:lnTo>
                    <a:pt x="473" y="0"/>
                  </a:lnTo>
                  <a:close/>
                  <a:moveTo>
                    <a:pt x="1149" y="0"/>
                  </a:moveTo>
                  <a:lnTo>
                    <a:pt x="1512" y="357"/>
                  </a:lnTo>
                  <a:cubicBezTo>
                    <a:pt x="1584" y="431"/>
                    <a:pt x="1681" y="471"/>
                    <a:pt x="1784" y="471"/>
                  </a:cubicBezTo>
                  <a:cubicBezTo>
                    <a:pt x="1993" y="471"/>
                    <a:pt x="2163" y="302"/>
                    <a:pt x="2163" y="94"/>
                  </a:cubicBezTo>
                  <a:cubicBezTo>
                    <a:pt x="2163" y="62"/>
                    <a:pt x="2159" y="30"/>
                    <a:pt x="2152" y="0"/>
                  </a:cubicBezTo>
                  <a:lnTo>
                    <a:pt x="2072" y="0"/>
                  </a:lnTo>
                  <a:cubicBezTo>
                    <a:pt x="2081" y="30"/>
                    <a:pt x="2087" y="61"/>
                    <a:pt x="2087" y="94"/>
                  </a:cubicBezTo>
                  <a:cubicBezTo>
                    <a:pt x="2087" y="260"/>
                    <a:pt x="1951" y="395"/>
                    <a:pt x="1784" y="395"/>
                  </a:cubicBezTo>
                  <a:cubicBezTo>
                    <a:pt x="1701" y="395"/>
                    <a:pt x="1624" y="362"/>
                    <a:pt x="1567" y="303"/>
                  </a:cubicBezTo>
                  <a:lnTo>
                    <a:pt x="1258" y="0"/>
                  </a:lnTo>
                  <a:lnTo>
                    <a:pt x="1149" y="0"/>
                  </a:lnTo>
                  <a:close/>
                  <a:moveTo>
                    <a:pt x="1540" y="0"/>
                  </a:moveTo>
                  <a:lnTo>
                    <a:pt x="1540" y="85"/>
                  </a:lnTo>
                  <a:cubicBezTo>
                    <a:pt x="1551" y="85"/>
                    <a:pt x="1562" y="85"/>
                    <a:pt x="1573" y="86"/>
                  </a:cubicBezTo>
                  <a:cubicBezTo>
                    <a:pt x="1573" y="57"/>
                    <a:pt x="1573" y="29"/>
                    <a:pt x="1573" y="0"/>
                  </a:cubicBezTo>
                  <a:lnTo>
                    <a:pt x="1540" y="0"/>
                  </a:lnTo>
                  <a:close/>
                  <a:moveTo>
                    <a:pt x="1605" y="0"/>
                  </a:moveTo>
                  <a:cubicBezTo>
                    <a:pt x="1605" y="30"/>
                    <a:pt x="1605" y="59"/>
                    <a:pt x="1605" y="89"/>
                  </a:cubicBezTo>
                  <a:cubicBezTo>
                    <a:pt x="1651" y="94"/>
                    <a:pt x="1696" y="104"/>
                    <a:pt x="1741" y="113"/>
                  </a:cubicBezTo>
                  <a:lnTo>
                    <a:pt x="1741" y="114"/>
                  </a:lnTo>
                  <a:cubicBezTo>
                    <a:pt x="1748" y="115"/>
                    <a:pt x="1756" y="117"/>
                    <a:pt x="1763" y="118"/>
                  </a:cubicBezTo>
                  <a:cubicBezTo>
                    <a:pt x="1787" y="123"/>
                    <a:pt x="1811" y="128"/>
                    <a:pt x="1835" y="132"/>
                  </a:cubicBezTo>
                  <a:cubicBezTo>
                    <a:pt x="1840" y="104"/>
                    <a:pt x="1823" y="78"/>
                    <a:pt x="1799" y="74"/>
                  </a:cubicBezTo>
                  <a:lnTo>
                    <a:pt x="1799" y="74"/>
                  </a:lnTo>
                  <a:cubicBezTo>
                    <a:pt x="1800" y="48"/>
                    <a:pt x="1782" y="24"/>
                    <a:pt x="1758" y="21"/>
                  </a:cubicBezTo>
                  <a:cubicBezTo>
                    <a:pt x="1756" y="21"/>
                    <a:pt x="1755" y="21"/>
                    <a:pt x="1753" y="21"/>
                  </a:cubicBezTo>
                  <a:cubicBezTo>
                    <a:pt x="1731" y="21"/>
                    <a:pt x="1714" y="38"/>
                    <a:pt x="1713" y="62"/>
                  </a:cubicBezTo>
                  <a:cubicBezTo>
                    <a:pt x="1683" y="56"/>
                    <a:pt x="1658" y="30"/>
                    <a:pt x="1650" y="0"/>
                  </a:cubicBezTo>
                  <a:lnTo>
                    <a:pt x="1605" y="0"/>
                  </a:lnTo>
                  <a:close/>
                  <a:moveTo>
                    <a:pt x="2471" y="0"/>
                  </a:moveTo>
                  <a:cubicBezTo>
                    <a:pt x="2463" y="30"/>
                    <a:pt x="2459" y="62"/>
                    <a:pt x="2459" y="94"/>
                  </a:cubicBezTo>
                  <a:cubicBezTo>
                    <a:pt x="2459" y="272"/>
                    <a:pt x="2586" y="428"/>
                    <a:pt x="2761" y="464"/>
                  </a:cubicBezTo>
                  <a:lnTo>
                    <a:pt x="2766" y="465"/>
                  </a:lnTo>
                  <a:lnTo>
                    <a:pt x="2767" y="465"/>
                  </a:lnTo>
                  <a:cubicBezTo>
                    <a:pt x="2790" y="469"/>
                    <a:pt x="2814" y="471"/>
                    <a:pt x="2838" y="471"/>
                  </a:cubicBezTo>
                  <a:cubicBezTo>
                    <a:pt x="2936" y="471"/>
                    <a:pt x="3029" y="434"/>
                    <a:pt x="3101" y="366"/>
                  </a:cubicBezTo>
                  <a:lnTo>
                    <a:pt x="3473" y="0"/>
                  </a:lnTo>
                  <a:lnTo>
                    <a:pt x="3364" y="0"/>
                  </a:lnTo>
                  <a:lnTo>
                    <a:pt x="3048" y="311"/>
                  </a:lnTo>
                  <a:lnTo>
                    <a:pt x="3048" y="311"/>
                  </a:lnTo>
                  <a:cubicBezTo>
                    <a:pt x="2990" y="365"/>
                    <a:pt x="2916" y="395"/>
                    <a:pt x="2838" y="395"/>
                  </a:cubicBezTo>
                  <a:cubicBezTo>
                    <a:pt x="2818" y="395"/>
                    <a:pt x="2798" y="393"/>
                    <a:pt x="2778" y="389"/>
                  </a:cubicBezTo>
                  <a:lnTo>
                    <a:pt x="2774" y="388"/>
                  </a:lnTo>
                  <a:lnTo>
                    <a:pt x="2773" y="388"/>
                  </a:lnTo>
                  <a:cubicBezTo>
                    <a:pt x="2635" y="358"/>
                    <a:pt x="2535" y="235"/>
                    <a:pt x="2535" y="94"/>
                  </a:cubicBezTo>
                  <a:cubicBezTo>
                    <a:pt x="2535" y="61"/>
                    <a:pt x="2541" y="30"/>
                    <a:pt x="2550" y="0"/>
                  </a:cubicBezTo>
                  <a:lnTo>
                    <a:pt x="2471" y="0"/>
                  </a:lnTo>
                  <a:close/>
                  <a:moveTo>
                    <a:pt x="2972" y="0"/>
                  </a:moveTo>
                  <a:cubicBezTo>
                    <a:pt x="2964" y="30"/>
                    <a:pt x="2939" y="56"/>
                    <a:pt x="2909" y="62"/>
                  </a:cubicBezTo>
                  <a:cubicBezTo>
                    <a:pt x="2908" y="38"/>
                    <a:pt x="2891" y="21"/>
                    <a:pt x="2869" y="21"/>
                  </a:cubicBezTo>
                  <a:cubicBezTo>
                    <a:pt x="2867" y="21"/>
                    <a:pt x="2866" y="21"/>
                    <a:pt x="2864" y="21"/>
                  </a:cubicBezTo>
                  <a:cubicBezTo>
                    <a:pt x="2840" y="24"/>
                    <a:pt x="2822" y="48"/>
                    <a:pt x="2823" y="74"/>
                  </a:cubicBezTo>
                  <a:lnTo>
                    <a:pt x="2823" y="74"/>
                  </a:lnTo>
                  <a:cubicBezTo>
                    <a:pt x="2799" y="78"/>
                    <a:pt x="2782" y="104"/>
                    <a:pt x="2787" y="132"/>
                  </a:cubicBezTo>
                  <a:cubicBezTo>
                    <a:pt x="2811" y="128"/>
                    <a:pt x="2835" y="123"/>
                    <a:pt x="2859" y="118"/>
                  </a:cubicBezTo>
                  <a:cubicBezTo>
                    <a:pt x="2866" y="117"/>
                    <a:pt x="2873" y="115"/>
                    <a:pt x="2880" y="114"/>
                  </a:cubicBezTo>
                  <a:lnTo>
                    <a:pt x="2881" y="113"/>
                  </a:lnTo>
                  <a:cubicBezTo>
                    <a:pt x="2927" y="104"/>
                    <a:pt x="2972" y="94"/>
                    <a:pt x="3017" y="89"/>
                  </a:cubicBezTo>
                  <a:cubicBezTo>
                    <a:pt x="3017" y="59"/>
                    <a:pt x="3017" y="30"/>
                    <a:pt x="3017" y="0"/>
                  </a:cubicBezTo>
                  <a:lnTo>
                    <a:pt x="2972" y="0"/>
                  </a:lnTo>
                  <a:close/>
                  <a:moveTo>
                    <a:pt x="3050" y="0"/>
                  </a:moveTo>
                  <a:cubicBezTo>
                    <a:pt x="3050" y="29"/>
                    <a:pt x="3050" y="57"/>
                    <a:pt x="3050" y="86"/>
                  </a:cubicBezTo>
                  <a:cubicBezTo>
                    <a:pt x="3060" y="85"/>
                    <a:pt x="3071" y="85"/>
                    <a:pt x="3082" y="85"/>
                  </a:cubicBezTo>
                  <a:lnTo>
                    <a:pt x="3082" y="0"/>
                  </a:lnTo>
                  <a:lnTo>
                    <a:pt x="3050" y="0"/>
                  </a:lnTo>
                  <a:close/>
                  <a:moveTo>
                    <a:pt x="4040" y="0"/>
                  </a:moveTo>
                  <a:lnTo>
                    <a:pt x="4403" y="357"/>
                  </a:lnTo>
                  <a:cubicBezTo>
                    <a:pt x="4475" y="431"/>
                    <a:pt x="4572" y="471"/>
                    <a:pt x="4675" y="471"/>
                  </a:cubicBezTo>
                  <a:cubicBezTo>
                    <a:pt x="4692" y="471"/>
                    <a:pt x="4708" y="470"/>
                    <a:pt x="4724" y="468"/>
                  </a:cubicBezTo>
                  <a:lnTo>
                    <a:pt x="4724" y="391"/>
                  </a:lnTo>
                  <a:cubicBezTo>
                    <a:pt x="4708" y="394"/>
                    <a:pt x="4692" y="395"/>
                    <a:pt x="4675" y="395"/>
                  </a:cubicBezTo>
                  <a:cubicBezTo>
                    <a:pt x="4593" y="395"/>
                    <a:pt x="4515" y="362"/>
                    <a:pt x="4458" y="303"/>
                  </a:cubicBezTo>
                  <a:lnTo>
                    <a:pt x="4149" y="0"/>
                  </a:lnTo>
                  <a:lnTo>
                    <a:pt x="4040" y="0"/>
                  </a:lnTo>
                  <a:close/>
                  <a:moveTo>
                    <a:pt x="4431" y="0"/>
                  </a:moveTo>
                  <a:lnTo>
                    <a:pt x="4431" y="85"/>
                  </a:lnTo>
                  <a:cubicBezTo>
                    <a:pt x="4442" y="85"/>
                    <a:pt x="4453" y="85"/>
                    <a:pt x="4464" y="86"/>
                  </a:cubicBezTo>
                  <a:cubicBezTo>
                    <a:pt x="4464" y="57"/>
                    <a:pt x="4464" y="29"/>
                    <a:pt x="4464" y="0"/>
                  </a:cubicBezTo>
                  <a:lnTo>
                    <a:pt x="4431" y="0"/>
                  </a:lnTo>
                  <a:close/>
                  <a:moveTo>
                    <a:pt x="4497" y="0"/>
                  </a:moveTo>
                  <a:cubicBezTo>
                    <a:pt x="4496" y="30"/>
                    <a:pt x="4496" y="59"/>
                    <a:pt x="4496" y="89"/>
                  </a:cubicBezTo>
                  <a:cubicBezTo>
                    <a:pt x="4542" y="94"/>
                    <a:pt x="4587" y="104"/>
                    <a:pt x="4632" y="113"/>
                  </a:cubicBezTo>
                  <a:lnTo>
                    <a:pt x="4633" y="114"/>
                  </a:lnTo>
                  <a:cubicBezTo>
                    <a:pt x="4640" y="115"/>
                    <a:pt x="4647" y="117"/>
                    <a:pt x="4654" y="118"/>
                  </a:cubicBezTo>
                  <a:cubicBezTo>
                    <a:pt x="4677" y="123"/>
                    <a:pt x="4701" y="127"/>
                    <a:pt x="4724" y="131"/>
                  </a:cubicBezTo>
                  <a:lnTo>
                    <a:pt x="4724" y="106"/>
                  </a:lnTo>
                  <a:cubicBezTo>
                    <a:pt x="4719" y="89"/>
                    <a:pt x="4706" y="77"/>
                    <a:pt x="4690" y="74"/>
                  </a:cubicBezTo>
                  <a:lnTo>
                    <a:pt x="4690" y="74"/>
                  </a:lnTo>
                  <a:cubicBezTo>
                    <a:pt x="4691" y="48"/>
                    <a:pt x="4673" y="24"/>
                    <a:pt x="4649" y="21"/>
                  </a:cubicBezTo>
                  <a:cubicBezTo>
                    <a:pt x="4648" y="21"/>
                    <a:pt x="4646" y="21"/>
                    <a:pt x="4644" y="21"/>
                  </a:cubicBezTo>
                  <a:cubicBezTo>
                    <a:pt x="4622" y="21"/>
                    <a:pt x="4605" y="38"/>
                    <a:pt x="4605" y="62"/>
                  </a:cubicBezTo>
                  <a:cubicBezTo>
                    <a:pt x="4574" y="56"/>
                    <a:pt x="4549" y="30"/>
                    <a:pt x="4541" y="0"/>
                  </a:cubicBezTo>
                  <a:lnTo>
                    <a:pt x="4497" y="0"/>
                  </a:lnTo>
                  <a:close/>
                  <a:moveTo>
                    <a:pt x="865" y="19"/>
                  </a:moveTo>
                  <a:lnTo>
                    <a:pt x="378" y="515"/>
                  </a:lnTo>
                  <a:cubicBezTo>
                    <a:pt x="304" y="587"/>
                    <a:pt x="263" y="684"/>
                    <a:pt x="263" y="788"/>
                  </a:cubicBezTo>
                  <a:cubicBezTo>
                    <a:pt x="263" y="997"/>
                    <a:pt x="432" y="1167"/>
                    <a:pt x="641" y="1167"/>
                  </a:cubicBezTo>
                  <a:cubicBezTo>
                    <a:pt x="722" y="1167"/>
                    <a:pt x="801" y="1141"/>
                    <a:pt x="865" y="1092"/>
                  </a:cubicBezTo>
                  <a:cubicBezTo>
                    <a:pt x="930" y="1141"/>
                    <a:pt x="1009" y="1167"/>
                    <a:pt x="1090" y="1167"/>
                  </a:cubicBezTo>
                  <a:cubicBezTo>
                    <a:pt x="1269" y="1167"/>
                    <a:pt x="1424" y="1039"/>
                    <a:pt x="1460" y="864"/>
                  </a:cubicBezTo>
                  <a:lnTo>
                    <a:pt x="1461" y="860"/>
                  </a:lnTo>
                  <a:lnTo>
                    <a:pt x="1461" y="859"/>
                  </a:lnTo>
                  <a:cubicBezTo>
                    <a:pt x="1466" y="835"/>
                    <a:pt x="1468" y="811"/>
                    <a:pt x="1468" y="788"/>
                  </a:cubicBezTo>
                  <a:cubicBezTo>
                    <a:pt x="1468" y="690"/>
                    <a:pt x="1431" y="596"/>
                    <a:pt x="1363" y="525"/>
                  </a:cubicBezTo>
                  <a:lnTo>
                    <a:pt x="865" y="19"/>
                  </a:lnTo>
                  <a:close/>
                  <a:moveTo>
                    <a:pt x="3757" y="19"/>
                  </a:moveTo>
                  <a:lnTo>
                    <a:pt x="3269" y="515"/>
                  </a:lnTo>
                  <a:cubicBezTo>
                    <a:pt x="3195" y="587"/>
                    <a:pt x="3154" y="684"/>
                    <a:pt x="3154" y="788"/>
                  </a:cubicBezTo>
                  <a:cubicBezTo>
                    <a:pt x="3154" y="997"/>
                    <a:pt x="3323" y="1167"/>
                    <a:pt x="3532" y="1167"/>
                  </a:cubicBezTo>
                  <a:cubicBezTo>
                    <a:pt x="3614" y="1167"/>
                    <a:pt x="3692" y="1141"/>
                    <a:pt x="3757" y="1092"/>
                  </a:cubicBezTo>
                  <a:cubicBezTo>
                    <a:pt x="3821" y="1141"/>
                    <a:pt x="3900" y="1167"/>
                    <a:pt x="3982" y="1167"/>
                  </a:cubicBezTo>
                  <a:cubicBezTo>
                    <a:pt x="4160" y="1167"/>
                    <a:pt x="4316" y="1039"/>
                    <a:pt x="4352" y="864"/>
                  </a:cubicBezTo>
                  <a:lnTo>
                    <a:pt x="4353" y="860"/>
                  </a:lnTo>
                  <a:lnTo>
                    <a:pt x="4353" y="859"/>
                  </a:lnTo>
                  <a:cubicBezTo>
                    <a:pt x="4357" y="835"/>
                    <a:pt x="4359" y="811"/>
                    <a:pt x="4359" y="788"/>
                  </a:cubicBezTo>
                  <a:cubicBezTo>
                    <a:pt x="4359" y="690"/>
                    <a:pt x="4322" y="596"/>
                    <a:pt x="4254" y="525"/>
                  </a:cubicBezTo>
                  <a:lnTo>
                    <a:pt x="3757" y="19"/>
                  </a:lnTo>
                  <a:close/>
                  <a:moveTo>
                    <a:pt x="865" y="128"/>
                  </a:moveTo>
                  <a:lnTo>
                    <a:pt x="1307" y="578"/>
                  </a:lnTo>
                  <a:lnTo>
                    <a:pt x="1308" y="578"/>
                  </a:lnTo>
                  <a:cubicBezTo>
                    <a:pt x="1362" y="635"/>
                    <a:pt x="1392" y="710"/>
                    <a:pt x="1392" y="788"/>
                  </a:cubicBezTo>
                  <a:cubicBezTo>
                    <a:pt x="1392" y="808"/>
                    <a:pt x="1390" y="828"/>
                    <a:pt x="1386" y="848"/>
                  </a:cubicBezTo>
                  <a:lnTo>
                    <a:pt x="1385" y="852"/>
                  </a:lnTo>
                  <a:lnTo>
                    <a:pt x="1385" y="852"/>
                  </a:lnTo>
                  <a:cubicBezTo>
                    <a:pt x="1355" y="990"/>
                    <a:pt x="1231" y="1090"/>
                    <a:pt x="1090" y="1090"/>
                  </a:cubicBezTo>
                  <a:cubicBezTo>
                    <a:pt x="1017" y="1090"/>
                    <a:pt x="946" y="1063"/>
                    <a:pt x="891" y="1015"/>
                  </a:cubicBezTo>
                  <a:lnTo>
                    <a:pt x="865" y="992"/>
                  </a:lnTo>
                  <a:lnTo>
                    <a:pt x="840" y="1015"/>
                  </a:lnTo>
                  <a:cubicBezTo>
                    <a:pt x="785" y="1063"/>
                    <a:pt x="715" y="1090"/>
                    <a:pt x="641" y="1090"/>
                  </a:cubicBezTo>
                  <a:cubicBezTo>
                    <a:pt x="474" y="1090"/>
                    <a:pt x="339" y="954"/>
                    <a:pt x="339" y="788"/>
                  </a:cubicBezTo>
                  <a:cubicBezTo>
                    <a:pt x="339" y="705"/>
                    <a:pt x="372" y="628"/>
                    <a:pt x="431" y="570"/>
                  </a:cubicBezTo>
                  <a:lnTo>
                    <a:pt x="865" y="128"/>
                  </a:lnTo>
                  <a:close/>
                  <a:moveTo>
                    <a:pt x="3757" y="128"/>
                  </a:moveTo>
                  <a:lnTo>
                    <a:pt x="4198" y="578"/>
                  </a:lnTo>
                  <a:lnTo>
                    <a:pt x="4199" y="578"/>
                  </a:lnTo>
                  <a:cubicBezTo>
                    <a:pt x="4253" y="635"/>
                    <a:pt x="4283" y="710"/>
                    <a:pt x="4283" y="788"/>
                  </a:cubicBezTo>
                  <a:cubicBezTo>
                    <a:pt x="4283" y="808"/>
                    <a:pt x="4281" y="828"/>
                    <a:pt x="4277" y="848"/>
                  </a:cubicBezTo>
                  <a:lnTo>
                    <a:pt x="4276" y="852"/>
                  </a:lnTo>
                  <a:lnTo>
                    <a:pt x="4276" y="852"/>
                  </a:lnTo>
                  <a:cubicBezTo>
                    <a:pt x="4246" y="990"/>
                    <a:pt x="4123" y="1090"/>
                    <a:pt x="3982" y="1090"/>
                  </a:cubicBezTo>
                  <a:cubicBezTo>
                    <a:pt x="3908" y="1090"/>
                    <a:pt x="3837" y="1063"/>
                    <a:pt x="3782" y="1015"/>
                  </a:cubicBezTo>
                  <a:lnTo>
                    <a:pt x="3757" y="992"/>
                  </a:lnTo>
                  <a:lnTo>
                    <a:pt x="3731" y="1015"/>
                  </a:lnTo>
                  <a:cubicBezTo>
                    <a:pt x="3677" y="1063"/>
                    <a:pt x="3606" y="1090"/>
                    <a:pt x="3532" y="1090"/>
                  </a:cubicBezTo>
                  <a:cubicBezTo>
                    <a:pt x="3366" y="1090"/>
                    <a:pt x="3231" y="954"/>
                    <a:pt x="3231" y="788"/>
                  </a:cubicBezTo>
                  <a:cubicBezTo>
                    <a:pt x="3231" y="705"/>
                    <a:pt x="3263" y="628"/>
                    <a:pt x="3323" y="570"/>
                  </a:cubicBezTo>
                  <a:lnTo>
                    <a:pt x="3757" y="128"/>
                  </a:lnTo>
                  <a:close/>
                  <a:moveTo>
                    <a:pt x="649" y="543"/>
                  </a:moveTo>
                  <a:cubicBezTo>
                    <a:pt x="649" y="554"/>
                    <a:pt x="649" y="565"/>
                    <a:pt x="648" y="576"/>
                  </a:cubicBezTo>
                  <a:cubicBezTo>
                    <a:pt x="721" y="576"/>
                    <a:pt x="793" y="576"/>
                    <a:pt x="865" y="576"/>
                  </a:cubicBezTo>
                  <a:cubicBezTo>
                    <a:pt x="938" y="576"/>
                    <a:pt x="1010" y="576"/>
                    <a:pt x="1083" y="576"/>
                  </a:cubicBezTo>
                  <a:cubicBezTo>
                    <a:pt x="1082" y="565"/>
                    <a:pt x="1081" y="554"/>
                    <a:pt x="1081" y="543"/>
                  </a:cubicBezTo>
                  <a:lnTo>
                    <a:pt x="649" y="543"/>
                  </a:lnTo>
                  <a:close/>
                  <a:moveTo>
                    <a:pt x="3541" y="543"/>
                  </a:moveTo>
                  <a:cubicBezTo>
                    <a:pt x="3541" y="554"/>
                    <a:pt x="3540" y="565"/>
                    <a:pt x="3540" y="576"/>
                  </a:cubicBezTo>
                  <a:cubicBezTo>
                    <a:pt x="3612" y="576"/>
                    <a:pt x="3684" y="576"/>
                    <a:pt x="3757" y="576"/>
                  </a:cubicBezTo>
                  <a:cubicBezTo>
                    <a:pt x="3829" y="576"/>
                    <a:pt x="3901" y="576"/>
                    <a:pt x="3974" y="576"/>
                  </a:cubicBezTo>
                  <a:cubicBezTo>
                    <a:pt x="3973" y="565"/>
                    <a:pt x="3973" y="554"/>
                    <a:pt x="3973" y="543"/>
                  </a:cubicBezTo>
                  <a:lnTo>
                    <a:pt x="3541" y="543"/>
                  </a:lnTo>
                  <a:close/>
                  <a:moveTo>
                    <a:pt x="645" y="608"/>
                  </a:moveTo>
                  <a:cubicBezTo>
                    <a:pt x="640" y="654"/>
                    <a:pt x="630" y="699"/>
                    <a:pt x="621" y="744"/>
                  </a:cubicBezTo>
                  <a:lnTo>
                    <a:pt x="621" y="744"/>
                  </a:lnTo>
                  <a:lnTo>
                    <a:pt x="621" y="745"/>
                  </a:lnTo>
                  <a:cubicBezTo>
                    <a:pt x="619" y="752"/>
                    <a:pt x="618" y="759"/>
                    <a:pt x="616" y="766"/>
                  </a:cubicBezTo>
                  <a:cubicBezTo>
                    <a:pt x="611" y="790"/>
                    <a:pt x="606" y="814"/>
                    <a:pt x="603" y="839"/>
                  </a:cubicBezTo>
                  <a:cubicBezTo>
                    <a:pt x="606" y="839"/>
                    <a:pt x="609" y="839"/>
                    <a:pt x="612" y="839"/>
                  </a:cubicBezTo>
                  <a:cubicBezTo>
                    <a:pt x="636" y="839"/>
                    <a:pt x="657" y="823"/>
                    <a:pt x="660" y="802"/>
                  </a:cubicBezTo>
                  <a:lnTo>
                    <a:pt x="660" y="802"/>
                  </a:lnTo>
                  <a:cubicBezTo>
                    <a:pt x="661" y="802"/>
                    <a:pt x="662" y="802"/>
                    <a:pt x="663" y="802"/>
                  </a:cubicBezTo>
                  <a:cubicBezTo>
                    <a:pt x="688" y="802"/>
                    <a:pt x="710" y="784"/>
                    <a:pt x="713" y="761"/>
                  </a:cubicBezTo>
                  <a:cubicBezTo>
                    <a:pt x="716" y="737"/>
                    <a:pt x="698" y="718"/>
                    <a:pt x="672" y="717"/>
                  </a:cubicBezTo>
                  <a:cubicBezTo>
                    <a:pt x="680" y="680"/>
                    <a:pt x="715" y="651"/>
                    <a:pt x="753" y="651"/>
                  </a:cubicBezTo>
                  <a:lnTo>
                    <a:pt x="753" y="651"/>
                  </a:lnTo>
                  <a:cubicBezTo>
                    <a:pt x="791" y="651"/>
                    <a:pt x="822" y="681"/>
                    <a:pt x="822" y="720"/>
                  </a:cubicBezTo>
                  <a:cubicBezTo>
                    <a:pt x="797" y="720"/>
                    <a:pt x="775" y="739"/>
                    <a:pt x="773" y="763"/>
                  </a:cubicBezTo>
                  <a:cubicBezTo>
                    <a:pt x="771" y="788"/>
                    <a:pt x="790" y="809"/>
                    <a:pt x="816" y="810"/>
                  </a:cubicBezTo>
                  <a:lnTo>
                    <a:pt x="816" y="811"/>
                  </a:lnTo>
                  <a:cubicBezTo>
                    <a:pt x="815" y="836"/>
                    <a:pt x="837" y="859"/>
                    <a:pt x="865" y="859"/>
                  </a:cubicBezTo>
                  <a:cubicBezTo>
                    <a:pt x="894" y="859"/>
                    <a:pt x="916" y="836"/>
                    <a:pt x="915" y="811"/>
                  </a:cubicBezTo>
                  <a:lnTo>
                    <a:pt x="915" y="810"/>
                  </a:lnTo>
                  <a:cubicBezTo>
                    <a:pt x="941" y="809"/>
                    <a:pt x="960" y="788"/>
                    <a:pt x="958" y="763"/>
                  </a:cubicBezTo>
                  <a:cubicBezTo>
                    <a:pt x="956" y="739"/>
                    <a:pt x="934" y="720"/>
                    <a:pt x="909" y="720"/>
                  </a:cubicBezTo>
                  <a:lnTo>
                    <a:pt x="909" y="720"/>
                  </a:lnTo>
                  <a:cubicBezTo>
                    <a:pt x="909" y="681"/>
                    <a:pt x="939" y="651"/>
                    <a:pt x="978" y="651"/>
                  </a:cubicBezTo>
                  <a:lnTo>
                    <a:pt x="978" y="651"/>
                  </a:lnTo>
                  <a:cubicBezTo>
                    <a:pt x="1016" y="651"/>
                    <a:pt x="1051" y="680"/>
                    <a:pt x="1059" y="717"/>
                  </a:cubicBezTo>
                  <a:cubicBezTo>
                    <a:pt x="1033" y="718"/>
                    <a:pt x="1015" y="737"/>
                    <a:pt x="1018" y="761"/>
                  </a:cubicBezTo>
                  <a:cubicBezTo>
                    <a:pt x="1021" y="784"/>
                    <a:pt x="1043" y="802"/>
                    <a:pt x="1068" y="802"/>
                  </a:cubicBezTo>
                  <a:cubicBezTo>
                    <a:pt x="1069" y="802"/>
                    <a:pt x="1070" y="802"/>
                    <a:pt x="1071" y="802"/>
                  </a:cubicBezTo>
                  <a:lnTo>
                    <a:pt x="1071" y="802"/>
                  </a:lnTo>
                  <a:cubicBezTo>
                    <a:pt x="1074" y="823"/>
                    <a:pt x="1095" y="839"/>
                    <a:pt x="1119" y="839"/>
                  </a:cubicBezTo>
                  <a:cubicBezTo>
                    <a:pt x="1122" y="839"/>
                    <a:pt x="1125" y="839"/>
                    <a:pt x="1128" y="839"/>
                  </a:cubicBezTo>
                  <a:cubicBezTo>
                    <a:pt x="1124" y="814"/>
                    <a:pt x="1120" y="790"/>
                    <a:pt x="1115" y="766"/>
                  </a:cubicBezTo>
                  <a:lnTo>
                    <a:pt x="1115" y="766"/>
                  </a:lnTo>
                  <a:cubicBezTo>
                    <a:pt x="1113" y="759"/>
                    <a:pt x="1112" y="752"/>
                    <a:pt x="1110" y="745"/>
                  </a:cubicBezTo>
                  <a:lnTo>
                    <a:pt x="1110" y="744"/>
                  </a:lnTo>
                  <a:lnTo>
                    <a:pt x="1110" y="744"/>
                  </a:lnTo>
                  <a:cubicBezTo>
                    <a:pt x="1100" y="699"/>
                    <a:pt x="1091" y="654"/>
                    <a:pt x="1085" y="608"/>
                  </a:cubicBezTo>
                  <a:cubicBezTo>
                    <a:pt x="1012" y="609"/>
                    <a:pt x="939" y="609"/>
                    <a:pt x="865" y="609"/>
                  </a:cubicBezTo>
                  <a:cubicBezTo>
                    <a:pt x="792" y="609"/>
                    <a:pt x="719" y="609"/>
                    <a:pt x="645" y="608"/>
                  </a:cubicBezTo>
                  <a:close/>
                  <a:moveTo>
                    <a:pt x="3537" y="608"/>
                  </a:moveTo>
                  <a:cubicBezTo>
                    <a:pt x="3531" y="654"/>
                    <a:pt x="3522" y="699"/>
                    <a:pt x="3512" y="744"/>
                  </a:cubicBezTo>
                  <a:lnTo>
                    <a:pt x="3512" y="744"/>
                  </a:lnTo>
                  <a:lnTo>
                    <a:pt x="3512" y="745"/>
                  </a:lnTo>
                  <a:cubicBezTo>
                    <a:pt x="3510" y="752"/>
                    <a:pt x="3509" y="759"/>
                    <a:pt x="3508" y="766"/>
                  </a:cubicBezTo>
                  <a:cubicBezTo>
                    <a:pt x="3502" y="790"/>
                    <a:pt x="3498" y="814"/>
                    <a:pt x="3494" y="839"/>
                  </a:cubicBezTo>
                  <a:cubicBezTo>
                    <a:pt x="3497" y="839"/>
                    <a:pt x="3500" y="839"/>
                    <a:pt x="3503" y="839"/>
                  </a:cubicBezTo>
                  <a:cubicBezTo>
                    <a:pt x="3527" y="839"/>
                    <a:pt x="3548" y="823"/>
                    <a:pt x="3551" y="802"/>
                  </a:cubicBezTo>
                  <a:lnTo>
                    <a:pt x="3551" y="802"/>
                  </a:lnTo>
                  <a:cubicBezTo>
                    <a:pt x="3552" y="802"/>
                    <a:pt x="3553" y="802"/>
                    <a:pt x="3554" y="802"/>
                  </a:cubicBezTo>
                  <a:cubicBezTo>
                    <a:pt x="3580" y="802"/>
                    <a:pt x="3601" y="784"/>
                    <a:pt x="3604" y="761"/>
                  </a:cubicBezTo>
                  <a:cubicBezTo>
                    <a:pt x="3607" y="737"/>
                    <a:pt x="3589" y="718"/>
                    <a:pt x="3563" y="717"/>
                  </a:cubicBezTo>
                  <a:cubicBezTo>
                    <a:pt x="3571" y="680"/>
                    <a:pt x="3606" y="651"/>
                    <a:pt x="3644" y="651"/>
                  </a:cubicBezTo>
                  <a:lnTo>
                    <a:pt x="3644" y="651"/>
                  </a:lnTo>
                  <a:cubicBezTo>
                    <a:pt x="3683" y="651"/>
                    <a:pt x="3713" y="681"/>
                    <a:pt x="3713" y="720"/>
                  </a:cubicBezTo>
                  <a:cubicBezTo>
                    <a:pt x="3688" y="720"/>
                    <a:pt x="3666" y="739"/>
                    <a:pt x="3664" y="763"/>
                  </a:cubicBezTo>
                  <a:cubicBezTo>
                    <a:pt x="3662" y="788"/>
                    <a:pt x="3681" y="809"/>
                    <a:pt x="3708" y="810"/>
                  </a:cubicBezTo>
                  <a:lnTo>
                    <a:pt x="3708" y="811"/>
                  </a:lnTo>
                  <a:cubicBezTo>
                    <a:pt x="3706" y="836"/>
                    <a:pt x="3728" y="859"/>
                    <a:pt x="3757" y="859"/>
                  </a:cubicBezTo>
                  <a:cubicBezTo>
                    <a:pt x="3785" y="859"/>
                    <a:pt x="3807" y="836"/>
                    <a:pt x="3806" y="811"/>
                  </a:cubicBezTo>
                  <a:lnTo>
                    <a:pt x="3806" y="810"/>
                  </a:lnTo>
                  <a:cubicBezTo>
                    <a:pt x="3832" y="809"/>
                    <a:pt x="3851" y="788"/>
                    <a:pt x="3849" y="763"/>
                  </a:cubicBezTo>
                  <a:cubicBezTo>
                    <a:pt x="3847" y="739"/>
                    <a:pt x="3825" y="720"/>
                    <a:pt x="3800" y="720"/>
                  </a:cubicBezTo>
                  <a:lnTo>
                    <a:pt x="3800" y="720"/>
                  </a:lnTo>
                  <a:cubicBezTo>
                    <a:pt x="3800" y="681"/>
                    <a:pt x="3831" y="651"/>
                    <a:pt x="3869" y="651"/>
                  </a:cubicBezTo>
                  <a:lnTo>
                    <a:pt x="3869" y="651"/>
                  </a:lnTo>
                  <a:cubicBezTo>
                    <a:pt x="3907" y="651"/>
                    <a:pt x="3942" y="680"/>
                    <a:pt x="3950" y="717"/>
                  </a:cubicBezTo>
                  <a:cubicBezTo>
                    <a:pt x="3924" y="718"/>
                    <a:pt x="3906" y="737"/>
                    <a:pt x="3909" y="761"/>
                  </a:cubicBezTo>
                  <a:cubicBezTo>
                    <a:pt x="3912" y="784"/>
                    <a:pt x="3934" y="802"/>
                    <a:pt x="3959" y="802"/>
                  </a:cubicBezTo>
                  <a:cubicBezTo>
                    <a:pt x="3960" y="802"/>
                    <a:pt x="3961" y="802"/>
                    <a:pt x="3962" y="802"/>
                  </a:cubicBezTo>
                  <a:lnTo>
                    <a:pt x="3962" y="802"/>
                  </a:lnTo>
                  <a:cubicBezTo>
                    <a:pt x="3966" y="823"/>
                    <a:pt x="3986" y="839"/>
                    <a:pt x="4010" y="839"/>
                  </a:cubicBezTo>
                  <a:cubicBezTo>
                    <a:pt x="4013" y="839"/>
                    <a:pt x="4016" y="839"/>
                    <a:pt x="4019" y="839"/>
                  </a:cubicBezTo>
                  <a:cubicBezTo>
                    <a:pt x="4016" y="814"/>
                    <a:pt x="4011" y="790"/>
                    <a:pt x="4006" y="766"/>
                  </a:cubicBezTo>
                  <a:cubicBezTo>
                    <a:pt x="4004" y="759"/>
                    <a:pt x="4003" y="752"/>
                    <a:pt x="4001" y="745"/>
                  </a:cubicBezTo>
                  <a:lnTo>
                    <a:pt x="4001" y="744"/>
                  </a:lnTo>
                  <a:lnTo>
                    <a:pt x="4001" y="744"/>
                  </a:lnTo>
                  <a:cubicBezTo>
                    <a:pt x="3992" y="699"/>
                    <a:pt x="3982" y="654"/>
                    <a:pt x="3977" y="608"/>
                  </a:cubicBezTo>
                  <a:cubicBezTo>
                    <a:pt x="3903" y="609"/>
                    <a:pt x="3830" y="609"/>
                    <a:pt x="3757" y="609"/>
                  </a:cubicBezTo>
                  <a:cubicBezTo>
                    <a:pt x="3684" y="609"/>
                    <a:pt x="3611" y="609"/>
                    <a:pt x="3537" y="608"/>
                  </a:cubicBezTo>
                  <a:close/>
                  <a:moveTo>
                    <a:pt x="4724" y="692"/>
                  </a:moveTo>
                  <a:cubicBezTo>
                    <a:pt x="4662" y="746"/>
                    <a:pt x="4617" y="819"/>
                    <a:pt x="4599" y="904"/>
                  </a:cubicBezTo>
                  <a:lnTo>
                    <a:pt x="4598" y="908"/>
                  </a:lnTo>
                  <a:lnTo>
                    <a:pt x="4598" y="909"/>
                  </a:lnTo>
                  <a:cubicBezTo>
                    <a:pt x="4594" y="933"/>
                    <a:pt x="4592" y="957"/>
                    <a:pt x="4592" y="980"/>
                  </a:cubicBezTo>
                  <a:cubicBezTo>
                    <a:pt x="4592" y="1078"/>
                    <a:pt x="4629" y="1172"/>
                    <a:pt x="4697" y="1243"/>
                  </a:cubicBezTo>
                  <a:lnTo>
                    <a:pt x="4724" y="1271"/>
                  </a:lnTo>
                  <a:lnTo>
                    <a:pt x="4724" y="1156"/>
                  </a:lnTo>
                  <a:cubicBezTo>
                    <a:pt x="4688" y="1105"/>
                    <a:pt x="4668" y="1044"/>
                    <a:pt x="4668" y="980"/>
                  </a:cubicBezTo>
                  <a:cubicBezTo>
                    <a:pt x="4668" y="960"/>
                    <a:pt x="4670" y="940"/>
                    <a:pt x="4674" y="920"/>
                  </a:cubicBezTo>
                  <a:lnTo>
                    <a:pt x="4675" y="916"/>
                  </a:lnTo>
                  <a:lnTo>
                    <a:pt x="4675" y="916"/>
                  </a:lnTo>
                  <a:cubicBezTo>
                    <a:pt x="4684" y="875"/>
                    <a:pt x="4701" y="837"/>
                    <a:pt x="4724" y="805"/>
                  </a:cubicBezTo>
                  <a:lnTo>
                    <a:pt x="4724" y="692"/>
                  </a:lnTo>
                  <a:close/>
                  <a:moveTo>
                    <a:pt x="0" y="877"/>
                  </a:moveTo>
                  <a:lnTo>
                    <a:pt x="0" y="1084"/>
                  </a:lnTo>
                  <a:cubicBezTo>
                    <a:pt x="9" y="1051"/>
                    <a:pt x="14" y="1016"/>
                    <a:pt x="14" y="980"/>
                  </a:cubicBezTo>
                  <a:cubicBezTo>
                    <a:pt x="14" y="944"/>
                    <a:pt x="9" y="910"/>
                    <a:pt x="0" y="877"/>
                  </a:cubicBezTo>
                  <a:close/>
                  <a:moveTo>
                    <a:pt x="331" y="1296"/>
                  </a:moveTo>
                  <a:cubicBezTo>
                    <a:pt x="233" y="1296"/>
                    <a:pt x="139" y="1334"/>
                    <a:pt x="68" y="1402"/>
                  </a:cubicBezTo>
                  <a:lnTo>
                    <a:pt x="0" y="1469"/>
                  </a:lnTo>
                  <a:lnTo>
                    <a:pt x="0" y="1576"/>
                  </a:lnTo>
                  <a:lnTo>
                    <a:pt x="121" y="1457"/>
                  </a:lnTo>
                  <a:lnTo>
                    <a:pt x="121" y="1457"/>
                  </a:lnTo>
                  <a:cubicBezTo>
                    <a:pt x="178" y="1403"/>
                    <a:pt x="252" y="1373"/>
                    <a:pt x="331" y="1373"/>
                  </a:cubicBezTo>
                  <a:cubicBezTo>
                    <a:pt x="351" y="1373"/>
                    <a:pt x="371" y="1375"/>
                    <a:pt x="391" y="1379"/>
                  </a:cubicBezTo>
                  <a:lnTo>
                    <a:pt x="395" y="1380"/>
                  </a:lnTo>
                  <a:lnTo>
                    <a:pt x="395" y="1380"/>
                  </a:lnTo>
                  <a:cubicBezTo>
                    <a:pt x="533" y="1410"/>
                    <a:pt x="633" y="1533"/>
                    <a:pt x="633" y="1674"/>
                  </a:cubicBezTo>
                  <a:cubicBezTo>
                    <a:pt x="633" y="1748"/>
                    <a:pt x="606" y="1819"/>
                    <a:pt x="557" y="1874"/>
                  </a:cubicBezTo>
                  <a:lnTo>
                    <a:pt x="535" y="1899"/>
                  </a:lnTo>
                  <a:lnTo>
                    <a:pt x="558" y="1925"/>
                  </a:lnTo>
                  <a:cubicBezTo>
                    <a:pt x="606" y="1979"/>
                    <a:pt x="633" y="2050"/>
                    <a:pt x="633" y="2124"/>
                  </a:cubicBezTo>
                  <a:cubicBezTo>
                    <a:pt x="633" y="2290"/>
                    <a:pt x="497" y="2425"/>
                    <a:pt x="331" y="2425"/>
                  </a:cubicBezTo>
                  <a:cubicBezTo>
                    <a:pt x="248" y="2425"/>
                    <a:pt x="170" y="2393"/>
                    <a:pt x="113" y="2333"/>
                  </a:cubicBezTo>
                  <a:lnTo>
                    <a:pt x="0" y="2222"/>
                  </a:lnTo>
                  <a:lnTo>
                    <a:pt x="0" y="2330"/>
                  </a:lnTo>
                  <a:lnTo>
                    <a:pt x="58" y="2387"/>
                  </a:lnTo>
                  <a:cubicBezTo>
                    <a:pt x="130" y="2461"/>
                    <a:pt x="227" y="2502"/>
                    <a:pt x="331" y="2502"/>
                  </a:cubicBezTo>
                  <a:cubicBezTo>
                    <a:pt x="540" y="2502"/>
                    <a:pt x="710" y="2332"/>
                    <a:pt x="710" y="2124"/>
                  </a:cubicBezTo>
                  <a:cubicBezTo>
                    <a:pt x="710" y="2042"/>
                    <a:pt x="683" y="1964"/>
                    <a:pt x="635" y="1899"/>
                  </a:cubicBezTo>
                  <a:cubicBezTo>
                    <a:pt x="683" y="1834"/>
                    <a:pt x="710" y="1756"/>
                    <a:pt x="710" y="1674"/>
                  </a:cubicBezTo>
                  <a:cubicBezTo>
                    <a:pt x="710" y="1496"/>
                    <a:pt x="582" y="1340"/>
                    <a:pt x="407" y="1304"/>
                  </a:cubicBezTo>
                  <a:lnTo>
                    <a:pt x="403" y="1303"/>
                  </a:lnTo>
                  <a:lnTo>
                    <a:pt x="402" y="1303"/>
                  </a:lnTo>
                  <a:cubicBezTo>
                    <a:pt x="378" y="1299"/>
                    <a:pt x="354" y="1296"/>
                    <a:pt x="331" y="1296"/>
                  </a:cubicBezTo>
                  <a:close/>
                  <a:moveTo>
                    <a:pt x="1384" y="1296"/>
                  </a:moveTo>
                  <a:cubicBezTo>
                    <a:pt x="1175" y="1296"/>
                    <a:pt x="1005" y="1466"/>
                    <a:pt x="1005" y="1674"/>
                  </a:cubicBezTo>
                  <a:cubicBezTo>
                    <a:pt x="1005" y="1756"/>
                    <a:pt x="1031" y="1835"/>
                    <a:pt x="1079" y="1899"/>
                  </a:cubicBezTo>
                  <a:cubicBezTo>
                    <a:pt x="1031" y="1964"/>
                    <a:pt x="1005" y="2042"/>
                    <a:pt x="1005" y="2124"/>
                  </a:cubicBezTo>
                  <a:cubicBezTo>
                    <a:pt x="1005" y="2302"/>
                    <a:pt x="1132" y="2458"/>
                    <a:pt x="1308" y="2494"/>
                  </a:cubicBezTo>
                  <a:lnTo>
                    <a:pt x="1312" y="2495"/>
                  </a:lnTo>
                  <a:lnTo>
                    <a:pt x="1313" y="2495"/>
                  </a:lnTo>
                  <a:cubicBezTo>
                    <a:pt x="1336" y="2500"/>
                    <a:pt x="1360" y="2502"/>
                    <a:pt x="1384" y="2502"/>
                  </a:cubicBezTo>
                  <a:cubicBezTo>
                    <a:pt x="1482" y="2502"/>
                    <a:pt x="1576" y="2464"/>
                    <a:pt x="1647" y="2396"/>
                  </a:cubicBezTo>
                  <a:lnTo>
                    <a:pt x="2153" y="1899"/>
                  </a:lnTo>
                  <a:lnTo>
                    <a:pt x="1656" y="1411"/>
                  </a:lnTo>
                  <a:cubicBezTo>
                    <a:pt x="1584" y="1337"/>
                    <a:pt x="1488" y="1296"/>
                    <a:pt x="1384" y="1296"/>
                  </a:cubicBezTo>
                  <a:close/>
                  <a:moveTo>
                    <a:pt x="3222" y="1296"/>
                  </a:moveTo>
                  <a:cubicBezTo>
                    <a:pt x="3124" y="1296"/>
                    <a:pt x="3030" y="1334"/>
                    <a:pt x="2959" y="1402"/>
                  </a:cubicBezTo>
                  <a:lnTo>
                    <a:pt x="2453" y="1899"/>
                  </a:lnTo>
                  <a:lnTo>
                    <a:pt x="2949" y="2387"/>
                  </a:lnTo>
                  <a:cubicBezTo>
                    <a:pt x="3022" y="2461"/>
                    <a:pt x="3118" y="2502"/>
                    <a:pt x="3222" y="2502"/>
                  </a:cubicBezTo>
                  <a:cubicBezTo>
                    <a:pt x="3431" y="2502"/>
                    <a:pt x="3601" y="2332"/>
                    <a:pt x="3601" y="2124"/>
                  </a:cubicBezTo>
                  <a:cubicBezTo>
                    <a:pt x="3601" y="2042"/>
                    <a:pt x="3575" y="1964"/>
                    <a:pt x="3527" y="1899"/>
                  </a:cubicBezTo>
                  <a:cubicBezTo>
                    <a:pt x="3575" y="1834"/>
                    <a:pt x="3601" y="1756"/>
                    <a:pt x="3601" y="1674"/>
                  </a:cubicBezTo>
                  <a:cubicBezTo>
                    <a:pt x="3601" y="1496"/>
                    <a:pt x="3474" y="1340"/>
                    <a:pt x="3298" y="1304"/>
                  </a:cubicBezTo>
                  <a:lnTo>
                    <a:pt x="3294" y="1303"/>
                  </a:lnTo>
                  <a:lnTo>
                    <a:pt x="3293" y="1303"/>
                  </a:lnTo>
                  <a:cubicBezTo>
                    <a:pt x="3269" y="1299"/>
                    <a:pt x="3246" y="1296"/>
                    <a:pt x="3222" y="1296"/>
                  </a:cubicBezTo>
                  <a:close/>
                  <a:moveTo>
                    <a:pt x="4275" y="1296"/>
                  </a:moveTo>
                  <a:cubicBezTo>
                    <a:pt x="4066" y="1296"/>
                    <a:pt x="3896" y="1466"/>
                    <a:pt x="3896" y="1674"/>
                  </a:cubicBezTo>
                  <a:cubicBezTo>
                    <a:pt x="3896" y="1756"/>
                    <a:pt x="3922" y="1835"/>
                    <a:pt x="3970" y="1899"/>
                  </a:cubicBezTo>
                  <a:cubicBezTo>
                    <a:pt x="3922" y="1964"/>
                    <a:pt x="3896" y="2042"/>
                    <a:pt x="3896" y="2124"/>
                  </a:cubicBezTo>
                  <a:cubicBezTo>
                    <a:pt x="3896" y="2302"/>
                    <a:pt x="4023" y="2458"/>
                    <a:pt x="4199" y="2494"/>
                  </a:cubicBezTo>
                  <a:lnTo>
                    <a:pt x="4203" y="2495"/>
                  </a:lnTo>
                  <a:lnTo>
                    <a:pt x="4204" y="2495"/>
                  </a:lnTo>
                  <a:cubicBezTo>
                    <a:pt x="4228" y="2500"/>
                    <a:pt x="4252" y="2502"/>
                    <a:pt x="4275" y="2502"/>
                  </a:cubicBezTo>
                  <a:cubicBezTo>
                    <a:pt x="4373" y="2502"/>
                    <a:pt x="4467" y="2464"/>
                    <a:pt x="4538" y="2396"/>
                  </a:cubicBezTo>
                  <a:lnTo>
                    <a:pt x="4724" y="2213"/>
                  </a:lnTo>
                  <a:lnTo>
                    <a:pt x="4724" y="2106"/>
                  </a:lnTo>
                  <a:lnTo>
                    <a:pt x="4485" y="2341"/>
                  </a:lnTo>
                  <a:lnTo>
                    <a:pt x="4485" y="2341"/>
                  </a:lnTo>
                  <a:cubicBezTo>
                    <a:pt x="4428" y="2395"/>
                    <a:pt x="4353" y="2425"/>
                    <a:pt x="4275" y="2425"/>
                  </a:cubicBezTo>
                  <a:cubicBezTo>
                    <a:pt x="4255" y="2425"/>
                    <a:pt x="4235" y="2423"/>
                    <a:pt x="4215" y="2419"/>
                  </a:cubicBezTo>
                  <a:lnTo>
                    <a:pt x="4211" y="2418"/>
                  </a:lnTo>
                  <a:lnTo>
                    <a:pt x="4211" y="2418"/>
                  </a:lnTo>
                  <a:cubicBezTo>
                    <a:pt x="4073" y="2388"/>
                    <a:pt x="3973" y="2265"/>
                    <a:pt x="3973" y="2124"/>
                  </a:cubicBezTo>
                  <a:cubicBezTo>
                    <a:pt x="3973" y="2050"/>
                    <a:pt x="4000" y="1979"/>
                    <a:pt x="4048" y="1925"/>
                  </a:cubicBezTo>
                  <a:lnTo>
                    <a:pt x="4071" y="1899"/>
                  </a:lnTo>
                  <a:lnTo>
                    <a:pt x="4048" y="1874"/>
                  </a:lnTo>
                  <a:cubicBezTo>
                    <a:pt x="4000" y="1819"/>
                    <a:pt x="3973" y="1748"/>
                    <a:pt x="3973" y="1674"/>
                  </a:cubicBezTo>
                  <a:cubicBezTo>
                    <a:pt x="3973" y="1508"/>
                    <a:pt x="4108" y="1373"/>
                    <a:pt x="4275" y="1373"/>
                  </a:cubicBezTo>
                  <a:cubicBezTo>
                    <a:pt x="4358" y="1373"/>
                    <a:pt x="4435" y="1406"/>
                    <a:pt x="4493" y="1465"/>
                  </a:cubicBezTo>
                  <a:lnTo>
                    <a:pt x="4724" y="1692"/>
                  </a:lnTo>
                  <a:lnTo>
                    <a:pt x="4724" y="1585"/>
                  </a:lnTo>
                  <a:lnTo>
                    <a:pt x="4548" y="1411"/>
                  </a:lnTo>
                  <a:cubicBezTo>
                    <a:pt x="4476" y="1337"/>
                    <a:pt x="4379" y="1296"/>
                    <a:pt x="4275" y="1296"/>
                  </a:cubicBezTo>
                  <a:close/>
                  <a:moveTo>
                    <a:pt x="1384" y="1373"/>
                  </a:moveTo>
                  <a:cubicBezTo>
                    <a:pt x="1467" y="1373"/>
                    <a:pt x="1544" y="1406"/>
                    <a:pt x="1602" y="1465"/>
                  </a:cubicBezTo>
                  <a:lnTo>
                    <a:pt x="2044" y="1899"/>
                  </a:lnTo>
                  <a:lnTo>
                    <a:pt x="1594" y="2341"/>
                  </a:lnTo>
                  <a:lnTo>
                    <a:pt x="1594" y="2341"/>
                  </a:lnTo>
                  <a:cubicBezTo>
                    <a:pt x="1537" y="2395"/>
                    <a:pt x="1462" y="2425"/>
                    <a:pt x="1384" y="2425"/>
                  </a:cubicBezTo>
                  <a:cubicBezTo>
                    <a:pt x="1364" y="2425"/>
                    <a:pt x="1344" y="2423"/>
                    <a:pt x="1324" y="2419"/>
                  </a:cubicBezTo>
                  <a:lnTo>
                    <a:pt x="1320" y="2418"/>
                  </a:lnTo>
                  <a:lnTo>
                    <a:pt x="1319" y="2418"/>
                  </a:lnTo>
                  <a:cubicBezTo>
                    <a:pt x="1181" y="2388"/>
                    <a:pt x="1082" y="2265"/>
                    <a:pt x="1082" y="2124"/>
                  </a:cubicBezTo>
                  <a:cubicBezTo>
                    <a:pt x="1082" y="2050"/>
                    <a:pt x="1108" y="1979"/>
                    <a:pt x="1157" y="1925"/>
                  </a:cubicBezTo>
                  <a:lnTo>
                    <a:pt x="1180" y="1899"/>
                  </a:lnTo>
                  <a:lnTo>
                    <a:pt x="1157" y="1874"/>
                  </a:lnTo>
                  <a:cubicBezTo>
                    <a:pt x="1108" y="1819"/>
                    <a:pt x="1082" y="1748"/>
                    <a:pt x="1082" y="1674"/>
                  </a:cubicBezTo>
                  <a:cubicBezTo>
                    <a:pt x="1082" y="1508"/>
                    <a:pt x="1217" y="1373"/>
                    <a:pt x="1384" y="1373"/>
                  </a:cubicBezTo>
                  <a:close/>
                  <a:moveTo>
                    <a:pt x="3222" y="1373"/>
                  </a:moveTo>
                  <a:cubicBezTo>
                    <a:pt x="3242" y="1373"/>
                    <a:pt x="3262" y="1375"/>
                    <a:pt x="3282" y="1379"/>
                  </a:cubicBezTo>
                  <a:lnTo>
                    <a:pt x="3286" y="1380"/>
                  </a:lnTo>
                  <a:lnTo>
                    <a:pt x="3287" y="1380"/>
                  </a:lnTo>
                  <a:cubicBezTo>
                    <a:pt x="3425" y="1410"/>
                    <a:pt x="3524" y="1533"/>
                    <a:pt x="3524" y="1674"/>
                  </a:cubicBezTo>
                  <a:cubicBezTo>
                    <a:pt x="3524" y="1748"/>
                    <a:pt x="3497" y="1819"/>
                    <a:pt x="3449" y="1874"/>
                  </a:cubicBezTo>
                  <a:lnTo>
                    <a:pt x="3426" y="1899"/>
                  </a:lnTo>
                  <a:lnTo>
                    <a:pt x="3449" y="1925"/>
                  </a:lnTo>
                  <a:cubicBezTo>
                    <a:pt x="3497" y="1979"/>
                    <a:pt x="3524" y="2050"/>
                    <a:pt x="3524" y="2124"/>
                  </a:cubicBezTo>
                  <a:cubicBezTo>
                    <a:pt x="3524" y="2290"/>
                    <a:pt x="3389" y="2425"/>
                    <a:pt x="3222" y="2425"/>
                  </a:cubicBezTo>
                  <a:cubicBezTo>
                    <a:pt x="3139" y="2425"/>
                    <a:pt x="3062" y="2393"/>
                    <a:pt x="3004" y="2333"/>
                  </a:cubicBezTo>
                  <a:lnTo>
                    <a:pt x="2562" y="1899"/>
                  </a:lnTo>
                  <a:lnTo>
                    <a:pt x="3012" y="1457"/>
                  </a:lnTo>
                  <a:lnTo>
                    <a:pt x="3012" y="1457"/>
                  </a:lnTo>
                  <a:cubicBezTo>
                    <a:pt x="3069" y="1403"/>
                    <a:pt x="3144" y="1373"/>
                    <a:pt x="3222" y="1373"/>
                  </a:cubicBezTo>
                  <a:close/>
                  <a:moveTo>
                    <a:pt x="381" y="1636"/>
                  </a:moveTo>
                  <a:cubicBezTo>
                    <a:pt x="357" y="1640"/>
                    <a:pt x="333" y="1645"/>
                    <a:pt x="309" y="1650"/>
                  </a:cubicBezTo>
                  <a:lnTo>
                    <a:pt x="309" y="1650"/>
                  </a:lnTo>
                  <a:cubicBezTo>
                    <a:pt x="302" y="1651"/>
                    <a:pt x="295" y="1653"/>
                    <a:pt x="288" y="1654"/>
                  </a:cubicBezTo>
                  <a:lnTo>
                    <a:pt x="287" y="1655"/>
                  </a:lnTo>
                  <a:cubicBezTo>
                    <a:pt x="242" y="1664"/>
                    <a:pt x="197" y="1674"/>
                    <a:pt x="151" y="1679"/>
                  </a:cubicBezTo>
                  <a:cubicBezTo>
                    <a:pt x="152" y="1753"/>
                    <a:pt x="152" y="1826"/>
                    <a:pt x="152" y="1899"/>
                  </a:cubicBezTo>
                  <a:cubicBezTo>
                    <a:pt x="152" y="1972"/>
                    <a:pt x="152" y="2045"/>
                    <a:pt x="151" y="2119"/>
                  </a:cubicBezTo>
                  <a:cubicBezTo>
                    <a:pt x="197" y="2124"/>
                    <a:pt x="242" y="2134"/>
                    <a:pt x="287" y="2144"/>
                  </a:cubicBezTo>
                  <a:lnTo>
                    <a:pt x="288" y="2144"/>
                  </a:lnTo>
                  <a:cubicBezTo>
                    <a:pt x="295" y="2145"/>
                    <a:pt x="302" y="2147"/>
                    <a:pt x="309" y="2148"/>
                  </a:cubicBezTo>
                  <a:cubicBezTo>
                    <a:pt x="333" y="2153"/>
                    <a:pt x="357" y="2158"/>
                    <a:pt x="381" y="2162"/>
                  </a:cubicBezTo>
                  <a:cubicBezTo>
                    <a:pt x="386" y="2134"/>
                    <a:pt x="369" y="2108"/>
                    <a:pt x="345" y="2105"/>
                  </a:cubicBezTo>
                  <a:lnTo>
                    <a:pt x="345" y="2105"/>
                  </a:lnTo>
                  <a:cubicBezTo>
                    <a:pt x="346" y="2078"/>
                    <a:pt x="328" y="2054"/>
                    <a:pt x="304" y="2052"/>
                  </a:cubicBezTo>
                  <a:cubicBezTo>
                    <a:pt x="303" y="2051"/>
                    <a:pt x="301" y="2051"/>
                    <a:pt x="299" y="2051"/>
                  </a:cubicBezTo>
                  <a:cubicBezTo>
                    <a:pt x="277" y="2051"/>
                    <a:pt x="260" y="2069"/>
                    <a:pt x="260" y="2093"/>
                  </a:cubicBezTo>
                  <a:cubicBezTo>
                    <a:pt x="223" y="2085"/>
                    <a:pt x="194" y="2050"/>
                    <a:pt x="194" y="2011"/>
                  </a:cubicBezTo>
                  <a:cubicBezTo>
                    <a:pt x="194" y="1973"/>
                    <a:pt x="224" y="1943"/>
                    <a:pt x="263" y="1943"/>
                  </a:cubicBezTo>
                  <a:cubicBezTo>
                    <a:pt x="263" y="1968"/>
                    <a:pt x="282" y="1990"/>
                    <a:pt x="306" y="1992"/>
                  </a:cubicBezTo>
                  <a:cubicBezTo>
                    <a:pt x="308" y="1992"/>
                    <a:pt x="309" y="1992"/>
                    <a:pt x="310" y="1992"/>
                  </a:cubicBezTo>
                  <a:cubicBezTo>
                    <a:pt x="332" y="1992"/>
                    <a:pt x="352" y="1973"/>
                    <a:pt x="353" y="1948"/>
                  </a:cubicBezTo>
                  <a:lnTo>
                    <a:pt x="353" y="1948"/>
                  </a:lnTo>
                  <a:cubicBezTo>
                    <a:pt x="354" y="1948"/>
                    <a:pt x="355" y="1948"/>
                    <a:pt x="356" y="1948"/>
                  </a:cubicBezTo>
                  <a:cubicBezTo>
                    <a:pt x="380" y="1948"/>
                    <a:pt x="402" y="1927"/>
                    <a:pt x="402" y="1899"/>
                  </a:cubicBezTo>
                  <a:cubicBezTo>
                    <a:pt x="402" y="1872"/>
                    <a:pt x="381" y="1850"/>
                    <a:pt x="356" y="1850"/>
                  </a:cubicBezTo>
                  <a:cubicBezTo>
                    <a:pt x="355" y="1850"/>
                    <a:pt x="354" y="1850"/>
                    <a:pt x="353" y="1850"/>
                  </a:cubicBezTo>
                  <a:lnTo>
                    <a:pt x="353" y="1850"/>
                  </a:lnTo>
                  <a:cubicBezTo>
                    <a:pt x="352" y="1825"/>
                    <a:pt x="332" y="1806"/>
                    <a:pt x="310" y="1806"/>
                  </a:cubicBezTo>
                  <a:cubicBezTo>
                    <a:pt x="309" y="1806"/>
                    <a:pt x="308" y="1807"/>
                    <a:pt x="306" y="1807"/>
                  </a:cubicBezTo>
                  <a:cubicBezTo>
                    <a:pt x="282" y="1809"/>
                    <a:pt x="263" y="1831"/>
                    <a:pt x="263" y="1856"/>
                  </a:cubicBezTo>
                  <a:cubicBezTo>
                    <a:pt x="224" y="1856"/>
                    <a:pt x="194" y="1825"/>
                    <a:pt x="194" y="1787"/>
                  </a:cubicBezTo>
                  <a:cubicBezTo>
                    <a:pt x="194" y="1749"/>
                    <a:pt x="223" y="1714"/>
                    <a:pt x="260" y="1706"/>
                  </a:cubicBezTo>
                  <a:cubicBezTo>
                    <a:pt x="260" y="1730"/>
                    <a:pt x="277" y="1747"/>
                    <a:pt x="299" y="1747"/>
                  </a:cubicBezTo>
                  <a:cubicBezTo>
                    <a:pt x="301" y="1747"/>
                    <a:pt x="303" y="1747"/>
                    <a:pt x="304" y="1747"/>
                  </a:cubicBezTo>
                  <a:cubicBezTo>
                    <a:pt x="328" y="1744"/>
                    <a:pt x="346" y="1720"/>
                    <a:pt x="345" y="1694"/>
                  </a:cubicBezTo>
                  <a:lnTo>
                    <a:pt x="345" y="1694"/>
                  </a:lnTo>
                  <a:cubicBezTo>
                    <a:pt x="369" y="1690"/>
                    <a:pt x="386" y="1664"/>
                    <a:pt x="381" y="1636"/>
                  </a:cubicBezTo>
                  <a:close/>
                  <a:moveTo>
                    <a:pt x="1333" y="1636"/>
                  </a:moveTo>
                  <a:cubicBezTo>
                    <a:pt x="1328" y="1664"/>
                    <a:pt x="1346" y="1690"/>
                    <a:pt x="1370" y="1694"/>
                  </a:cubicBezTo>
                  <a:lnTo>
                    <a:pt x="1370" y="1694"/>
                  </a:lnTo>
                  <a:cubicBezTo>
                    <a:pt x="1368" y="1720"/>
                    <a:pt x="1387" y="1744"/>
                    <a:pt x="1410" y="1747"/>
                  </a:cubicBezTo>
                  <a:cubicBezTo>
                    <a:pt x="1412" y="1747"/>
                    <a:pt x="1414" y="1747"/>
                    <a:pt x="1415" y="1747"/>
                  </a:cubicBezTo>
                  <a:cubicBezTo>
                    <a:pt x="1437" y="1747"/>
                    <a:pt x="1454" y="1730"/>
                    <a:pt x="1455" y="1706"/>
                  </a:cubicBezTo>
                  <a:cubicBezTo>
                    <a:pt x="1492" y="1713"/>
                    <a:pt x="1521" y="1749"/>
                    <a:pt x="1521" y="1787"/>
                  </a:cubicBezTo>
                  <a:cubicBezTo>
                    <a:pt x="1521" y="1825"/>
                    <a:pt x="1491" y="1855"/>
                    <a:pt x="1452" y="1855"/>
                  </a:cubicBezTo>
                  <a:cubicBezTo>
                    <a:pt x="1452" y="1830"/>
                    <a:pt x="1433" y="1809"/>
                    <a:pt x="1408" y="1807"/>
                  </a:cubicBezTo>
                  <a:cubicBezTo>
                    <a:pt x="1407" y="1807"/>
                    <a:pt x="1406" y="1806"/>
                    <a:pt x="1405" y="1806"/>
                  </a:cubicBezTo>
                  <a:cubicBezTo>
                    <a:pt x="1382" y="1806"/>
                    <a:pt x="1363" y="1825"/>
                    <a:pt x="1361" y="1850"/>
                  </a:cubicBezTo>
                  <a:lnTo>
                    <a:pt x="1361" y="1850"/>
                  </a:lnTo>
                  <a:cubicBezTo>
                    <a:pt x="1361" y="1850"/>
                    <a:pt x="1360" y="1850"/>
                    <a:pt x="1359" y="1850"/>
                  </a:cubicBezTo>
                  <a:cubicBezTo>
                    <a:pt x="1334" y="1850"/>
                    <a:pt x="1313" y="1872"/>
                    <a:pt x="1313" y="1899"/>
                  </a:cubicBezTo>
                  <a:cubicBezTo>
                    <a:pt x="1313" y="1927"/>
                    <a:pt x="1334" y="1948"/>
                    <a:pt x="1359" y="1948"/>
                  </a:cubicBezTo>
                  <a:cubicBezTo>
                    <a:pt x="1360" y="1948"/>
                    <a:pt x="1360" y="1948"/>
                    <a:pt x="1361" y="1948"/>
                  </a:cubicBezTo>
                  <a:lnTo>
                    <a:pt x="1361" y="1948"/>
                  </a:lnTo>
                  <a:cubicBezTo>
                    <a:pt x="1363" y="1973"/>
                    <a:pt x="1382" y="1992"/>
                    <a:pt x="1405" y="1992"/>
                  </a:cubicBezTo>
                  <a:cubicBezTo>
                    <a:pt x="1406" y="1992"/>
                    <a:pt x="1407" y="1992"/>
                    <a:pt x="1408" y="1992"/>
                  </a:cubicBezTo>
                  <a:cubicBezTo>
                    <a:pt x="1433" y="1990"/>
                    <a:pt x="1452" y="1968"/>
                    <a:pt x="1452" y="1943"/>
                  </a:cubicBezTo>
                  <a:lnTo>
                    <a:pt x="1452" y="1943"/>
                  </a:lnTo>
                  <a:cubicBezTo>
                    <a:pt x="1491" y="1943"/>
                    <a:pt x="1521" y="1973"/>
                    <a:pt x="1521" y="2011"/>
                  </a:cubicBezTo>
                  <a:cubicBezTo>
                    <a:pt x="1521" y="2049"/>
                    <a:pt x="1492" y="2085"/>
                    <a:pt x="1455" y="2092"/>
                  </a:cubicBezTo>
                  <a:cubicBezTo>
                    <a:pt x="1454" y="2069"/>
                    <a:pt x="1437" y="2051"/>
                    <a:pt x="1415" y="2051"/>
                  </a:cubicBezTo>
                  <a:cubicBezTo>
                    <a:pt x="1414" y="2051"/>
                    <a:pt x="1412" y="2051"/>
                    <a:pt x="1410" y="2052"/>
                  </a:cubicBezTo>
                  <a:cubicBezTo>
                    <a:pt x="1387" y="2054"/>
                    <a:pt x="1368" y="2078"/>
                    <a:pt x="1370" y="2105"/>
                  </a:cubicBezTo>
                  <a:lnTo>
                    <a:pt x="1370" y="2105"/>
                  </a:lnTo>
                  <a:cubicBezTo>
                    <a:pt x="1346" y="2108"/>
                    <a:pt x="1328" y="2134"/>
                    <a:pt x="1333" y="2162"/>
                  </a:cubicBezTo>
                  <a:cubicBezTo>
                    <a:pt x="1357" y="2158"/>
                    <a:pt x="1382" y="2153"/>
                    <a:pt x="1406" y="2148"/>
                  </a:cubicBezTo>
                  <a:cubicBezTo>
                    <a:pt x="1413" y="2147"/>
                    <a:pt x="1420" y="2145"/>
                    <a:pt x="1427" y="2144"/>
                  </a:cubicBezTo>
                  <a:lnTo>
                    <a:pt x="1428" y="2144"/>
                  </a:lnTo>
                  <a:cubicBezTo>
                    <a:pt x="1473" y="2134"/>
                    <a:pt x="1518" y="2124"/>
                    <a:pt x="1563" y="2119"/>
                  </a:cubicBezTo>
                  <a:cubicBezTo>
                    <a:pt x="1563" y="2045"/>
                    <a:pt x="1563" y="1972"/>
                    <a:pt x="1563" y="1899"/>
                  </a:cubicBezTo>
                  <a:cubicBezTo>
                    <a:pt x="1563" y="1826"/>
                    <a:pt x="1563" y="1753"/>
                    <a:pt x="1563" y="1679"/>
                  </a:cubicBezTo>
                  <a:cubicBezTo>
                    <a:pt x="1518" y="1674"/>
                    <a:pt x="1473" y="1664"/>
                    <a:pt x="1428" y="1655"/>
                  </a:cubicBezTo>
                  <a:lnTo>
                    <a:pt x="1427" y="1654"/>
                  </a:lnTo>
                  <a:cubicBezTo>
                    <a:pt x="1420" y="1653"/>
                    <a:pt x="1413" y="1651"/>
                    <a:pt x="1406" y="1650"/>
                  </a:cubicBezTo>
                  <a:cubicBezTo>
                    <a:pt x="1382" y="1645"/>
                    <a:pt x="1357" y="1640"/>
                    <a:pt x="1333" y="1636"/>
                  </a:cubicBezTo>
                  <a:close/>
                  <a:moveTo>
                    <a:pt x="3273" y="1636"/>
                  </a:moveTo>
                  <a:cubicBezTo>
                    <a:pt x="3248" y="1640"/>
                    <a:pt x="3224" y="1645"/>
                    <a:pt x="3200" y="1650"/>
                  </a:cubicBezTo>
                  <a:lnTo>
                    <a:pt x="3200" y="1650"/>
                  </a:lnTo>
                  <a:cubicBezTo>
                    <a:pt x="3193" y="1651"/>
                    <a:pt x="3186" y="1653"/>
                    <a:pt x="3179" y="1654"/>
                  </a:cubicBezTo>
                  <a:lnTo>
                    <a:pt x="3178" y="1655"/>
                  </a:lnTo>
                  <a:lnTo>
                    <a:pt x="3178" y="1655"/>
                  </a:lnTo>
                  <a:cubicBezTo>
                    <a:pt x="3133" y="1664"/>
                    <a:pt x="3088" y="1674"/>
                    <a:pt x="3043" y="1679"/>
                  </a:cubicBezTo>
                  <a:cubicBezTo>
                    <a:pt x="3043" y="1753"/>
                    <a:pt x="3043" y="1826"/>
                    <a:pt x="3043" y="1899"/>
                  </a:cubicBezTo>
                  <a:cubicBezTo>
                    <a:pt x="3043" y="1972"/>
                    <a:pt x="3043" y="2045"/>
                    <a:pt x="3043" y="2119"/>
                  </a:cubicBezTo>
                  <a:cubicBezTo>
                    <a:pt x="3088" y="2124"/>
                    <a:pt x="3133" y="2134"/>
                    <a:pt x="3178" y="2144"/>
                  </a:cubicBezTo>
                  <a:lnTo>
                    <a:pt x="3178" y="2144"/>
                  </a:lnTo>
                  <a:lnTo>
                    <a:pt x="3179" y="2144"/>
                  </a:lnTo>
                  <a:cubicBezTo>
                    <a:pt x="3186" y="2145"/>
                    <a:pt x="3193" y="2147"/>
                    <a:pt x="3200" y="2148"/>
                  </a:cubicBezTo>
                  <a:cubicBezTo>
                    <a:pt x="3224" y="2153"/>
                    <a:pt x="3248" y="2158"/>
                    <a:pt x="3273" y="2162"/>
                  </a:cubicBezTo>
                  <a:cubicBezTo>
                    <a:pt x="3277" y="2134"/>
                    <a:pt x="3260" y="2108"/>
                    <a:pt x="3236" y="2105"/>
                  </a:cubicBezTo>
                  <a:lnTo>
                    <a:pt x="3236" y="2105"/>
                  </a:lnTo>
                  <a:cubicBezTo>
                    <a:pt x="3238" y="2078"/>
                    <a:pt x="3219" y="2054"/>
                    <a:pt x="3196" y="2052"/>
                  </a:cubicBezTo>
                  <a:cubicBezTo>
                    <a:pt x="3194" y="2051"/>
                    <a:pt x="3192" y="2051"/>
                    <a:pt x="3191" y="2051"/>
                  </a:cubicBezTo>
                  <a:cubicBezTo>
                    <a:pt x="3169" y="2051"/>
                    <a:pt x="3152" y="2069"/>
                    <a:pt x="3151" y="2093"/>
                  </a:cubicBezTo>
                  <a:cubicBezTo>
                    <a:pt x="3114" y="2085"/>
                    <a:pt x="3085" y="2050"/>
                    <a:pt x="3085" y="2011"/>
                  </a:cubicBezTo>
                  <a:cubicBezTo>
                    <a:pt x="3085" y="1973"/>
                    <a:pt x="3115" y="1943"/>
                    <a:pt x="3154" y="1943"/>
                  </a:cubicBezTo>
                  <a:cubicBezTo>
                    <a:pt x="3154" y="1968"/>
                    <a:pt x="3173" y="1990"/>
                    <a:pt x="3198" y="1992"/>
                  </a:cubicBezTo>
                  <a:cubicBezTo>
                    <a:pt x="3199" y="1992"/>
                    <a:pt x="3200" y="1992"/>
                    <a:pt x="3201" y="1992"/>
                  </a:cubicBezTo>
                  <a:cubicBezTo>
                    <a:pt x="3224" y="1992"/>
                    <a:pt x="3243" y="1973"/>
                    <a:pt x="3245" y="1948"/>
                  </a:cubicBezTo>
                  <a:lnTo>
                    <a:pt x="3245" y="1948"/>
                  </a:lnTo>
                  <a:cubicBezTo>
                    <a:pt x="3245" y="1948"/>
                    <a:pt x="3246" y="1948"/>
                    <a:pt x="3247" y="1948"/>
                  </a:cubicBezTo>
                  <a:cubicBezTo>
                    <a:pt x="3272" y="1948"/>
                    <a:pt x="3293" y="1927"/>
                    <a:pt x="3293" y="1899"/>
                  </a:cubicBezTo>
                  <a:cubicBezTo>
                    <a:pt x="3293" y="1872"/>
                    <a:pt x="3272" y="1850"/>
                    <a:pt x="3247" y="1850"/>
                  </a:cubicBezTo>
                  <a:cubicBezTo>
                    <a:pt x="3246" y="1850"/>
                    <a:pt x="3245" y="1850"/>
                    <a:pt x="3245" y="1850"/>
                  </a:cubicBezTo>
                  <a:lnTo>
                    <a:pt x="3245" y="1850"/>
                  </a:lnTo>
                  <a:cubicBezTo>
                    <a:pt x="3243" y="1825"/>
                    <a:pt x="3224" y="1806"/>
                    <a:pt x="3201" y="1806"/>
                  </a:cubicBezTo>
                  <a:cubicBezTo>
                    <a:pt x="3200" y="1806"/>
                    <a:pt x="3199" y="1807"/>
                    <a:pt x="3198" y="1807"/>
                  </a:cubicBezTo>
                  <a:cubicBezTo>
                    <a:pt x="3173" y="1809"/>
                    <a:pt x="3154" y="1831"/>
                    <a:pt x="3154" y="1856"/>
                  </a:cubicBezTo>
                  <a:cubicBezTo>
                    <a:pt x="3115" y="1856"/>
                    <a:pt x="3085" y="1825"/>
                    <a:pt x="3085" y="1787"/>
                  </a:cubicBezTo>
                  <a:cubicBezTo>
                    <a:pt x="3085" y="1749"/>
                    <a:pt x="3114" y="1714"/>
                    <a:pt x="3151" y="1706"/>
                  </a:cubicBezTo>
                  <a:cubicBezTo>
                    <a:pt x="3152" y="1730"/>
                    <a:pt x="3169" y="1747"/>
                    <a:pt x="3190" y="1747"/>
                  </a:cubicBezTo>
                  <a:cubicBezTo>
                    <a:pt x="3192" y="1747"/>
                    <a:pt x="3194" y="1747"/>
                    <a:pt x="3196" y="1747"/>
                  </a:cubicBezTo>
                  <a:cubicBezTo>
                    <a:pt x="3219" y="1744"/>
                    <a:pt x="3238" y="1720"/>
                    <a:pt x="3236" y="1694"/>
                  </a:cubicBezTo>
                  <a:lnTo>
                    <a:pt x="3236" y="1694"/>
                  </a:lnTo>
                  <a:cubicBezTo>
                    <a:pt x="3260" y="1690"/>
                    <a:pt x="3277" y="1664"/>
                    <a:pt x="3273" y="1636"/>
                  </a:cubicBezTo>
                  <a:close/>
                  <a:moveTo>
                    <a:pt x="4224" y="1636"/>
                  </a:moveTo>
                  <a:cubicBezTo>
                    <a:pt x="4220" y="1664"/>
                    <a:pt x="4237" y="1690"/>
                    <a:pt x="4261" y="1694"/>
                  </a:cubicBezTo>
                  <a:lnTo>
                    <a:pt x="4261" y="1694"/>
                  </a:lnTo>
                  <a:cubicBezTo>
                    <a:pt x="4260" y="1720"/>
                    <a:pt x="4278" y="1744"/>
                    <a:pt x="4302" y="1747"/>
                  </a:cubicBezTo>
                  <a:cubicBezTo>
                    <a:pt x="4303" y="1747"/>
                    <a:pt x="4305" y="1747"/>
                    <a:pt x="4307" y="1747"/>
                  </a:cubicBezTo>
                  <a:cubicBezTo>
                    <a:pt x="4328" y="1747"/>
                    <a:pt x="4346" y="1730"/>
                    <a:pt x="4346" y="1706"/>
                  </a:cubicBezTo>
                  <a:cubicBezTo>
                    <a:pt x="4383" y="1713"/>
                    <a:pt x="4412" y="1749"/>
                    <a:pt x="4412" y="1787"/>
                  </a:cubicBezTo>
                  <a:cubicBezTo>
                    <a:pt x="4412" y="1825"/>
                    <a:pt x="4382" y="1855"/>
                    <a:pt x="4343" y="1855"/>
                  </a:cubicBezTo>
                  <a:cubicBezTo>
                    <a:pt x="4343" y="1830"/>
                    <a:pt x="4324" y="1809"/>
                    <a:pt x="4299" y="1807"/>
                  </a:cubicBezTo>
                  <a:cubicBezTo>
                    <a:pt x="4298" y="1807"/>
                    <a:pt x="4297" y="1806"/>
                    <a:pt x="4296" y="1806"/>
                  </a:cubicBezTo>
                  <a:cubicBezTo>
                    <a:pt x="4273" y="1806"/>
                    <a:pt x="4254" y="1825"/>
                    <a:pt x="4253" y="1850"/>
                  </a:cubicBezTo>
                  <a:lnTo>
                    <a:pt x="4252" y="1850"/>
                  </a:lnTo>
                  <a:cubicBezTo>
                    <a:pt x="4252" y="1850"/>
                    <a:pt x="4251" y="1850"/>
                    <a:pt x="4250" y="1850"/>
                  </a:cubicBezTo>
                  <a:cubicBezTo>
                    <a:pt x="4225" y="1850"/>
                    <a:pt x="4204" y="1872"/>
                    <a:pt x="4204" y="1899"/>
                  </a:cubicBezTo>
                  <a:cubicBezTo>
                    <a:pt x="4204" y="1927"/>
                    <a:pt x="4225" y="1948"/>
                    <a:pt x="4250" y="1948"/>
                  </a:cubicBezTo>
                  <a:cubicBezTo>
                    <a:pt x="4251" y="1948"/>
                    <a:pt x="4252" y="1948"/>
                    <a:pt x="4252" y="1948"/>
                  </a:cubicBezTo>
                  <a:lnTo>
                    <a:pt x="4253" y="1948"/>
                  </a:lnTo>
                  <a:cubicBezTo>
                    <a:pt x="4254" y="1973"/>
                    <a:pt x="4273" y="1992"/>
                    <a:pt x="4296" y="1992"/>
                  </a:cubicBezTo>
                  <a:cubicBezTo>
                    <a:pt x="4297" y="1992"/>
                    <a:pt x="4298" y="1992"/>
                    <a:pt x="4299" y="1992"/>
                  </a:cubicBezTo>
                  <a:cubicBezTo>
                    <a:pt x="4324" y="1990"/>
                    <a:pt x="4343" y="1968"/>
                    <a:pt x="4343" y="1943"/>
                  </a:cubicBezTo>
                  <a:lnTo>
                    <a:pt x="4343" y="1943"/>
                  </a:lnTo>
                  <a:cubicBezTo>
                    <a:pt x="4382" y="1943"/>
                    <a:pt x="4412" y="1973"/>
                    <a:pt x="4412" y="2011"/>
                  </a:cubicBezTo>
                  <a:cubicBezTo>
                    <a:pt x="4412" y="2049"/>
                    <a:pt x="4383" y="2085"/>
                    <a:pt x="4346" y="2092"/>
                  </a:cubicBezTo>
                  <a:cubicBezTo>
                    <a:pt x="4345" y="2069"/>
                    <a:pt x="4328" y="2051"/>
                    <a:pt x="4307" y="2051"/>
                  </a:cubicBezTo>
                  <a:cubicBezTo>
                    <a:pt x="4305" y="2051"/>
                    <a:pt x="4303" y="2051"/>
                    <a:pt x="4302" y="2052"/>
                  </a:cubicBezTo>
                  <a:cubicBezTo>
                    <a:pt x="4278" y="2054"/>
                    <a:pt x="4260" y="2078"/>
                    <a:pt x="4261" y="2105"/>
                  </a:cubicBezTo>
                  <a:lnTo>
                    <a:pt x="4261" y="2105"/>
                  </a:lnTo>
                  <a:cubicBezTo>
                    <a:pt x="4237" y="2108"/>
                    <a:pt x="4220" y="2134"/>
                    <a:pt x="4224" y="2162"/>
                  </a:cubicBezTo>
                  <a:cubicBezTo>
                    <a:pt x="4249" y="2158"/>
                    <a:pt x="4273" y="2153"/>
                    <a:pt x="4297" y="2148"/>
                  </a:cubicBezTo>
                  <a:cubicBezTo>
                    <a:pt x="4304" y="2147"/>
                    <a:pt x="4311" y="2145"/>
                    <a:pt x="4318" y="2144"/>
                  </a:cubicBezTo>
                  <a:lnTo>
                    <a:pt x="4319" y="2144"/>
                  </a:lnTo>
                  <a:cubicBezTo>
                    <a:pt x="4364" y="2134"/>
                    <a:pt x="4409" y="2124"/>
                    <a:pt x="4454" y="2119"/>
                  </a:cubicBezTo>
                  <a:cubicBezTo>
                    <a:pt x="4454" y="2045"/>
                    <a:pt x="4454" y="1972"/>
                    <a:pt x="4454" y="1899"/>
                  </a:cubicBezTo>
                  <a:cubicBezTo>
                    <a:pt x="4454" y="1826"/>
                    <a:pt x="4454" y="1753"/>
                    <a:pt x="4454" y="1679"/>
                  </a:cubicBezTo>
                  <a:cubicBezTo>
                    <a:pt x="4409" y="1674"/>
                    <a:pt x="4364" y="1664"/>
                    <a:pt x="4319" y="1655"/>
                  </a:cubicBezTo>
                  <a:lnTo>
                    <a:pt x="4318" y="1654"/>
                  </a:lnTo>
                  <a:cubicBezTo>
                    <a:pt x="4311" y="1653"/>
                    <a:pt x="4304" y="1651"/>
                    <a:pt x="4297" y="1650"/>
                  </a:cubicBezTo>
                  <a:cubicBezTo>
                    <a:pt x="4273" y="1645"/>
                    <a:pt x="4249" y="1640"/>
                    <a:pt x="4224" y="1636"/>
                  </a:cubicBezTo>
                  <a:close/>
                  <a:moveTo>
                    <a:pt x="119" y="1682"/>
                  </a:moveTo>
                  <a:cubicBezTo>
                    <a:pt x="108" y="1683"/>
                    <a:pt x="97" y="1683"/>
                    <a:pt x="86" y="1683"/>
                  </a:cubicBezTo>
                  <a:lnTo>
                    <a:pt x="86" y="2115"/>
                  </a:lnTo>
                  <a:cubicBezTo>
                    <a:pt x="97" y="2115"/>
                    <a:pt x="108" y="2116"/>
                    <a:pt x="119" y="2116"/>
                  </a:cubicBezTo>
                  <a:cubicBezTo>
                    <a:pt x="119" y="1971"/>
                    <a:pt x="119" y="1827"/>
                    <a:pt x="119" y="1682"/>
                  </a:cubicBezTo>
                  <a:close/>
                  <a:moveTo>
                    <a:pt x="1596" y="1682"/>
                  </a:moveTo>
                  <a:cubicBezTo>
                    <a:pt x="1596" y="1827"/>
                    <a:pt x="1596" y="1971"/>
                    <a:pt x="1596" y="2116"/>
                  </a:cubicBezTo>
                  <a:cubicBezTo>
                    <a:pt x="1607" y="2116"/>
                    <a:pt x="1618" y="2115"/>
                    <a:pt x="1628" y="2115"/>
                  </a:cubicBezTo>
                  <a:lnTo>
                    <a:pt x="1628" y="1683"/>
                  </a:lnTo>
                  <a:cubicBezTo>
                    <a:pt x="1618" y="1683"/>
                    <a:pt x="1607" y="1683"/>
                    <a:pt x="1596" y="1682"/>
                  </a:cubicBezTo>
                  <a:close/>
                  <a:moveTo>
                    <a:pt x="3010" y="1682"/>
                  </a:moveTo>
                  <a:cubicBezTo>
                    <a:pt x="2999" y="1683"/>
                    <a:pt x="2988" y="1683"/>
                    <a:pt x="2977" y="1683"/>
                  </a:cubicBezTo>
                  <a:lnTo>
                    <a:pt x="2977" y="2115"/>
                  </a:lnTo>
                  <a:cubicBezTo>
                    <a:pt x="2988" y="2115"/>
                    <a:pt x="2999" y="2116"/>
                    <a:pt x="3010" y="2116"/>
                  </a:cubicBezTo>
                  <a:cubicBezTo>
                    <a:pt x="3010" y="1971"/>
                    <a:pt x="3010" y="1827"/>
                    <a:pt x="3010" y="1682"/>
                  </a:cubicBezTo>
                  <a:close/>
                  <a:moveTo>
                    <a:pt x="4487" y="1682"/>
                  </a:moveTo>
                  <a:cubicBezTo>
                    <a:pt x="4487" y="1827"/>
                    <a:pt x="4487" y="1971"/>
                    <a:pt x="4487" y="2116"/>
                  </a:cubicBezTo>
                  <a:cubicBezTo>
                    <a:pt x="4498" y="2116"/>
                    <a:pt x="4509" y="2115"/>
                    <a:pt x="4520" y="2115"/>
                  </a:cubicBezTo>
                  <a:lnTo>
                    <a:pt x="4520" y="1683"/>
                  </a:lnTo>
                  <a:cubicBezTo>
                    <a:pt x="4509" y="1683"/>
                    <a:pt x="4498" y="1683"/>
                    <a:pt x="4487" y="1682"/>
                  </a:cubicBezTo>
                  <a:close/>
                  <a:moveTo>
                    <a:pt x="2303" y="2049"/>
                  </a:moveTo>
                  <a:lnTo>
                    <a:pt x="1815" y="2546"/>
                  </a:lnTo>
                  <a:cubicBezTo>
                    <a:pt x="1741" y="2618"/>
                    <a:pt x="1700" y="2714"/>
                    <a:pt x="1700" y="2818"/>
                  </a:cubicBezTo>
                  <a:cubicBezTo>
                    <a:pt x="1700" y="3027"/>
                    <a:pt x="1870" y="3197"/>
                    <a:pt x="2078" y="3197"/>
                  </a:cubicBezTo>
                  <a:cubicBezTo>
                    <a:pt x="2160" y="3197"/>
                    <a:pt x="2238" y="3171"/>
                    <a:pt x="2303" y="3123"/>
                  </a:cubicBezTo>
                  <a:cubicBezTo>
                    <a:pt x="2368" y="3171"/>
                    <a:pt x="2446" y="3197"/>
                    <a:pt x="2528" y="3197"/>
                  </a:cubicBezTo>
                  <a:cubicBezTo>
                    <a:pt x="2706" y="3197"/>
                    <a:pt x="2862" y="3070"/>
                    <a:pt x="2898" y="2894"/>
                  </a:cubicBezTo>
                  <a:lnTo>
                    <a:pt x="2899" y="2890"/>
                  </a:lnTo>
                  <a:lnTo>
                    <a:pt x="2899" y="2889"/>
                  </a:lnTo>
                  <a:cubicBezTo>
                    <a:pt x="2903" y="2866"/>
                    <a:pt x="2906" y="2842"/>
                    <a:pt x="2906" y="2818"/>
                  </a:cubicBezTo>
                  <a:cubicBezTo>
                    <a:pt x="2906" y="2720"/>
                    <a:pt x="2868" y="2627"/>
                    <a:pt x="2800" y="2555"/>
                  </a:cubicBezTo>
                  <a:lnTo>
                    <a:pt x="2303" y="2049"/>
                  </a:lnTo>
                  <a:close/>
                  <a:moveTo>
                    <a:pt x="2303" y="2158"/>
                  </a:moveTo>
                  <a:lnTo>
                    <a:pt x="2745" y="2608"/>
                  </a:lnTo>
                  <a:lnTo>
                    <a:pt x="2745" y="2608"/>
                  </a:lnTo>
                  <a:cubicBezTo>
                    <a:pt x="2799" y="2665"/>
                    <a:pt x="2829" y="2740"/>
                    <a:pt x="2829" y="2818"/>
                  </a:cubicBezTo>
                  <a:cubicBezTo>
                    <a:pt x="2829" y="2838"/>
                    <a:pt x="2827" y="2858"/>
                    <a:pt x="2823" y="2878"/>
                  </a:cubicBezTo>
                  <a:lnTo>
                    <a:pt x="2822" y="2882"/>
                  </a:lnTo>
                  <a:lnTo>
                    <a:pt x="2822" y="2883"/>
                  </a:lnTo>
                  <a:cubicBezTo>
                    <a:pt x="2792" y="3021"/>
                    <a:pt x="2669" y="3121"/>
                    <a:pt x="2528" y="3121"/>
                  </a:cubicBezTo>
                  <a:cubicBezTo>
                    <a:pt x="2454" y="3121"/>
                    <a:pt x="2383" y="3094"/>
                    <a:pt x="2328" y="3045"/>
                  </a:cubicBezTo>
                  <a:lnTo>
                    <a:pt x="2303" y="3022"/>
                  </a:lnTo>
                  <a:lnTo>
                    <a:pt x="2277" y="3045"/>
                  </a:lnTo>
                  <a:cubicBezTo>
                    <a:pt x="2223" y="3094"/>
                    <a:pt x="2152" y="3121"/>
                    <a:pt x="2078" y="3121"/>
                  </a:cubicBezTo>
                  <a:cubicBezTo>
                    <a:pt x="1912" y="3121"/>
                    <a:pt x="1777" y="2985"/>
                    <a:pt x="1777" y="2818"/>
                  </a:cubicBezTo>
                  <a:cubicBezTo>
                    <a:pt x="1777" y="2735"/>
                    <a:pt x="1810" y="2658"/>
                    <a:pt x="1869" y="2600"/>
                  </a:cubicBezTo>
                  <a:lnTo>
                    <a:pt x="2303" y="2158"/>
                  </a:lnTo>
                  <a:close/>
                  <a:moveTo>
                    <a:pt x="4724" y="2527"/>
                  </a:moveTo>
                  <a:lnTo>
                    <a:pt x="4706" y="2546"/>
                  </a:lnTo>
                  <a:cubicBezTo>
                    <a:pt x="4632" y="2618"/>
                    <a:pt x="4592" y="2714"/>
                    <a:pt x="4592" y="2818"/>
                  </a:cubicBezTo>
                  <a:cubicBezTo>
                    <a:pt x="4592" y="2933"/>
                    <a:pt x="4643" y="3037"/>
                    <a:pt x="4724" y="3106"/>
                  </a:cubicBezTo>
                  <a:lnTo>
                    <a:pt x="4724" y="2994"/>
                  </a:lnTo>
                  <a:cubicBezTo>
                    <a:pt x="4689" y="2944"/>
                    <a:pt x="4668" y="2884"/>
                    <a:pt x="4668" y="2818"/>
                  </a:cubicBezTo>
                  <a:cubicBezTo>
                    <a:pt x="4668" y="2754"/>
                    <a:pt x="4688" y="2693"/>
                    <a:pt x="4724" y="2642"/>
                  </a:cubicBezTo>
                  <a:lnTo>
                    <a:pt x="4724" y="2527"/>
                  </a:lnTo>
                  <a:close/>
                  <a:moveTo>
                    <a:pt x="2087" y="2574"/>
                  </a:moveTo>
                  <a:cubicBezTo>
                    <a:pt x="2087" y="2585"/>
                    <a:pt x="2087" y="2595"/>
                    <a:pt x="2086" y="2606"/>
                  </a:cubicBezTo>
                  <a:cubicBezTo>
                    <a:pt x="2158" y="2606"/>
                    <a:pt x="2231" y="2606"/>
                    <a:pt x="2303" y="2606"/>
                  </a:cubicBezTo>
                  <a:cubicBezTo>
                    <a:pt x="2375" y="2606"/>
                    <a:pt x="2448" y="2606"/>
                    <a:pt x="2520" y="2606"/>
                  </a:cubicBezTo>
                  <a:cubicBezTo>
                    <a:pt x="2519" y="2595"/>
                    <a:pt x="2519" y="2585"/>
                    <a:pt x="2519" y="2574"/>
                  </a:cubicBezTo>
                  <a:lnTo>
                    <a:pt x="2087" y="2574"/>
                  </a:lnTo>
                  <a:close/>
                  <a:moveTo>
                    <a:pt x="2083" y="2639"/>
                  </a:moveTo>
                  <a:cubicBezTo>
                    <a:pt x="2078" y="2684"/>
                    <a:pt x="2068" y="2729"/>
                    <a:pt x="2058" y="2774"/>
                  </a:cubicBezTo>
                  <a:lnTo>
                    <a:pt x="2058" y="2775"/>
                  </a:lnTo>
                  <a:cubicBezTo>
                    <a:pt x="2057" y="2782"/>
                    <a:pt x="2055" y="2789"/>
                    <a:pt x="2054" y="2796"/>
                  </a:cubicBezTo>
                  <a:cubicBezTo>
                    <a:pt x="2049" y="2820"/>
                    <a:pt x="2044" y="2845"/>
                    <a:pt x="2040" y="2869"/>
                  </a:cubicBezTo>
                  <a:cubicBezTo>
                    <a:pt x="2043" y="2869"/>
                    <a:pt x="2046" y="2870"/>
                    <a:pt x="2049" y="2870"/>
                  </a:cubicBezTo>
                  <a:cubicBezTo>
                    <a:pt x="2074" y="2870"/>
                    <a:pt x="2094" y="2854"/>
                    <a:pt x="2097" y="2832"/>
                  </a:cubicBezTo>
                  <a:lnTo>
                    <a:pt x="2097" y="2832"/>
                  </a:lnTo>
                  <a:cubicBezTo>
                    <a:pt x="2098" y="2832"/>
                    <a:pt x="2099" y="2832"/>
                    <a:pt x="2100" y="2832"/>
                  </a:cubicBezTo>
                  <a:cubicBezTo>
                    <a:pt x="2126" y="2832"/>
                    <a:pt x="2148" y="2815"/>
                    <a:pt x="2150" y="2792"/>
                  </a:cubicBezTo>
                  <a:cubicBezTo>
                    <a:pt x="2153" y="2767"/>
                    <a:pt x="2135" y="2748"/>
                    <a:pt x="2110" y="2747"/>
                  </a:cubicBezTo>
                  <a:cubicBezTo>
                    <a:pt x="2117" y="2710"/>
                    <a:pt x="2152" y="2681"/>
                    <a:pt x="2190" y="2681"/>
                  </a:cubicBezTo>
                  <a:lnTo>
                    <a:pt x="2191" y="2681"/>
                  </a:lnTo>
                  <a:cubicBezTo>
                    <a:pt x="2229" y="2681"/>
                    <a:pt x="2259" y="2711"/>
                    <a:pt x="2259" y="2750"/>
                  </a:cubicBezTo>
                  <a:cubicBezTo>
                    <a:pt x="2234" y="2750"/>
                    <a:pt x="2212" y="2769"/>
                    <a:pt x="2210" y="2794"/>
                  </a:cubicBezTo>
                  <a:cubicBezTo>
                    <a:pt x="2208" y="2818"/>
                    <a:pt x="2228" y="2839"/>
                    <a:pt x="2254" y="2841"/>
                  </a:cubicBezTo>
                  <a:lnTo>
                    <a:pt x="2254" y="2841"/>
                  </a:lnTo>
                  <a:cubicBezTo>
                    <a:pt x="2253" y="2867"/>
                    <a:pt x="2275" y="2890"/>
                    <a:pt x="2303" y="2890"/>
                  </a:cubicBezTo>
                  <a:cubicBezTo>
                    <a:pt x="2331" y="2890"/>
                    <a:pt x="2353" y="2867"/>
                    <a:pt x="2352" y="2841"/>
                  </a:cubicBezTo>
                  <a:lnTo>
                    <a:pt x="2352" y="2841"/>
                  </a:lnTo>
                  <a:cubicBezTo>
                    <a:pt x="2378" y="2839"/>
                    <a:pt x="2397" y="2818"/>
                    <a:pt x="2395" y="2794"/>
                  </a:cubicBezTo>
                  <a:cubicBezTo>
                    <a:pt x="2393" y="2769"/>
                    <a:pt x="2372" y="2750"/>
                    <a:pt x="2347" y="2750"/>
                  </a:cubicBezTo>
                  <a:lnTo>
                    <a:pt x="2347" y="2750"/>
                  </a:lnTo>
                  <a:cubicBezTo>
                    <a:pt x="2347" y="2711"/>
                    <a:pt x="2377" y="2681"/>
                    <a:pt x="2415" y="2681"/>
                  </a:cubicBezTo>
                  <a:lnTo>
                    <a:pt x="2415" y="2681"/>
                  </a:lnTo>
                  <a:cubicBezTo>
                    <a:pt x="2453" y="2681"/>
                    <a:pt x="2489" y="2710"/>
                    <a:pt x="2496" y="2747"/>
                  </a:cubicBezTo>
                  <a:cubicBezTo>
                    <a:pt x="2471" y="2748"/>
                    <a:pt x="2452" y="2768"/>
                    <a:pt x="2455" y="2792"/>
                  </a:cubicBezTo>
                  <a:cubicBezTo>
                    <a:pt x="2458" y="2815"/>
                    <a:pt x="2480" y="2832"/>
                    <a:pt x="2505" y="2832"/>
                  </a:cubicBezTo>
                  <a:cubicBezTo>
                    <a:pt x="2506" y="2832"/>
                    <a:pt x="2507" y="2832"/>
                    <a:pt x="2508" y="2832"/>
                  </a:cubicBezTo>
                  <a:lnTo>
                    <a:pt x="2508" y="2832"/>
                  </a:lnTo>
                  <a:cubicBezTo>
                    <a:pt x="2512" y="2854"/>
                    <a:pt x="2532" y="2870"/>
                    <a:pt x="2556" y="2870"/>
                  </a:cubicBezTo>
                  <a:cubicBezTo>
                    <a:pt x="2559" y="2870"/>
                    <a:pt x="2563" y="2869"/>
                    <a:pt x="2566" y="2869"/>
                  </a:cubicBezTo>
                  <a:cubicBezTo>
                    <a:pt x="2562" y="2845"/>
                    <a:pt x="2557" y="2820"/>
                    <a:pt x="2552" y="2796"/>
                  </a:cubicBezTo>
                  <a:cubicBezTo>
                    <a:pt x="2551" y="2789"/>
                    <a:pt x="2549" y="2782"/>
                    <a:pt x="2548" y="2775"/>
                  </a:cubicBezTo>
                  <a:lnTo>
                    <a:pt x="2547" y="2774"/>
                  </a:lnTo>
                  <a:cubicBezTo>
                    <a:pt x="2538" y="2729"/>
                    <a:pt x="2528" y="2684"/>
                    <a:pt x="2523" y="2639"/>
                  </a:cubicBezTo>
                  <a:cubicBezTo>
                    <a:pt x="2449" y="2639"/>
                    <a:pt x="2376" y="2639"/>
                    <a:pt x="2303" y="2639"/>
                  </a:cubicBezTo>
                  <a:cubicBezTo>
                    <a:pt x="2230" y="2639"/>
                    <a:pt x="2157" y="2639"/>
                    <a:pt x="2083" y="2639"/>
                  </a:cubicBezTo>
                  <a:close/>
                  <a:moveTo>
                    <a:pt x="641" y="2656"/>
                  </a:moveTo>
                  <a:cubicBezTo>
                    <a:pt x="462" y="2656"/>
                    <a:pt x="306" y="2783"/>
                    <a:pt x="270" y="2959"/>
                  </a:cubicBezTo>
                  <a:lnTo>
                    <a:pt x="269" y="2963"/>
                  </a:lnTo>
                  <a:lnTo>
                    <a:pt x="269" y="2964"/>
                  </a:lnTo>
                  <a:cubicBezTo>
                    <a:pt x="265" y="2987"/>
                    <a:pt x="263" y="3011"/>
                    <a:pt x="263" y="3035"/>
                  </a:cubicBezTo>
                  <a:cubicBezTo>
                    <a:pt x="263" y="3133"/>
                    <a:pt x="300" y="3226"/>
                    <a:pt x="368" y="3298"/>
                  </a:cubicBezTo>
                  <a:lnTo>
                    <a:pt x="865" y="3804"/>
                  </a:lnTo>
                  <a:lnTo>
                    <a:pt x="1353" y="3307"/>
                  </a:lnTo>
                  <a:cubicBezTo>
                    <a:pt x="1427" y="3235"/>
                    <a:pt x="1468" y="3139"/>
                    <a:pt x="1468" y="3035"/>
                  </a:cubicBezTo>
                  <a:cubicBezTo>
                    <a:pt x="1468" y="2826"/>
                    <a:pt x="1299" y="2656"/>
                    <a:pt x="1090" y="2656"/>
                  </a:cubicBezTo>
                  <a:cubicBezTo>
                    <a:pt x="1009" y="2656"/>
                    <a:pt x="930" y="2682"/>
                    <a:pt x="865" y="2730"/>
                  </a:cubicBezTo>
                  <a:cubicBezTo>
                    <a:pt x="801" y="2682"/>
                    <a:pt x="722" y="2656"/>
                    <a:pt x="641" y="2656"/>
                  </a:cubicBezTo>
                  <a:close/>
                  <a:moveTo>
                    <a:pt x="3532" y="2656"/>
                  </a:moveTo>
                  <a:cubicBezTo>
                    <a:pt x="3353" y="2656"/>
                    <a:pt x="3198" y="2783"/>
                    <a:pt x="3162" y="2959"/>
                  </a:cubicBezTo>
                  <a:lnTo>
                    <a:pt x="3161" y="2963"/>
                  </a:lnTo>
                  <a:lnTo>
                    <a:pt x="3161" y="2964"/>
                  </a:lnTo>
                  <a:cubicBezTo>
                    <a:pt x="3156" y="2987"/>
                    <a:pt x="3154" y="3011"/>
                    <a:pt x="3154" y="3035"/>
                  </a:cubicBezTo>
                  <a:cubicBezTo>
                    <a:pt x="3154" y="3133"/>
                    <a:pt x="3192" y="3226"/>
                    <a:pt x="3260" y="3298"/>
                  </a:cubicBezTo>
                  <a:lnTo>
                    <a:pt x="3757" y="3804"/>
                  </a:lnTo>
                  <a:lnTo>
                    <a:pt x="4244" y="3307"/>
                  </a:lnTo>
                  <a:cubicBezTo>
                    <a:pt x="4318" y="3235"/>
                    <a:pt x="4359" y="3139"/>
                    <a:pt x="4359" y="3035"/>
                  </a:cubicBezTo>
                  <a:cubicBezTo>
                    <a:pt x="4359" y="2826"/>
                    <a:pt x="4190" y="2656"/>
                    <a:pt x="3982" y="2656"/>
                  </a:cubicBezTo>
                  <a:cubicBezTo>
                    <a:pt x="3900" y="2656"/>
                    <a:pt x="3821" y="2682"/>
                    <a:pt x="3757" y="2730"/>
                  </a:cubicBezTo>
                  <a:cubicBezTo>
                    <a:pt x="3692" y="2682"/>
                    <a:pt x="3613" y="2656"/>
                    <a:pt x="3532" y="2656"/>
                  </a:cubicBezTo>
                  <a:close/>
                  <a:moveTo>
                    <a:pt x="0" y="2714"/>
                  </a:moveTo>
                  <a:lnTo>
                    <a:pt x="0" y="2922"/>
                  </a:lnTo>
                  <a:cubicBezTo>
                    <a:pt x="3" y="2913"/>
                    <a:pt x="5" y="2904"/>
                    <a:pt x="7" y="2894"/>
                  </a:cubicBezTo>
                  <a:lnTo>
                    <a:pt x="8" y="2890"/>
                  </a:lnTo>
                  <a:lnTo>
                    <a:pt x="8" y="2889"/>
                  </a:lnTo>
                  <a:cubicBezTo>
                    <a:pt x="12" y="2866"/>
                    <a:pt x="14" y="2842"/>
                    <a:pt x="14" y="2818"/>
                  </a:cubicBezTo>
                  <a:cubicBezTo>
                    <a:pt x="14" y="2783"/>
                    <a:pt x="9" y="2748"/>
                    <a:pt x="0" y="2714"/>
                  </a:cubicBezTo>
                  <a:close/>
                  <a:moveTo>
                    <a:pt x="641" y="2732"/>
                  </a:moveTo>
                  <a:cubicBezTo>
                    <a:pt x="714" y="2732"/>
                    <a:pt x="785" y="2759"/>
                    <a:pt x="840" y="2808"/>
                  </a:cubicBezTo>
                  <a:lnTo>
                    <a:pt x="865" y="2831"/>
                  </a:lnTo>
                  <a:lnTo>
                    <a:pt x="891" y="2808"/>
                  </a:lnTo>
                  <a:cubicBezTo>
                    <a:pt x="946" y="2759"/>
                    <a:pt x="1016" y="2732"/>
                    <a:pt x="1090" y="2732"/>
                  </a:cubicBezTo>
                  <a:cubicBezTo>
                    <a:pt x="1256" y="2732"/>
                    <a:pt x="1392" y="2868"/>
                    <a:pt x="1392" y="3035"/>
                  </a:cubicBezTo>
                  <a:cubicBezTo>
                    <a:pt x="1392" y="3118"/>
                    <a:pt x="1359" y="3195"/>
                    <a:pt x="1300" y="3253"/>
                  </a:cubicBezTo>
                  <a:lnTo>
                    <a:pt x="865" y="3695"/>
                  </a:lnTo>
                  <a:lnTo>
                    <a:pt x="424" y="3245"/>
                  </a:lnTo>
                  <a:lnTo>
                    <a:pt x="423" y="3245"/>
                  </a:lnTo>
                  <a:cubicBezTo>
                    <a:pt x="369" y="3188"/>
                    <a:pt x="339" y="3113"/>
                    <a:pt x="339" y="3035"/>
                  </a:cubicBezTo>
                  <a:cubicBezTo>
                    <a:pt x="339" y="3015"/>
                    <a:pt x="341" y="2995"/>
                    <a:pt x="345" y="2975"/>
                  </a:cubicBezTo>
                  <a:lnTo>
                    <a:pt x="346" y="2971"/>
                  </a:lnTo>
                  <a:lnTo>
                    <a:pt x="346" y="2970"/>
                  </a:lnTo>
                  <a:cubicBezTo>
                    <a:pt x="376" y="2832"/>
                    <a:pt x="500" y="2732"/>
                    <a:pt x="641" y="2732"/>
                  </a:cubicBezTo>
                  <a:close/>
                  <a:moveTo>
                    <a:pt x="3532" y="2732"/>
                  </a:moveTo>
                  <a:cubicBezTo>
                    <a:pt x="3606" y="2732"/>
                    <a:pt x="3676" y="2759"/>
                    <a:pt x="3731" y="2808"/>
                  </a:cubicBezTo>
                  <a:lnTo>
                    <a:pt x="3757" y="2831"/>
                  </a:lnTo>
                  <a:lnTo>
                    <a:pt x="3782" y="2808"/>
                  </a:lnTo>
                  <a:cubicBezTo>
                    <a:pt x="3837" y="2759"/>
                    <a:pt x="3908" y="2732"/>
                    <a:pt x="3982" y="2732"/>
                  </a:cubicBezTo>
                  <a:cubicBezTo>
                    <a:pt x="4148" y="2732"/>
                    <a:pt x="4283" y="2868"/>
                    <a:pt x="4283" y="3035"/>
                  </a:cubicBezTo>
                  <a:cubicBezTo>
                    <a:pt x="4283" y="3118"/>
                    <a:pt x="4250" y="3195"/>
                    <a:pt x="4191" y="3253"/>
                  </a:cubicBezTo>
                  <a:lnTo>
                    <a:pt x="3757" y="3695"/>
                  </a:lnTo>
                  <a:lnTo>
                    <a:pt x="3315" y="3245"/>
                  </a:lnTo>
                  <a:lnTo>
                    <a:pt x="3315" y="3245"/>
                  </a:lnTo>
                  <a:cubicBezTo>
                    <a:pt x="3260" y="3188"/>
                    <a:pt x="3231" y="3113"/>
                    <a:pt x="3231" y="3035"/>
                  </a:cubicBezTo>
                  <a:cubicBezTo>
                    <a:pt x="3231" y="3015"/>
                    <a:pt x="3233" y="2995"/>
                    <a:pt x="3236" y="2975"/>
                  </a:cubicBezTo>
                  <a:lnTo>
                    <a:pt x="3237" y="2971"/>
                  </a:lnTo>
                  <a:lnTo>
                    <a:pt x="3237" y="2970"/>
                  </a:lnTo>
                  <a:cubicBezTo>
                    <a:pt x="3268" y="2832"/>
                    <a:pt x="3391" y="2732"/>
                    <a:pt x="3532" y="2732"/>
                  </a:cubicBezTo>
                  <a:close/>
                  <a:moveTo>
                    <a:pt x="865" y="2963"/>
                  </a:moveTo>
                  <a:cubicBezTo>
                    <a:pt x="837" y="2963"/>
                    <a:pt x="815" y="2986"/>
                    <a:pt x="816" y="3012"/>
                  </a:cubicBezTo>
                  <a:lnTo>
                    <a:pt x="816" y="3012"/>
                  </a:lnTo>
                  <a:cubicBezTo>
                    <a:pt x="790" y="3014"/>
                    <a:pt x="771" y="3035"/>
                    <a:pt x="773" y="3059"/>
                  </a:cubicBezTo>
                  <a:cubicBezTo>
                    <a:pt x="775" y="3084"/>
                    <a:pt x="797" y="3103"/>
                    <a:pt x="822" y="3103"/>
                  </a:cubicBezTo>
                  <a:lnTo>
                    <a:pt x="822" y="3103"/>
                  </a:lnTo>
                  <a:cubicBezTo>
                    <a:pt x="822" y="3142"/>
                    <a:pt x="792" y="3172"/>
                    <a:pt x="753" y="3172"/>
                  </a:cubicBezTo>
                  <a:lnTo>
                    <a:pt x="753" y="3172"/>
                  </a:lnTo>
                  <a:cubicBezTo>
                    <a:pt x="715" y="3172"/>
                    <a:pt x="680" y="3143"/>
                    <a:pt x="672" y="3106"/>
                  </a:cubicBezTo>
                  <a:cubicBezTo>
                    <a:pt x="698" y="3105"/>
                    <a:pt x="716" y="3085"/>
                    <a:pt x="713" y="3061"/>
                  </a:cubicBezTo>
                  <a:cubicBezTo>
                    <a:pt x="710" y="3038"/>
                    <a:pt x="688" y="3021"/>
                    <a:pt x="663" y="3021"/>
                  </a:cubicBezTo>
                  <a:cubicBezTo>
                    <a:pt x="662" y="3021"/>
                    <a:pt x="661" y="3021"/>
                    <a:pt x="660" y="3021"/>
                  </a:cubicBezTo>
                  <a:lnTo>
                    <a:pt x="660" y="3021"/>
                  </a:lnTo>
                  <a:cubicBezTo>
                    <a:pt x="657" y="2999"/>
                    <a:pt x="636" y="2983"/>
                    <a:pt x="612" y="2983"/>
                  </a:cubicBezTo>
                  <a:cubicBezTo>
                    <a:pt x="609" y="2983"/>
                    <a:pt x="606" y="2984"/>
                    <a:pt x="603" y="2984"/>
                  </a:cubicBezTo>
                  <a:cubicBezTo>
                    <a:pt x="606" y="3008"/>
                    <a:pt x="611" y="3033"/>
                    <a:pt x="616" y="3057"/>
                  </a:cubicBezTo>
                  <a:cubicBezTo>
                    <a:pt x="618" y="3064"/>
                    <a:pt x="619" y="3071"/>
                    <a:pt x="621" y="3078"/>
                  </a:cubicBezTo>
                  <a:lnTo>
                    <a:pt x="621" y="3079"/>
                  </a:lnTo>
                  <a:cubicBezTo>
                    <a:pt x="630" y="3124"/>
                    <a:pt x="640" y="3169"/>
                    <a:pt x="645" y="3214"/>
                  </a:cubicBezTo>
                  <a:cubicBezTo>
                    <a:pt x="719" y="3214"/>
                    <a:pt x="792" y="3214"/>
                    <a:pt x="865" y="3214"/>
                  </a:cubicBezTo>
                  <a:cubicBezTo>
                    <a:pt x="939" y="3214"/>
                    <a:pt x="1012" y="3214"/>
                    <a:pt x="1085" y="3214"/>
                  </a:cubicBezTo>
                  <a:cubicBezTo>
                    <a:pt x="1091" y="3169"/>
                    <a:pt x="1100" y="3124"/>
                    <a:pt x="1110" y="3079"/>
                  </a:cubicBezTo>
                  <a:lnTo>
                    <a:pt x="1110" y="3078"/>
                  </a:lnTo>
                  <a:cubicBezTo>
                    <a:pt x="1112" y="3071"/>
                    <a:pt x="1113" y="3064"/>
                    <a:pt x="1115" y="3057"/>
                  </a:cubicBezTo>
                  <a:lnTo>
                    <a:pt x="1115" y="3057"/>
                  </a:lnTo>
                  <a:cubicBezTo>
                    <a:pt x="1120" y="3033"/>
                    <a:pt x="1124" y="3008"/>
                    <a:pt x="1128" y="2984"/>
                  </a:cubicBezTo>
                  <a:cubicBezTo>
                    <a:pt x="1125" y="2984"/>
                    <a:pt x="1122" y="2983"/>
                    <a:pt x="1119" y="2983"/>
                  </a:cubicBezTo>
                  <a:cubicBezTo>
                    <a:pt x="1095" y="2983"/>
                    <a:pt x="1074" y="2999"/>
                    <a:pt x="1071" y="3021"/>
                  </a:cubicBezTo>
                  <a:lnTo>
                    <a:pt x="1071" y="3021"/>
                  </a:lnTo>
                  <a:cubicBezTo>
                    <a:pt x="1070" y="3021"/>
                    <a:pt x="1069" y="3021"/>
                    <a:pt x="1068" y="3021"/>
                  </a:cubicBezTo>
                  <a:cubicBezTo>
                    <a:pt x="1043" y="3021"/>
                    <a:pt x="1021" y="3038"/>
                    <a:pt x="1018" y="3061"/>
                  </a:cubicBezTo>
                  <a:cubicBezTo>
                    <a:pt x="1015" y="3086"/>
                    <a:pt x="1033" y="3105"/>
                    <a:pt x="1059" y="3106"/>
                  </a:cubicBezTo>
                  <a:cubicBezTo>
                    <a:pt x="1051" y="3143"/>
                    <a:pt x="1016" y="3172"/>
                    <a:pt x="978" y="3172"/>
                  </a:cubicBezTo>
                  <a:lnTo>
                    <a:pt x="978" y="3172"/>
                  </a:lnTo>
                  <a:cubicBezTo>
                    <a:pt x="940" y="3172"/>
                    <a:pt x="909" y="3142"/>
                    <a:pt x="909" y="3103"/>
                  </a:cubicBezTo>
                  <a:cubicBezTo>
                    <a:pt x="934" y="3103"/>
                    <a:pt x="956" y="3084"/>
                    <a:pt x="958" y="3059"/>
                  </a:cubicBezTo>
                  <a:cubicBezTo>
                    <a:pt x="960" y="3035"/>
                    <a:pt x="941" y="3014"/>
                    <a:pt x="915" y="3012"/>
                  </a:cubicBezTo>
                  <a:lnTo>
                    <a:pt x="915" y="3012"/>
                  </a:lnTo>
                  <a:cubicBezTo>
                    <a:pt x="916" y="2986"/>
                    <a:pt x="894" y="2963"/>
                    <a:pt x="865" y="2963"/>
                  </a:cubicBezTo>
                  <a:close/>
                  <a:moveTo>
                    <a:pt x="3757" y="2963"/>
                  </a:moveTo>
                  <a:cubicBezTo>
                    <a:pt x="3728" y="2963"/>
                    <a:pt x="3706" y="2986"/>
                    <a:pt x="3708" y="3012"/>
                  </a:cubicBezTo>
                  <a:lnTo>
                    <a:pt x="3708" y="3012"/>
                  </a:lnTo>
                  <a:cubicBezTo>
                    <a:pt x="3681" y="3014"/>
                    <a:pt x="3662" y="3035"/>
                    <a:pt x="3664" y="3059"/>
                  </a:cubicBezTo>
                  <a:cubicBezTo>
                    <a:pt x="3666" y="3084"/>
                    <a:pt x="3688" y="3103"/>
                    <a:pt x="3713" y="3103"/>
                  </a:cubicBezTo>
                  <a:lnTo>
                    <a:pt x="3713" y="3103"/>
                  </a:lnTo>
                  <a:cubicBezTo>
                    <a:pt x="3713" y="3142"/>
                    <a:pt x="3683" y="3172"/>
                    <a:pt x="3645" y="3172"/>
                  </a:cubicBezTo>
                  <a:lnTo>
                    <a:pt x="3644" y="3172"/>
                  </a:lnTo>
                  <a:cubicBezTo>
                    <a:pt x="3606" y="3172"/>
                    <a:pt x="3571" y="3143"/>
                    <a:pt x="3564" y="3106"/>
                  </a:cubicBezTo>
                  <a:cubicBezTo>
                    <a:pt x="3589" y="3105"/>
                    <a:pt x="3607" y="3085"/>
                    <a:pt x="3604" y="3061"/>
                  </a:cubicBezTo>
                  <a:cubicBezTo>
                    <a:pt x="3601" y="3038"/>
                    <a:pt x="3580" y="3021"/>
                    <a:pt x="3554" y="3021"/>
                  </a:cubicBezTo>
                  <a:cubicBezTo>
                    <a:pt x="3553" y="3021"/>
                    <a:pt x="3552" y="3021"/>
                    <a:pt x="3551" y="3021"/>
                  </a:cubicBezTo>
                  <a:lnTo>
                    <a:pt x="3551" y="3021"/>
                  </a:lnTo>
                  <a:cubicBezTo>
                    <a:pt x="3548" y="2999"/>
                    <a:pt x="3527" y="2983"/>
                    <a:pt x="3503" y="2983"/>
                  </a:cubicBezTo>
                  <a:cubicBezTo>
                    <a:pt x="3500" y="2983"/>
                    <a:pt x="3497" y="2984"/>
                    <a:pt x="3494" y="2984"/>
                  </a:cubicBezTo>
                  <a:cubicBezTo>
                    <a:pt x="3498" y="3008"/>
                    <a:pt x="3502" y="3033"/>
                    <a:pt x="3507" y="3057"/>
                  </a:cubicBezTo>
                  <a:cubicBezTo>
                    <a:pt x="3509" y="3064"/>
                    <a:pt x="3510" y="3071"/>
                    <a:pt x="3512" y="3078"/>
                  </a:cubicBezTo>
                  <a:lnTo>
                    <a:pt x="3512" y="3079"/>
                  </a:lnTo>
                  <a:cubicBezTo>
                    <a:pt x="3522" y="3124"/>
                    <a:pt x="3531" y="3169"/>
                    <a:pt x="3537" y="3214"/>
                  </a:cubicBezTo>
                  <a:cubicBezTo>
                    <a:pt x="3611" y="3214"/>
                    <a:pt x="3684" y="3214"/>
                    <a:pt x="3757" y="3214"/>
                  </a:cubicBezTo>
                  <a:cubicBezTo>
                    <a:pt x="3830" y="3214"/>
                    <a:pt x="3903" y="3214"/>
                    <a:pt x="3977" y="3214"/>
                  </a:cubicBezTo>
                  <a:cubicBezTo>
                    <a:pt x="3982" y="3169"/>
                    <a:pt x="3992" y="3124"/>
                    <a:pt x="4001" y="3079"/>
                  </a:cubicBezTo>
                  <a:lnTo>
                    <a:pt x="4001" y="3078"/>
                  </a:lnTo>
                  <a:cubicBezTo>
                    <a:pt x="4003" y="3071"/>
                    <a:pt x="4004" y="3064"/>
                    <a:pt x="4006" y="3057"/>
                  </a:cubicBezTo>
                  <a:cubicBezTo>
                    <a:pt x="4011" y="3033"/>
                    <a:pt x="4016" y="3008"/>
                    <a:pt x="4019" y="2984"/>
                  </a:cubicBezTo>
                  <a:cubicBezTo>
                    <a:pt x="4016" y="2984"/>
                    <a:pt x="4013" y="2983"/>
                    <a:pt x="4010" y="2983"/>
                  </a:cubicBezTo>
                  <a:cubicBezTo>
                    <a:pt x="3986" y="2983"/>
                    <a:pt x="3966" y="2999"/>
                    <a:pt x="3962" y="3021"/>
                  </a:cubicBezTo>
                  <a:lnTo>
                    <a:pt x="3962" y="3021"/>
                  </a:lnTo>
                  <a:cubicBezTo>
                    <a:pt x="3961" y="3021"/>
                    <a:pt x="3960" y="3021"/>
                    <a:pt x="3959" y="3021"/>
                  </a:cubicBezTo>
                  <a:cubicBezTo>
                    <a:pt x="3934" y="3021"/>
                    <a:pt x="3912" y="3038"/>
                    <a:pt x="3909" y="3061"/>
                  </a:cubicBezTo>
                  <a:cubicBezTo>
                    <a:pt x="3906" y="3086"/>
                    <a:pt x="3924" y="3105"/>
                    <a:pt x="3950" y="3106"/>
                  </a:cubicBezTo>
                  <a:cubicBezTo>
                    <a:pt x="3942" y="3143"/>
                    <a:pt x="3907" y="3172"/>
                    <a:pt x="3869" y="3172"/>
                  </a:cubicBezTo>
                  <a:lnTo>
                    <a:pt x="3869" y="3172"/>
                  </a:lnTo>
                  <a:cubicBezTo>
                    <a:pt x="3831" y="3172"/>
                    <a:pt x="3800" y="3142"/>
                    <a:pt x="3800" y="3103"/>
                  </a:cubicBezTo>
                  <a:cubicBezTo>
                    <a:pt x="3825" y="3103"/>
                    <a:pt x="3847" y="3084"/>
                    <a:pt x="3849" y="3059"/>
                  </a:cubicBezTo>
                  <a:cubicBezTo>
                    <a:pt x="3851" y="3035"/>
                    <a:pt x="3832" y="3014"/>
                    <a:pt x="3806" y="3012"/>
                  </a:cubicBezTo>
                  <a:lnTo>
                    <a:pt x="3806" y="3012"/>
                  </a:lnTo>
                  <a:cubicBezTo>
                    <a:pt x="3807" y="2986"/>
                    <a:pt x="3785" y="2963"/>
                    <a:pt x="3757" y="2963"/>
                  </a:cubicBezTo>
                  <a:close/>
                  <a:moveTo>
                    <a:pt x="865" y="3247"/>
                  </a:moveTo>
                  <a:cubicBezTo>
                    <a:pt x="793" y="3247"/>
                    <a:pt x="721" y="3247"/>
                    <a:pt x="648" y="3247"/>
                  </a:cubicBezTo>
                  <a:cubicBezTo>
                    <a:pt x="649" y="3258"/>
                    <a:pt x="649" y="3268"/>
                    <a:pt x="649" y="3279"/>
                  </a:cubicBezTo>
                  <a:lnTo>
                    <a:pt x="1081" y="3279"/>
                  </a:lnTo>
                  <a:cubicBezTo>
                    <a:pt x="1081" y="3268"/>
                    <a:pt x="1082" y="3258"/>
                    <a:pt x="1083" y="3247"/>
                  </a:cubicBezTo>
                  <a:cubicBezTo>
                    <a:pt x="1010" y="3247"/>
                    <a:pt x="938" y="3247"/>
                    <a:pt x="865" y="3247"/>
                  </a:cubicBezTo>
                  <a:close/>
                  <a:moveTo>
                    <a:pt x="3757" y="3247"/>
                  </a:moveTo>
                  <a:cubicBezTo>
                    <a:pt x="3684" y="3247"/>
                    <a:pt x="3612" y="3247"/>
                    <a:pt x="3540" y="3247"/>
                  </a:cubicBezTo>
                  <a:cubicBezTo>
                    <a:pt x="3540" y="3258"/>
                    <a:pt x="3541" y="3268"/>
                    <a:pt x="3541" y="3279"/>
                  </a:cubicBezTo>
                  <a:lnTo>
                    <a:pt x="3973" y="3279"/>
                  </a:lnTo>
                  <a:cubicBezTo>
                    <a:pt x="3973" y="3268"/>
                    <a:pt x="3973" y="3258"/>
                    <a:pt x="3974" y="3247"/>
                  </a:cubicBezTo>
                  <a:cubicBezTo>
                    <a:pt x="3901" y="3247"/>
                    <a:pt x="3829" y="3247"/>
                    <a:pt x="3757" y="3247"/>
                  </a:cubicBezTo>
                  <a:close/>
                  <a:moveTo>
                    <a:pt x="1784" y="3351"/>
                  </a:moveTo>
                  <a:cubicBezTo>
                    <a:pt x="1686" y="3351"/>
                    <a:pt x="1593" y="3389"/>
                    <a:pt x="1521" y="3457"/>
                  </a:cubicBezTo>
                  <a:lnTo>
                    <a:pt x="1015" y="3954"/>
                  </a:lnTo>
                  <a:lnTo>
                    <a:pt x="1512" y="4442"/>
                  </a:lnTo>
                  <a:cubicBezTo>
                    <a:pt x="1584" y="4516"/>
                    <a:pt x="1681" y="4556"/>
                    <a:pt x="1784" y="4556"/>
                  </a:cubicBezTo>
                  <a:cubicBezTo>
                    <a:pt x="1993" y="4556"/>
                    <a:pt x="2163" y="4387"/>
                    <a:pt x="2163" y="4179"/>
                  </a:cubicBezTo>
                  <a:cubicBezTo>
                    <a:pt x="2163" y="4097"/>
                    <a:pt x="2137" y="4018"/>
                    <a:pt x="2089" y="3954"/>
                  </a:cubicBezTo>
                  <a:cubicBezTo>
                    <a:pt x="2137" y="3889"/>
                    <a:pt x="2163" y="3811"/>
                    <a:pt x="2163" y="3729"/>
                  </a:cubicBezTo>
                  <a:cubicBezTo>
                    <a:pt x="2163" y="3551"/>
                    <a:pt x="2036" y="3395"/>
                    <a:pt x="1861" y="3359"/>
                  </a:cubicBezTo>
                  <a:lnTo>
                    <a:pt x="1857" y="3358"/>
                  </a:lnTo>
                  <a:lnTo>
                    <a:pt x="1855" y="3358"/>
                  </a:lnTo>
                  <a:cubicBezTo>
                    <a:pt x="1832" y="3353"/>
                    <a:pt x="1808" y="3351"/>
                    <a:pt x="1784" y="3351"/>
                  </a:cubicBezTo>
                  <a:close/>
                  <a:moveTo>
                    <a:pt x="2838" y="3351"/>
                  </a:moveTo>
                  <a:cubicBezTo>
                    <a:pt x="2629" y="3351"/>
                    <a:pt x="2459" y="3521"/>
                    <a:pt x="2459" y="3729"/>
                  </a:cubicBezTo>
                  <a:cubicBezTo>
                    <a:pt x="2459" y="3811"/>
                    <a:pt x="2485" y="3889"/>
                    <a:pt x="2533" y="3954"/>
                  </a:cubicBezTo>
                  <a:cubicBezTo>
                    <a:pt x="2485" y="4019"/>
                    <a:pt x="2459" y="4097"/>
                    <a:pt x="2459" y="4179"/>
                  </a:cubicBezTo>
                  <a:cubicBezTo>
                    <a:pt x="2459" y="4357"/>
                    <a:pt x="2586" y="4513"/>
                    <a:pt x="2761" y="4549"/>
                  </a:cubicBezTo>
                  <a:lnTo>
                    <a:pt x="2766" y="4550"/>
                  </a:lnTo>
                  <a:lnTo>
                    <a:pt x="2767" y="4550"/>
                  </a:lnTo>
                  <a:cubicBezTo>
                    <a:pt x="2790" y="4554"/>
                    <a:pt x="2814" y="4556"/>
                    <a:pt x="2838" y="4556"/>
                  </a:cubicBezTo>
                  <a:cubicBezTo>
                    <a:pt x="2936" y="4556"/>
                    <a:pt x="3029" y="4519"/>
                    <a:pt x="3101" y="4451"/>
                  </a:cubicBezTo>
                  <a:lnTo>
                    <a:pt x="3607" y="3954"/>
                  </a:lnTo>
                  <a:lnTo>
                    <a:pt x="3110" y="3466"/>
                  </a:lnTo>
                  <a:cubicBezTo>
                    <a:pt x="3038" y="3392"/>
                    <a:pt x="2941" y="3351"/>
                    <a:pt x="2838" y="3351"/>
                  </a:cubicBezTo>
                  <a:close/>
                  <a:moveTo>
                    <a:pt x="4675" y="3351"/>
                  </a:moveTo>
                  <a:cubicBezTo>
                    <a:pt x="4577" y="3351"/>
                    <a:pt x="4484" y="3389"/>
                    <a:pt x="4413" y="3457"/>
                  </a:cubicBezTo>
                  <a:lnTo>
                    <a:pt x="3906" y="3954"/>
                  </a:lnTo>
                  <a:lnTo>
                    <a:pt x="4403" y="4442"/>
                  </a:lnTo>
                  <a:cubicBezTo>
                    <a:pt x="4475" y="4516"/>
                    <a:pt x="4572" y="4556"/>
                    <a:pt x="4675" y="4556"/>
                  </a:cubicBezTo>
                  <a:cubicBezTo>
                    <a:pt x="4692" y="4556"/>
                    <a:pt x="4708" y="4555"/>
                    <a:pt x="4724" y="4553"/>
                  </a:cubicBezTo>
                  <a:lnTo>
                    <a:pt x="4724" y="4476"/>
                  </a:lnTo>
                  <a:cubicBezTo>
                    <a:pt x="4708" y="4479"/>
                    <a:pt x="4692" y="4480"/>
                    <a:pt x="4675" y="4480"/>
                  </a:cubicBezTo>
                  <a:cubicBezTo>
                    <a:pt x="4593" y="4480"/>
                    <a:pt x="4515" y="4447"/>
                    <a:pt x="4458" y="4388"/>
                  </a:cubicBezTo>
                  <a:lnTo>
                    <a:pt x="4016" y="3954"/>
                  </a:lnTo>
                  <a:lnTo>
                    <a:pt x="4466" y="3512"/>
                  </a:lnTo>
                  <a:lnTo>
                    <a:pt x="4466" y="3512"/>
                  </a:lnTo>
                  <a:cubicBezTo>
                    <a:pt x="4523" y="3458"/>
                    <a:pt x="4597" y="3428"/>
                    <a:pt x="4675" y="3428"/>
                  </a:cubicBezTo>
                  <a:cubicBezTo>
                    <a:pt x="4692" y="3428"/>
                    <a:pt x="4708" y="3429"/>
                    <a:pt x="4724" y="3432"/>
                  </a:cubicBezTo>
                  <a:lnTo>
                    <a:pt x="4724" y="3354"/>
                  </a:lnTo>
                  <a:cubicBezTo>
                    <a:pt x="4708" y="3352"/>
                    <a:pt x="4692" y="3351"/>
                    <a:pt x="4675" y="3351"/>
                  </a:cubicBezTo>
                  <a:close/>
                  <a:moveTo>
                    <a:pt x="0" y="3355"/>
                  </a:moveTo>
                  <a:lnTo>
                    <a:pt x="0" y="3432"/>
                  </a:lnTo>
                  <a:cubicBezTo>
                    <a:pt x="62" y="3443"/>
                    <a:pt x="119" y="3473"/>
                    <a:pt x="164" y="3520"/>
                  </a:cubicBezTo>
                  <a:lnTo>
                    <a:pt x="606" y="3954"/>
                  </a:lnTo>
                  <a:lnTo>
                    <a:pt x="157" y="4396"/>
                  </a:lnTo>
                  <a:lnTo>
                    <a:pt x="156" y="4396"/>
                  </a:lnTo>
                  <a:cubicBezTo>
                    <a:pt x="112" y="4438"/>
                    <a:pt x="58" y="4465"/>
                    <a:pt x="0" y="4475"/>
                  </a:cubicBezTo>
                  <a:lnTo>
                    <a:pt x="0" y="4553"/>
                  </a:lnTo>
                  <a:cubicBezTo>
                    <a:pt x="78" y="4542"/>
                    <a:pt x="151" y="4507"/>
                    <a:pt x="210" y="4451"/>
                  </a:cubicBezTo>
                  <a:lnTo>
                    <a:pt x="716" y="3954"/>
                  </a:lnTo>
                  <a:lnTo>
                    <a:pt x="219" y="3466"/>
                  </a:lnTo>
                  <a:cubicBezTo>
                    <a:pt x="159" y="3405"/>
                    <a:pt x="83" y="3366"/>
                    <a:pt x="0" y="3355"/>
                  </a:cubicBezTo>
                  <a:close/>
                  <a:moveTo>
                    <a:pt x="1784" y="3428"/>
                  </a:moveTo>
                  <a:cubicBezTo>
                    <a:pt x="1804" y="3428"/>
                    <a:pt x="1825" y="3430"/>
                    <a:pt x="1844" y="3434"/>
                  </a:cubicBezTo>
                  <a:lnTo>
                    <a:pt x="1848" y="3435"/>
                  </a:lnTo>
                  <a:lnTo>
                    <a:pt x="1849" y="3435"/>
                  </a:lnTo>
                  <a:cubicBezTo>
                    <a:pt x="1987" y="3465"/>
                    <a:pt x="2087" y="3588"/>
                    <a:pt x="2087" y="3729"/>
                  </a:cubicBezTo>
                  <a:cubicBezTo>
                    <a:pt x="2087" y="3803"/>
                    <a:pt x="2060" y="3874"/>
                    <a:pt x="2011" y="3928"/>
                  </a:cubicBezTo>
                  <a:lnTo>
                    <a:pt x="1989" y="3954"/>
                  </a:lnTo>
                  <a:lnTo>
                    <a:pt x="2011" y="3979"/>
                  </a:lnTo>
                  <a:cubicBezTo>
                    <a:pt x="2060" y="4034"/>
                    <a:pt x="2087" y="4105"/>
                    <a:pt x="2087" y="4179"/>
                  </a:cubicBezTo>
                  <a:cubicBezTo>
                    <a:pt x="2087" y="4345"/>
                    <a:pt x="1951" y="4480"/>
                    <a:pt x="1784" y="4480"/>
                  </a:cubicBezTo>
                  <a:cubicBezTo>
                    <a:pt x="1701" y="4480"/>
                    <a:pt x="1624" y="4447"/>
                    <a:pt x="1567" y="4388"/>
                  </a:cubicBezTo>
                  <a:lnTo>
                    <a:pt x="1124" y="3954"/>
                  </a:lnTo>
                  <a:lnTo>
                    <a:pt x="1574" y="3512"/>
                  </a:lnTo>
                  <a:lnTo>
                    <a:pt x="1575" y="3512"/>
                  </a:lnTo>
                  <a:cubicBezTo>
                    <a:pt x="1632" y="3458"/>
                    <a:pt x="1706" y="3428"/>
                    <a:pt x="1784" y="3428"/>
                  </a:cubicBezTo>
                  <a:close/>
                  <a:moveTo>
                    <a:pt x="2838" y="3428"/>
                  </a:moveTo>
                  <a:cubicBezTo>
                    <a:pt x="2921" y="3428"/>
                    <a:pt x="2998" y="3460"/>
                    <a:pt x="3056" y="3520"/>
                  </a:cubicBezTo>
                  <a:lnTo>
                    <a:pt x="3498" y="3954"/>
                  </a:lnTo>
                  <a:lnTo>
                    <a:pt x="3048" y="4396"/>
                  </a:lnTo>
                  <a:lnTo>
                    <a:pt x="3048" y="4396"/>
                  </a:lnTo>
                  <a:cubicBezTo>
                    <a:pt x="2990" y="4450"/>
                    <a:pt x="2916" y="4480"/>
                    <a:pt x="2838" y="4480"/>
                  </a:cubicBezTo>
                  <a:cubicBezTo>
                    <a:pt x="2818" y="4480"/>
                    <a:pt x="2798" y="4478"/>
                    <a:pt x="2778" y="4474"/>
                  </a:cubicBezTo>
                  <a:lnTo>
                    <a:pt x="2774" y="4473"/>
                  </a:lnTo>
                  <a:lnTo>
                    <a:pt x="2773" y="4473"/>
                  </a:lnTo>
                  <a:cubicBezTo>
                    <a:pt x="2635" y="4443"/>
                    <a:pt x="2535" y="4320"/>
                    <a:pt x="2535" y="4179"/>
                  </a:cubicBezTo>
                  <a:cubicBezTo>
                    <a:pt x="2535" y="4105"/>
                    <a:pt x="2562" y="4034"/>
                    <a:pt x="2611" y="3979"/>
                  </a:cubicBezTo>
                  <a:lnTo>
                    <a:pt x="2634" y="3954"/>
                  </a:lnTo>
                  <a:lnTo>
                    <a:pt x="2611" y="3928"/>
                  </a:lnTo>
                  <a:cubicBezTo>
                    <a:pt x="2562" y="3874"/>
                    <a:pt x="2535" y="3803"/>
                    <a:pt x="2535" y="3729"/>
                  </a:cubicBezTo>
                  <a:cubicBezTo>
                    <a:pt x="2535" y="3563"/>
                    <a:pt x="2671" y="3428"/>
                    <a:pt x="2838" y="3428"/>
                  </a:cubicBezTo>
                  <a:close/>
                  <a:moveTo>
                    <a:pt x="1835" y="3691"/>
                  </a:moveTo>
                  <a:cubicBezTo>
                    <a:pt x="1811" y="3695"/>
                    <a:pt x="1787" y="3700"/>
                    <a:pt x="1763" y="3705"/>
                  </a:cubicBezTo>
                  <a:cubicBezTo>
                    <a:pt x="1756" y="3706"/>
                    <a:pt x="1749" y="3708"/>
                    <a:pt x="1742" y="3709"/>
                  </a:cubicBezTo>
                  <a:lnTo>
                    <a:pt x="1741" y="3709"/>
                  </a:lnTo>
                  <a:lnTo>
                    <a:pt x="1741" y="3709"/>
                  </a:lnTo>
                  <a:cubicBezTo>
                    <a:pt x="1696" y="3719"/>
                    <a:pt x="1651" y="3729"/>
                    <a:pt x="1605" y="3734"/>
                  </a:cubicBezTo>
                  <a:cubicBezTo>
                    <a:pt x="1605" y="3808"/>
                    <a:pt x="1606" y="3881"/>
                    <a:pt x="1606" y="3954"/>
                  </a:cubicBezTo>
                  <a:cubicBezTo>
                    <a:pt x="1606" y="4027"/>
                    <a:pt x="1605" y="4100"/>
                    <a:pt x="1605" y="4174"/>
                  </a:cubicBezTo>
                  <a:cubicBezTo>
                    <a:pt x="1651" y="4179"/>
                    <a:pt x="1696" y="4189"/>
                    <a:pt x="1741" y="4198"/>
                  </a:cubicBezTo>
                  <a:lnTo>
                    <a:pt x="1741" y="4199"/>
                  </a:lnTo>
                  <a:cubicBezTo>
                    <a:pt x="1748" y="4200"/>
                    <a:pt x="1756" y="4202"/>
                    <a:pt x="1763" y="4203"/>
                  </a:cubicBezTo>
                  <a:cubicBezTo>
                    <a:pt x="1787" y="4208"/>
                    <a:pt x="1811" y="4213"/>
                    <a:pt x="1835" y="4217"/>
                  </a:cubicBezTo>
                  <a:cubicBezTo>
                    <a:pt x="1840" y="4189"/>
                    <a:pt x="1823" y="4163"/>
                    <a:pt x="1799" y="4159"/>
                  </a:cubicBezTo>
                  <a:lnTo>
                    <a:pt x="1799" y="4159"/>
                  </a:lnTo>
                  <a:cubicBezTo>
                    <a:pt x="1800" y="4133"/>
                    <a:pt x="1782" y="4109"/>
                    <a:pt x="1758" y="4106"/>
                  </a:cubicBezTo>
                  <a:cubicBezTo>
                    <a:pt x="1756" y="4106"/>
                    <a:pt x="1755" y="4106"/>
                    <a:pt x="1753" y="4106"/>
                  </a:cubicBezTo>
                  <a:cubicBezTo>
                    <a:pt x="1731" y="4106"/>
                    <a:pt x="1714" y="4123"/>
                    <a:pt x="1713" y="4147"/>
                  </a:cubicBezTo>
                  <a:cubicBezTo>
                    <a:pt x="1676" y="4140"/>
                    <a:pt x="1647" y="4104"/>
                    <a:pt x="1648" y="4066"/>
                  </a:cubicBezTo>
                  <a:cubicBezTo>
                    <a:pt x="1648" y="4028"/>
                    <a:pt x="1678" y="3998"/>
                    <a:pt x="1716" y="3998"/>
                  </a:cubicBezTo>
                  <a:cubicBezTo>
                    <a:pt x="1716" y="4023"/>
                    <a:pt x="1735" y="4044"/>
                    <a:pt x="1760" y="4046"/>
                  </a:cubicBezTo>
                  <a:cubicBezTo>
                    <a:pt x="1761" y="4046"/>
                    <a:pt x="1762" y="4047"/>
                    <a:pt x="1764" y="4047"/>
                  </a:cubicBezTo>
                  <a:cubicBezTo>
                    <a:pt x="1786" y="4047"/>
                    <a:pt x="1805" y="4028"/>
                    <a:pt x="1807" y="4003"/>
                  </a:cubicBezTo>
                  <a:lnTo>
                    <a:pt x="1807" y="4003"/>
                  </a:lnTo>
                  <a:cubicBezTo>
                    <a:pt x="1808" y="4003"/>
                    <a:pt x="1809" y="4003"/>
                    <a:pt x="1809" y="4003"/>
                  </a:cubicBezTo>
                  <a:cubicBezTo>
                    <a:pt x="1834" y="4003"/>
                    <a:pt x="1856" y="3981"/>
                    <a:pt x="1856" y="3954"/>
                  </a:cubicBezTo>
                  <a:cubicBezTo>
                    <a:pt x="1856" y="3926"/>
                    <a:pt x="1834" y="3905"/>
                    <a:pt x="1809" y="3905"/>
                  </a:cubicBezTo>
                  <a:cubicBezTo>
                    <a:pt x="1809" y="3905"/>
                    <a:pt x="1808" y="3905"/>
                    <a:pt x="1807" y="3905"/>
                  </a:cubicBezTo>
                  <a:lnTo>
                    <a:pt x="1807" y="3905"/>
                  </a:lnTo>
                  <a:cubicBezTo>
                    <a:pt x="1805" y="3880"/>
                    <a:pt x="1786" y="3861"/>
                    <a:pt x="1764" y="3861"/>
                  </a:cubicBezTo>
                  <a:cubicBezTo>
                    <a:pt x="1762" y="3861"/>
                    <a:pt x="1761" y="3861"/>
                    <a:pt x="1760" y="3861"/>
                  </a:cubicBezTo>
                  <a:cubicBezTo>
                    <a:pt x="1735" y="3863"/>
                    <a:pt x="1716" y="3885"/>
                    <a:pt x="1716" y="3910"/>
                  </a:cubicBezTo>
                  <a:cubicBezTo>
                    <a:pt x="1678" y="3910"/>
                    <a:pt x="1648" y="3880"/>
                    <a:pt x="1648" y="3842"/>
                  </a:cubicBezTo>
                  <a:cubicBezTo>
                    <a:pt x="1647" y="3804"/>
                    <a:pt x="1677" y="3768"/>
                    <a:pt x="1713" y="3761"/>
                  </a:cubicBezTo>
                  <a:cubicBezTo>
                    <a:pt x="1714" y="3784"/>
                    <a:pt x="1731" y="3802"/>
                    <a:pt x="1753" y="3802"/>
                  </a:cubicBezTo>
                  <a:cubicBezTo>
                    <a:pt x="1755" y="3802"/>
                    <a:pt x="1756" y="3802"/>
                    <a:pt x="1758" y="3801"/>
                  </a:cubicBezTo>
                  <a:cubicBezTo>
                    <a:pt x="1782" y="3799"/>
                    <a:pt x="1800" y="3775"/>
                    <a:pt x="1799" y="3748"/>
                  </a:cubicBezTo>
                  <a:lnTo>
                    <a:pt x="1799" y="3748"/>
                  </a:lnTo>
                  <a:cubicBezTo>
                    <a:pt x="1823" y="3745"/>
                    <a:pt x="1840" y="3719"/>
                    <a:pt x="1835" y="3691"/>
                  </a:cubicBezTo>
                  <a:close/>
                  <a:moveTo>
                    <a:pt x="2787" y="3691"/>
                  </a:moveTo>
                  <a:cubicBezTo>
                    <a:pt x="2782" y="3719"/>
                    <a:pt x="2799" y="3745"/>
                    <a:pt x="2823" y="3748"/>
                  </a:cubicBezTo>
                  <a:lnTo>
                    <a:pt x="2823" y="3748"/>
                  </a:lnTo>
                  <a:cubicBezTo>
                    <a:pt x="2822" y="3775"/>
                    <a:pt x="2840" y="3799"/>
                    <a:pt x="2864" y="3801"/>
                  </a:cubicBezTo>
                  <a:cubicBezTo>
                    <a:pt x="2866" y="3802"/>
                    <a:pt x="2867" y="3802"/>
                    <a:pt x="2869" y="3802"/>
                  </a:cubicBezTo>
                  <a:cubicBezTo>
                    <a:pt x="2891" y="3802"/>
                    <a:pt x="2908" y="3784"/>
                    <a:pt x="2909" y="3760"/>
                  </a:cubicBezTo>
                  <a:cubicBezTo>
                    <a:pt x="2946" y="3768"/>
                    <a:pt x="2975" y="3803"/>
                    <a:pt x="2975" y="3842"/>
                  </a:cubicBezTo>
                  <a:cubicBezTo>
                    <a:pt x="2974" y="3880"/>
                    <a:pt x="2944" y="3910"/>
                    <a:pt x="2906" y="3910"/>
                  </a:cubicBezTo>
                  <a:cubicBezTo>
                    <a:pt x="2906" y="3885"/>
                    <a:pt x="2887" y="3863"/>
                    <a:pt x="2862" y="3861"/>
                  </a:cubicBezTo>
                  <a:cubicBezTo>
                    <a:pt x="2861" y="3861"/>
                    <a:pt x="2860" y="3861"/>
                    <a:pt x="2859" y="3861"/>
                  </a:cubicBezTo>
                  <a:cubicBezTo>
                    <a:pt x="2836" y="3861"/>
                    <a:pt x="2817" y="3880"/>
                    <a:pt x="2815" y="3905"/>
                  </a:cubicBezTo>
                  <a:lnTo>
                    <a:pt x="2815" y="3905"/>
                  </a:lnTo>
                  <a:cubicBezTo>
                    <a:pt x="2814" y="3905"/>
                    <a:pt x="2814" y="3905"/>
                    <a:pt x="2813" y="3905"/>
                  </a:cubicBezTo>
                  <a:cubicBezTo>
                    <a:pt x="2788" y="3905"/>
                    <a:pt x="2766" y="3926"/>
                    <a:pt x="2766" y="3954"/>
                  </a:cubicBezTo>
                  <a:cubicBezTo>
                    <a:pt x="2766" y="3981"/>
                    <a:pt x="2788" y="4003"/>
                    <a:pt x="2813" y="4003"/>
                  </a:cubicBezTo>
                  <a:cubicBezTo>
                    <a:pt x="2814" y="4003"/>
                    <a:pt x="2814" y="4003"/>
                    <a:pt x="2815" y="4003"/>
                  </a:cubicBezTo>
                  <a:lnTo>
                    <a:pt x="2815" y="4003"/>
                  </a:lnTo>
                  <a:cubicBezTo>
                    <a:pt x="2817" y="4028"/>
                    <a:pt x="2836" y="4047"/>
                    <a:pt x="2859" y="4047"/>
                  </a:cubicBezTo>
                  <a:cubicBezTo>
                    <a:pt x="2860" y="4047"/>
                    <a:pt x="2861" y="4046"/>
                    <a:pt x="2862" y="4046"/>
                  </a:cubicBezTo>
                  <a:cubicBezTo>
                    <a:pt x="2887" y="4044"/>
                    <a:pt x="2906" y="4022"/>
                    <a:pt x="2906" y="3997"/>
                  </a:cubicBezTo>
                  <a:cubicBezTo>
                    <a:pt x="2944" y="3997"/>
                    <a:pt x="2974" y="4028"/>
                    <a:pt x="2975" y="4066"/>
                  </a:cubicBezTo>
                  <a:cubicBezTo>
                    <a:pt x="2975" y="4104"/>
                    <a:pt x="2946" y="4139"/>
                    <a:pt x="2909" y="4147"/>
                  </a:cubicBezTo>
                  <a:cubicBezTo>
                    <a:pt x="2908" y="4123"/>
                    <a:pt x="2891" y="4106"/>
                    <a:pt x="2869" y="4106"/>
                  </a:cubicBezTo>
                  <a:cubicBezTo>
                    <a:pt x="2867" y="4106"/>
                    <a:pt x="2866" y="4106"/>
                    <a:pt x="2864" y="4106"/>
                  </a:cubicBezTo>
                  <a:cubicBezTo>
                    <a:pt x="2840" y="4109"/>
                    <a:pt x="2822" y="4133"/>
                    <a:pt x="2823" y="4159"/>
                  </a:cubicBezTo>
                  <a:lnTo>
                    <a:pt x="2823" y="4159"/>
                  </a:lnTo>
                  <a:cubicBezTo>
                    <a:pt x="2799" y="4163"/>
                    <a:pt x="2782" y="4189"/>
                    <a:pt x="2787" y="4217"/>
                  </a:cubicBezTo>
                  <a:cubicBezTo>
                    <a:pt x="2811" y="4213"/>
                    <a:pt x="2835" y="4208"/>
                    <a:pt x="2859" y="4203"/>
                  </a:cubicBezTo>
                  <a:cubicBezTo>
                    <a:pt x="2866" y="4202"/>
                    <a:pt x="2873" y="4200"/>
                    <a:pt x="2880" y="4199"/>
                  </a:cubicBezTo>
                  <a:lnTo>
                    <a:pt x="2881" y="4198"/>
                  </a:lnTo>
                  <a:cubicBezTo>
                    <a:pt x="2927" y="4189"/>
                    <a:pt x="2972" y="4179"/>
                    <a:pt x="3017" y="4174"/>
                  </a:cubicBezTo>
                  <a:cubicBezTo>
                    <a:pt x="3017" y="4100"/>
                    <a:pt x="3017" y="4027"/>
                    <a:pt x="3017" y="3954"/>
                  </a:cubicBezTo>
                  <a:cubicBezTo>
                    <a:pt x="3017" y="3881"/>
                    <a:pt x="3017" y="3808"/>
                    <a:pt x="3017" y="3734"/>
                  </a:cubicBezTo>
                  <a:cubicBezTo>
                    <a:pt x="2972" y="3729"/>
                    <a:pt x="2927" y="3719"/>
                    <a:pt x="2881" y="3709"/>
                  </a:cubicBezTo>
                  <a:lnTo>
                    <a:pt x="2881" y="3709"/>
                  </a:lnTo>
                  <a:cubicBezTo>
                    <a:pt x="2874" y="3708"/>
                    <a:pt x="2867" y="3706"/>
                    <a:pt x="2859" y="3705"/>
                  </a:cubicBezTo>
                  <a:cubicBezTo>
                    <a:pt x="2835" y="3700"/>
                    <a:pt x="2811" y="3695"/>
                    <a:pt x="2787" y="3691"/>
                  </a:cubicBezTo>
                  <a:close/>
                  <a:moveTo>
                    <a:pt x="4724" y="3691"/>
                  </a:moveTo>
                  <a:cubicBezTo>
                    <a:pt x="4701" y="3695"/>
                    <a:pt x="4677" y="3700"/>
                    <a:pt x="4654" y="3705"/>
                  </a:cubicBezTo>
                  <a:cubicBezTo>
                    <a:pt x="4647" y="3706"/>
                    <a:pt x="4640" y="3708"/>
                    <a:pt x="4633" y="3709"/>
                  </a:cubicBezTo>
                  <a:lnTo>
                    <a:pt x="4632" y="3709"/>
                  </a:lnTo>
                  <a:cubicBezTo>
                    <a:pt x="4587" y="3719"/>
                    <a:pt x="4542" y="3729"/>
                    <a:pt x="4496" y="3734"/>
                  </a:cubicBezTo>
                  <a:cubicBezTo>
                    <a:pt x="4497" y="3808"/>
                    <a:pt x="4497" y="3881"/>
                    <a:pt x="4497" y="3954"/>
                  </a:cubicBezTo>
                  <a:cubicBezTo>
                    <a:pt x="4497" y="4027"/>
                    <a:pt x="4497" y="4100"/>
                    <a:pt x="4496" y="4174"/>
                  </a:cubicBezTo>
                  <a:cubicBezTo>
                    <a:pt x="4542" y="4179"/>
                    <a:pt x="4587" y="4189"/>
                    <a:pt x="4632" y="4198"/>
                  </a:cubicBezTo>
                  <a:lnTo>
                    <a:pt x="4633" y="4199"/>
                  </a:lnTo>
                  <a:cubicBezTo>
                    <a:pt x="4640" y="4200"/>
                    <a:pt x="4647" y="4202"/>
                    <a:pt x="4654" y="4203"/>
                  </a:cubicBezTo>
                  <a:cubicBezTo>
                    <a:pt x="4677" y="4208"/>
                    <a:pt x="4701" y="4213"/>
                    <a:pt x="4724" y="4216"/>
                  </a:cubicBezTo>
                  <a:lnTo>
                    <a:pt x="4724" y="4191"/>
                  </a:lnTo>
                  <a:cubicBezTo>
                    <a:pt x="4719" y="4175"/>
                    <a:pt x="4706" y="4162"/>
                    <a:pt x="4690" y="4159"/>
                  </a:cubicBezTo>
                  <a:lnTo>
                    <a:pt x="4690" y="4159"/>
                  </a:lnTo>
                  <a:cubicBezTo>
                    <a:pt x="4691" y="4133"/>
                    <a:pt x="4673" y="4109"/>
                    <a:pt x="4649" y="4106"/>
                  </a:cubicBezTo>
                  <a:cubicBezTo>
                    <a:pt x="4648" y="4106"/>
                    <a:pt x="4646" y="4106"/>
                    <a:pt x="4644" y="4106"/>
                  </a:cubicBezTo>
                  <a:cubicBezTo>
                    <a:pt x="4622" y="4106"/>
                    <a:pt x="4605" y="4123"/>
                    <a:pt x="4605" y="4147"/>
                  </a:cubicBezTo>
                  <a:cubicBezTo>
                    <a:pt x="4568" y="4140"/>
                    <a:pt x="4539" y="4104"/>
                    <a:pt x="4539" y="4066"/>
                  </a:cubicBezTo>
                  <a:cubicBezTo>
                    <a:pt x="4539" y="4028"/>
                    <a:pt x="4569" y="3998"/>
                    <a:pt x="4608" y="3998"/>
                  </a:cubicBezTo>
                  <a:cubicBezTo>
                    <a:pt x="4608" y="4023"/>
                    <a:pt x="4627" y="4044"/>
                    <a:pt x="4651" y="4046"/>
                  </a:cubicBezTo>
                  <a:cubicBezTo>
                    <a:pt x="4652" y="4046"/>
                    <a:pt x="4654" y="4047"/>
                    <a:pt x="4655" y="4047"/>
                  </a:cubicBezTo>
                  <a:cubicBezTo>
                    <a:pt x="4677" y="4047"/>
                    <a:pt x="4697" y="4028"/>
                    <a:pt x="4698" y="4003"/>
                  </a:cubicBezTo>
                  <a:lnTo>
                    <a:pt x="4698" y="4003"/>
                  </a:lnTo>
                  <a:cubicBezTo>
                    <a:pt x="4699" y="4003"/>
                    <a:pt x="4700" y="4003"/>
                    <a:pt x="4700" y="4003"/>
                  </a:cubicBezTo>
                  <a:cubicBezTo>
                    <a:pt x="4709" y="4003"/>
                    <a:pt x="4717" y="4000"/>
                    <a:pt x="4724" y="3996"/>
                  </a:cubicBezTo>
                  <a:lnTo>
                    <a:pt x="4724" y="3912"/>
                  </a:lnTo>
                  <a:cubicBezTo>
                    <a:pt x="4717" y="3907"/>
                    <a:pt x="4709" y="3905"/>
                    <a:pt x="4701" y="3905"/>
                  </a:cubicBezTo>
                  <a:cubicBezTo>
                    <a:pt x="4700" y="3905"/>
                    <a:pt x="4699" y="3905"/>
                    <a:pt x="4698" y="3905"/>
                  </a:cubicBezTo>
                  <a:lnTo>
                    <a:pt x="4698" y="3905"/>
                  </a:lnTo>
                  <a:cubicBezTo>
                    <a:pt x="4697" y="3880"/>
                    <a:pt x="4677" y="3861"/>
                    <a:pt x="4655" y="3861"/>
                  </a:cubicBezTo>
                  <a:cubicBezTo>
                    <a:pt x="4654" y="3861"/>
                    <a:pt x="4652" y="3861"/>
                    <a:pt x="4651" y="3861"/>
                  </a:cubicBezTo>
                  <a:cubicBezTo>
                    <a:pt x="4627" y="3863"/>
                    <a:pt x="4607" y="3885"/>
                    <a:pt x="4608" y="3910"/>
                  </a:cubicBezTo>
                  <a:cubicBezTo>
                    <a:pt x="4569" y="3910"/>
                    <a:pt x="4539" y="3880"/>
                    <a:pt x="4539" y="3842"/>
                  </a:cubicBezTo>
                  <a:cubicBezTo>
                    <a:pt x="4539" y="3804"/>
                    <a:pt x="4568" y="3768"/>
                    <a:pt x="4605" y="3761"/>
                  </a:cubicBezTo>
                  <a:cubicBezTo>
                    <a:pt x="4605" y="3784"/>
                    <a:pt x="4622" y="3802"/>
                    <a:pt x="4644" y="3802"/>
                  </a:cubicBezTo>
                  <a:cubicBezTo>
                    <a:pt x="4646" y="3802"/>
                    <a:pt x="4648" y="3802"/>
                    <a:pt x="4649" y="3801"/>
                  </a:cubicBezTo>
                  <a:cubicBezTo>
                    <a:pt x="4673" y="3799"/>
                    <a:pt x="4691" y="3775"/>
                    <a:pt x="4690" y="3748"/>
                  </a:cubicBezTo>
                  <a:lnTo>
                    <a:pt x="4690" y="3748"/>
                  </a:lnTo>
                  <a:cubicBezTo>
                    <a:pt x="4706" y="3746"/>
                    <a:pt x="4719" y="3733"/>
                    <a:pt x="4724" y="3717"/>
                  </a:cubicBezTo>
                  <a:lnTo>
                    <a:pt x="4724" y="3691"/>
                  </a:lnTo>
                  <a:close/>
                  <a:moveTo>
                    <a:pt x="0" y="3711"/>
                  </a:moveTo>
                  <a:lnTo>
                    <a:pt x="0" y="3795"/>
                  </a:lnTo>
                  <a:cubicBezTo>
                    <a:pt x="10" y="3788"/>
                    <a:pt x="17" y="3775"/>
                    <a:pt x="18" y="3760"/>
                  </a:cubicBezTo>
                  <a:cubicBezTo>
                    <a:pt x="54" y="3768"/>
                    <a:pt x="83" y="3803"/>
                    <a:pt x="83" y="3842"/>
                  </a:cubicBezTo>
                  <a:cubicBezTo>
                    <a:pt x="83" y="3880"/>
                    <a:pt x="53" y="3910"/>
                    <a:pt x="15" y="3910"/>
                  </a:cubicBezTo>
                  <a:cubicBezTo>
                    <a:pt x="15" y="3897"/>
                    <a:pt x="9" y="3884"/>
                    <a:pt x="0" y="3875"/>
                  </a:cubicBezTo>
                  <a:lnTo>
                    <a:pt x="0" y="4032"/>
                  </a:lnTo>
                  <a:cubicBezTo>
                    <a:pt x="9" y="4023"/>
                    <a:pt x="15" y="4011"/>
                    <a:pt x="15" y="3997"/>
                  </a:cubicBezTo>
                  <a:cubicBezTo>
                    <a:pt x="53" y="3997"/>
                    <a:pt x="83" y="4028"/>
                    <a:pt x="83" y="4066"/>
                  </a:cubicBezTo>
                  <a:cubicBezTo>
                    <a:pt x="83" y="4104"/>
                    <a:pt x="54" y="4139"/>
                    <a:pt x="18" y="4147"/>
                  </a:cubicBezTo>
                  <a:cubicBezTo>
                    <a:pt x="17" y="4132"/>
                    <a:pt x="10" y="4120"/>
                    <a:pt x="0" y="4113"/>
                  </a:cubicBezTo>
                  <a:lnTo>
                    <a:pt x="0" y="4196"/>
                  </a:lnTo>
                  <a:cubicBezTo>
                    <a:pt x="42" y="4188"/>
                    <a:pt x="84" y="4179"/>
                    <a:pt x="126" y="4174"/>
                  </a:cubicBezTo>
                  <a:cubicBezTo>
                    <a:pt x="125" y="4100"/>
                    <a:pt x="125" y="4027"/>
                    <a:pt x="125" y="3954"/>
                  </a:cubicBezTo>
                  <a:cubicBezTo>
                    <a:pt x="125" y="3881"/>
                    <a:pt x="125" y="3808"/>
                    <a:pt x="126" y="3734"/>
                  </a:cubicBezTo>
                  <a:cubicBezTo>
                    <a:pt x="84" y="3729"/>
                    <a:pt x="42" y="3720"/>
                    <a:pt x="0" y="3711"/>
                  </a:cubicBezTo>
                  <a:close/>
                  <a:moveTo>
                    <a:pt x="158" y="3737"/>
                  </a:moveTo>
                  <a:cubicBezTo>
                    <a:pt x="158" y="3882"/>
                    <a:pt x="158" y="4026"/>
                    <a:pt x="158" y="4171"/>
                  </a:cubicBezTo>
                  <a:cubicBezTo>
                    <a:pt x="169" y="4170"/>
                    <a:pt x="180" y="4170"/>
                    <a:pt x="191" y="4170"/>
                  </a:cubicBezTo>
                  <a:lnTo>
                    <a:pt x="191" y="3738"/>
                  </a:lnTo>
                  <a:cubicBezTo>
                    <a:pt x="180" y="3738"/>
                    <a:pt x="169" y="3737"/>
                    <a:pt x="158" y="3737"/>
                  </a:cubicBezTo>
                  <a:close/>
                  <a:moveTo>
                    <a:pt x="1573" y="3737"/>
                  </a:moveTo>
                  <a:cubicBezTo>
                    <a:pt x="1562" y="3737"/>
                    <a:pt x="1551" y="3738"/>
                    <a:pt x="1540" y="3738"/>
                  </a:cubicBezTo>
                  <a:lnTo>
                    <a:pt x="1540" y="4170"/>
                  </a:lnTo>
                  <a:cubicBezTo>
                    <a:pt x="1551" y="4170"/>
                    <a:pt x="1562" y="4170"/>
                    <a:pt x="1573" y="4171"/>
                  </a:cubicBezTo>
                  <a:cubicBezTo>
                    <a:pt x="1573" y="4026"/>
                    <a:pt x="1573" y="3882"/>
                    <a:pt x="1573" y="3737"/>
                  </a:cubicBezTo>
                  <a:close/>
                  <a:moveTo>
                    <a:pt x="3050" y="3737"/>
                  </a:moveTo>
                  <a:cubicBezTo>
                    <a:pt x="3049" y="3882"/>
                    <a:pt x="3049" y="4026"/>
                    <a:pt x="3050" y="4171"/>
                  </a:cubicBezTo>
                  <a:cubicBezTo>
                    <a:pt x="3060" y="4170"/>
                    <a:pt x="3071" y="4170"/>
                    <a:pt x="3082" y="4170"/>
                  </a:cubicBezTo>
                  <a:lnTo>
                    <a:pt x="3082" y="3738"/>
                  </a:lnTo>
                  <a:cubicBezTo>
                    <a:pt x="3071" y="3738"/>
                    <a:pt x="3060" y="3737"/>
                    <a:pt x="3050" y="3737"/>
                  </a:cubicBezTo>
                  <a:close/>
                  <a:moveTo>
                    <a:pt x="4464" y="3737"/>
                  </a:moveTo>
                  <a:cubicBezTo>
                    <a:pt x="4453" y="3737"/>
                    <a:pt x="4442" y="3738"/>
                    <a:pt x="4431" y="3738"/>
                  </a:cubicBezTo>
                  <a:lnTo>
                    <a:pt x="4431" y="4170"/>
                  </a:lnTo>
                  <a:cubicBezTo>
                    <a:pt x="4442" y="4170"/>
                    <a:pt x="4453" y="4170"/>
                    <a:pt x="4464" y="4171"/>
                  </a:cubicBezTo>
                  <a:cubicBezTo>
                    <a:pt x="4464" y="4026"/>
                    <a:pt x="4464" y="3882"/>
                    <a:pt x="4464" y="3737"/>
                  </a:cubicBezTo>
                  <a:close/>
                  <a:moveTo>
                    <a:pt x="865" y="4104"/>
                  </a:moveTo>
                  <a:lnTo>
                    <a:pt x="378" y="4600"/>
                  </a:lnTo>
                  <a:cubicBezTo>
                    <a:pt x="341" y="4636"/>
                    <a:pt x="312" y="4678"/>
                    <a:pt x="293" y="4724"/>
                  </a:cubicBezTo>
                  <a:lnTo>
                    <a:pt x="378" y="4724"/>
                  </a:lnTo>
                  <a:cubicBezTo>
                    <a:pt x="392" y="4699"/>
                    <a:pt x="410" y="4676"/>
                    <a:pt x="431" y="4655"/>
                  </a:cubicBezTo>
                  <a:lnTo>
                    <a:pt x="865" y="4213"/>
                  </a:lnTo>
                  <a:lnTo>
                    <a:pt x="1307" y="4663"/>
                  </a:lnTo>
                  <a:lnTo>
                    <a:pt x="1307" y="4663"/>
                  </a:lnTo>
                  <a:cubicBezTo>
                    <a:pt x="1325" y="4682"/>
                    <a:pt x="1340" y="4702"/>
                    <a:pt x="1353" y="4724"/>
                  </a:cubicBezTo>
                  <a:lnTo>
                    <a:pt x="1438" y="4724"/>
                  </a:lnTo>
                  <a:cubicBezTo>
                    <a:pt x="1420" y="4683"/>
                    <a:pt x="1395" y="4644"/>
                    <a:pt x="1363" y="4610"/>
                  </a:cubicBezTo>
                  <a:lnTo>
                    <a:pt x="865" y="4104"/>
                  </a:lnTo>
                  <a:close/>
                  <a:moveTo>
                    <a:pt x="3757" y="4104"/>
                  </a:moveTo>
                  <a:lnTo>
                    <a:pt x="3269" y="4600"/>
                  </a:lnTo>
                  <a:cubicBezTo>
                    <a:pt x="3232" y="4636"/>
                    <a:pt x="3203" y="4678"/>
                    <a:pt x="3184" y="4724"/>
                  </a:cubicBezTo>
                  <a:lnTo>
                    <a:pt x="3269" y="4724"/>
                  </a:lnTo>
                  <a:cubicBezTo>
                    <a:pt x="3283" y="4699"/>
                    <a:pt x="3301" y="4676"/>
                    <a:pt x="3323" y="4655"/>
                  </a:cubicBezTo>
                  <a:lnTo>
                    <a:pt x="3757" y="4213"/>
                  </a:lnTo>
                  <a:lnTo>
                    <a:pt x="4198" y="4663"/>
                  </a:lnTo>
                  <a:lnTo>
                    <a:pt x="4199" y="4663"/>
                  </a:lnTo>
                  <a:cubicBezTo>
                    <a:pt x="4217" y="4682"/>
                    <a:pt x="4232" y="4702"/>
                    <a:pt x="4244" y="4724"/>
                  </a:cubicBezTo>
                  <a:lnTo>
                    <a:pt x="4329" y="4724"/>
                  </a:lnTo>
                  <a:cubicBezTo>
                    <a:pt x="4311" y="4683"/>
                    <a:pt x="4286" y="4644"/>
                    <a:pt x="4254" y="4610"/>
                  </a:cubicBezTo>
                  <a:lnTo>
                    <a:pt x="3757" y="4104"/>
                  </a:lnTo>
                  <a:close/>
                  <a:moveTo>
                    <a:pt x="649" y="4628"/>
                  </a:moveTo>
                  <a:cubicBezTo>
                    <a:pt x="649" y="4639"/>
                    <a:pt x="649" y="4650"/>
                    <a:pt x="648" y="4661"/>
                  </a:cubicBezTo>
                  <a:cubicBezTo>
                    <a:pt x="721" y="4661"/>
                    <a:pt x="793" y="4661"/>
                    <a:pt x="865" y="4661"/>
                  </a:cubicBezTo>
                  <a:cubicBezTo>
                    <a:pt x="938" y="4661"/>
                    <a:pt x="1010" y="4661"/>
                    <a:pt x="1083" y="4661"/>
                  </a:cubicBezTo>
                  <a:cubicBezTo>
                    <a:pt x="1082" y="4650"/>
                    <a:pt x="1081" y="4639"/>
                    <a:pt x="1081" y="4628"/>
                  </a:cubicBezTo>
                  <a:lnTo>
                    <a:pt x="649" y="4628"/>
                  </a:lnTo>
                  <a:close/>
                  <a:moveTo>
                    <a:pt x="3541" y="4628"/>
                  </a:moveTo>
                  <a:cubicBezTo>
                    <a:pt x="3541" y="4639"/>
                    <a:pt x="3540" y="4650"/>
                    <a:pt x="3540" y="4661"/>
                  </a:cubicBezTo>
                  <a:cubicBezTo>
                    <a:pt x="3612" y="4661"/>
                    <a:pt x="3684" y="4661"/>
                    <a:pt x="3757" y="4661"/>
                  </a:cubicBezTo>
                  <a:cubicBezTo>
                    <a:pt x="3829" y="4661"/>
                    <a:pt x="3901" y="4661"/>
                    <a:pt x="3974" y="4661"/>
                  </a:cubicBezTo>
                  <a:cubicBezTo>
                    <a:pt x="3973" y="4650"/>
                    <a:pt x="3973" y="4639"/>
                    <a:pt x="3973" y="4628"/>
                  </a:cubicBezTo>
                  <a:lnTo>
                    <a:pt x="3541" y="4628"/>
                  </a:lnTo>
                  <a:close/>
                  <a:moveTo>
                    <a:pt x="645" y="4694"/>
                  </a:moveTo>
                  <a:cubicBezTo>
                    <a:pt x="644" y="4704"/>
                    <a:pt x="643" y="4714"/>
                    <a:pt x="641" y="4724"/>
                  </a:cubicBezTo>
                  <a:lnTo>
                    <a:pt x="1090" y="4724"/>
                  </a:lnTo>
                  <a:cubicBezTo>
                    <a:pt x="1088" y="4714"/>
                    <a:pt x="1087" y="4704"/>
                    <a:pt x="1085" y="4694"/>
                  </a:cubicBezTo>
                  <a:cubicBezTo>
                    <a:pt x="1012" y="4694"/>
                    <a:pt x="939" y="4694"/>
                    <a:pt x="865" y="4694"/>
                  </a:cubicBezTo>
                  <a:cubicBezTo>
                    <a:pt x="792" y="4694"/>
                    <a:pt x="719" y="4694"/>
                    <a:pt x="645" y="4694"/>
                  </a:cubicBezTo>
                  <a:close/>
                  <a:moveTo>
                    <a:pt x="3537" y="4694"/>
                  </a:moveTo>
                  <a:cubicBezTo>
                    <a:pt x="3535" y="4704"/>
                    <a:pt x="3534" y="4714"/>
                    <a:pt x="3532" y="4724"/>
                  </a:cubicBezTo>
                  <a:lnTo>
                    <a:pt x="3981" y="4724"/>
                  </a:lnTo>
                  <a:cubicBezTo>
                    <a:pt x="3979" y="4714"/>
                    <a:pt x="3978" y="4704"/>
                    <a:pt x="3977" y="4694"/>
                  </a:cubicBezTo>
                  <a:cubicBezTo>
                    <a:pt x="3903" y="4694"/>
                    <a:pt x="3830" y="4694"/>
                    <a:pt x="3757" y="4694"/>
                  </a:cubicBezTo>
                  <a:cubicBezTo>
                    <a:pt x="3684" y="4694"/>
                    <a:pt x="3611" y="4694"/>
                    <a:pt x="3537" y="4694"/>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 name="Rectangle 6"/>
            <p:cNvSpPr>
              <a:spLocks noChangeArrowheads="1"/>
            </p:cNvSpPr>
            <p:nvPr/>
          </p:nvSpPr>
          <p:spPr bwMode="auto">
            <a:xfrm>
              <a:off x="1015" y="2970"/>
              <a:ext cx="2269" cy="234"/>
            </a:xfrm>
            <a:prstGeom prst="rect">
              <a:avLst/>
            </a:prstGeom>
            <a:gradFill flip="none" rotWithShape="1">
              <a:gsLst>
                <a:gs pos="5000">
                  <a:srgbClr val="9C8351"/>
                </a:gs>
                <a:gs pos="100000">
                  <a:srgbClr val="BFB07C"/>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 name="Freeform 7"/>
            <p:cNvSpPr>
              <a:spLocks/>
            </p:cNvSpPr>
            <p:nvPr/>
          </p:nvSpPr>
          <p:spPr bwMode="auto">
            <a:xfrm>
              <a:off x="1381" y="3039"/>
              <a:ext cx="37" cy="93"/>
            </a:xfrm>
            <a:custGeom>
              <a:avLst/>
              <a:gdLst>
                <a:gd name="T0" fmla="*/ 77 w 77"/>
                <a:gd name="T1" fmla="*/ 194 h 194"/>
                <a:gd name="T2" fmla="*/ 0 w 77"/>
                <a:gd name="T3" fmla="*/ 194 h 194"/>
                <a:gd name="T4" fmla="*/ 0 w 77"/>
                <a:gd name="T5" fmla="*/ 174 h 194"/>
                <a:gd name="T6" fmla="*/ 26 w 77"/>
                <a:gd name="T7" fmla="*/ 174 h 194"/>
                <a:gd name="T8" fmla="*/ 26 w 77"/>
                <a:gd name="T9" fmla="*/ 20 h 194"/>
                <a:gd name="T10" fmla="*/ 0 w 77"/>
                <a:gd name="T11" fmla="*/ 20 h 194"/>
                <a:gd name="T12" fmla="*/ 0 w 77"/>
                <a:gd name="T13" fmla="*/ 0 h 194"/>
                <a:gd name="T14" fmla="*/ 77 w 77"/>
                <a:gd name="T15" fmla="*/ 0 h 194"/>
                <a:gd name="T16" fmla="*/ 77 w 77"/>
                <a:gd name="T17" fmla="*/ 20 h 194"/>
                <a:gd name="T18" fmla="*/ 51 w 77"/>
                <a:gd name="T19" fmla="*/ 20 h 194"/>
                <a:gd name="T20" fmla="*/ 51 w 77"/>
                <a:gd name="T21" fmla="*/ 174 h 194"/>
                <a:gd name="T22" fmla="*/ 77 w 77"/>
                <a:gd name="T23" fmla="*/ 174 h 194"/>
                <a:gd name="T24" fmla="*/ 77 w 77"/>
                <a:gd name="T2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194">
                  <a:moveTo>
                    <a:pt x="77" y="194"/>
                  </a:moveTo>
                  <a:lnTo>
                    <a:pt x="0" y="194"/>
                  </a:lnTo>
                  <a:lnTo>
                    <a:pt x="0" y="174"/>
                  </a:lnTo>
                  <a:lnTo>
                    <a:pt x="26" y="174"/>
                  </a:lnTo>
                  <a:lnTo>
                    <a:pt x="26" y="20"/>
                  </a:lnTo>
                  <a:lnTo>
                    <a:pt x="0" y="20"/>
                  </a:lnTo>
                  <a:lnTo>
                    <a:pt x="0" y="0"/>
                  </a:lnTo>
                  <a:lnTo>
                    <a:pt x="77" y="0"/>
                  </a:lnTo>
                  <a:lnTo>
                    <a:pt x="77" y="20"/>
                  </a:lnTo>
                  <a:lnTo>
                    <a:pt x="51" y="20"/>
                  </a:lnTo>
                  <a:lnTo>
                    <a:pt x="51" y="174"/>
                  </a:lnTo>
                  <a:lnTo>
                    <a:pt x="77" y="174"/>
                  </a:lnTo>
                  <a:lnTo>
                    <a:pt x="77"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 name="Rectangle 8"/>
            <p:cNvSpPr>
              <a:spLocks noChangeArrowheads="1"/>
            </p:cNvSpPr>
            <p:nvPr/>
          </p:nvSpPr>
          <p:spPr bwMode="auto">
            <a:xfrm>
              <a:off x="1423" y="3114"/>
              <a:ext cx="15"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 name="Freeform 9"/>
            <p:cNvSpPr>
              <a:spLocks/>
            </p:cNvSpPr>
            <p:nvPr/>
          </p:nvSpPr>
          <p:spPr bwMode="auto">
            <a:xfrm>
              <a:off x="1479" y="3060"/>
              <a:ext cx="102" cy="72"/>
            </a:xfrm>
            <a:custGeom>
              <a:avLst/>
              <a:gdLst>
                <a:gd name="T0" fmla="*/ 212 w 212"/>
                <a:gd name="T1" fmla="*/ 150 h 150"/>
                <a:gd name="T2" fmla="*/ 188 w 212"/>
                <a:gd name="T3" fmla="*/ 150 h 150"/>
                <a:gd name="T4" fmla="*/ 188 w 212"/>
                <a:gd name="T5" fmla="*/ 67 h 150"/>
                <a:gd name="T6" fmla="*/ 187 w 212"/>
                <a:gd name="T7" fmla="*/ 49 h 150"/>
                <a:gd name="T8" fmla="*/ 183 w 212"/>
                <a:gd name="T9" fmla="*/ 35 h 150"/>
                <a:gd name="T10" fmla="*/ 175 w 212"/>
                <a:gd name="T11" fmla="*/ 27 h 150"/>
                <a:gd name="T12" fmla="*/ 159 w 212"/>
                <a:gd name="T13" fmla="*/ 24 h 150"/>
                <a:gd name="T14" fmla="*/ 138 w 212"/>
                <a:gd name="T15" fmla="*/ 29 h 150"/>
                <a:gd name="T16" fmla="*/ 117 w 212"/>
                <a:gd name="T17" fmla="*/ 42 h 150"/>
                <a:gd name="T18" fmla="*/ 118 w 212"/>
                <a:gd name="T19" fmla="*/ 49 h 150"/>
                <a:gd name="T20" fmla="*/ 118 w 212"/>
                <a:gd name="T21" fmla="*/ 57 h 150"/>
                <a:gd name="T22" fmla="*/ 118 w 212"/>
                <a:gd name="T23" fmla="*/ 150 h 150"/>
                <a:gd name="T24" fmla="*/ 94 w 212"/>
                <a:gd name="T25" fmla="*/ 150 h 150"/>
                <a:gd name="T26" fmla="*/ 94 w 212"/>
                <a:gd name="T27" fmla="*/ 67 h 150"/>
                <a:gd name="T28" fmla="*/ 93 w 212"/>
                <a:gd name="T29" fmla="*/ 49 h 150"/>
                <a:gd name="T30" fmla="*/ 89 w 212"/>
                <a:gd name="T31" fmla="*/ 35 h 150"/>
                <a:gd name="T32" fmla="*/ 81 w 212"/>
                <a:gd name="T33" fmla="*/ 27 h 150"/>
                <a:gd name="T34" fmla="*/ 65 w 212"/>
                <a:gd name="T35" fmla="*/ 24 h 150"/>
                <a:gd name="T36" fmla="*/ 45 w 212"/>
                <a:gd name="T37" fmla="*/ 29 h 150"/>
                <a:gd name="T38" fmla="*/ 25 w 212"/>
                <a:gd name="T39" fmla="*/ 41 h 150"/>
                <a:gd name="T40" fmla="*/ 25 w 212"/>
                <a:gd name="T41" fmla="*/ 150 h 150"/>
                <a:gd name="T42" fmla="*/ 0 w 212"/>
                <a:gd name="T43" fmla="*/ 150 h 150"/>
                <a:gd name="T44" fmla="*/ 0 w 212"/>
                <a:gd name="T45" fmla="*/ 5 h 150"/>
                <a:gd name="T46" fmla="*/ 25 w 212"/>
                <a:gd name="T47" fmla="*/ 5 h 150"/>
                <a:gd name="T48" fmla="*/ 25 w 212"/>
                <a:gd name="T49" fmla="*/ 21 h 150"/>
                <a:gd name="T50" fmla="*/ 47 w 212"/>
                <a:gd name="T51" fmla="*/ 6 h 150"/>
                <a:gd name="T52" fmla="*/ 72 w 212"/>
                <a:gd name="T53" fmla="*/ 0 h 150"/>
                <a:gd name="T54" fmla="*/ 97 w 212"/>
                <a:gd name="T55" fmla="*/ 7 h 150"/>
                <a:gd name="T56" fmla="*/ 112 w 212"/>
                <a:gd name="T57" fmla="*/ 24 h 150"/>
                <a:gd name="T58" fmla="*/ 139 w 212"/>
                <a:gd name="T59" fmla="*/ 6 h 150"/>
                <a:gd name="T60" fmla="*/ 166 w 212"/>
                <a:gd name="T61" fmla="*/ 0 h 150"/>
                <a:gd name="T62" fmla="*/ 201 w 212"/>
                <a:gd name="T63" fmla="*/ 15 h 150"/>
                <a:gd name="T64" fmla="*/ 212 w 212"/>
                <a:gd name="T65" fmla="*/ 56 h 150"/>
                <a:gd name="T66" fmla="*/ 212 w 212"/>
                <a:gd name="T6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150">
                  <a:moveTo>
                    <a:pt x="212" y="150"/>
                  </a:moveTo>
                  <a:lnTo>
                    <a:pt x="188" y="150"/>
                  </a:lnTo>
                  <a:lnTo>
                    <a:pt x="188" y="67"/>
                  </a:lnTo>
                  <a:cubicBezTo>
                    <a:pt x="188" y="61"/>
                    <a:pt x="187" y="55"/>
                    <a:pt x="187" y="49"/>
                  </a:cubicBezTo>
                  <a:cubicBezTo>
                    <a:pt x="186" y="43"/>
                    <a:pt x="185" y="39"/>
                    <a:pt x="183" y="35"/>
                  </a:cubicBezTo>
                  <a:cubicBezTo>
                    <a:pt x="181" y="31"/>
                    <a:pt x="179" y="29"/>
                    <a:pt x="175" y="27"/>
                  </a:cubicBezTo>
                  <a:cubicBezTo>
                    <a:pt x="171" y="25"/>
                    <a:pt x="166" y="24"/>
                    <a:pt x="159" y="24"/>
                  </a:cubicBezTo>
                  <a:cubicBezTo>
                    <a:pt x="152" y="24"/>
                    <a:pt x="145" y="26"/>
                    <a:pt x="138" y="29"/>
                  </a:cubicBezTo>
                  <a:cubicBezTo>
                    <a:pt x="131" y="32"/>
                    <a:pt x="124" y="37"/>
                    <a:pt x="117" y="42"/>
                  </a:cubicBezTo>
                  <a:cubicBezTo>
                    <a:pt x="118" y="44"/>
                    <a:pt x="118" y="46"/>
                    <a:pt x="118" y="49"/>
                  </a:cubicBezTo>
                  <a:cubicBezTo>
                    <a:pt x="118" y="52"/>
                    <a:pt x="118" y="54"/>
                    <a:pt x="118" y="57"/>
                  </a:cubicBezTo>
                  <a:lnTo>
                    <a:pt x="118" y="150"/>
                  </a:lnTo>
                  <a:lnTo>
                    <a:pt x="94" y="150"/>
                  </a:lnTo>
                  <a:lnTo>
                    <a:pt x="94" y="67"/>
                  </a:lnTo>
                  <a:cubicBezTo>
                    <a:pt x="94" y="61"/>
                    <a:pt x="94" y="55"/>
                    <a:pt x="93" y="49"/>
                  </a:cubicBezTo>
                  <a:cubicBezTo>
                    <a:pt x="92" y="43"/>
                    <a:pt x="91" y="38"/>
                    <a:pt x="89" y="35"/>
                  </a:cubicBezTo>
                  <a:cubicBezTo>
                    <a:pt x="87" y="31"/>
                    <a:pt x="85" y="28"/>
                    <a:pt x="81" y="27"/>
                  </a:cubicBezTo>
                  <a:cubicBezTo>
                    <a:pt x="77" y="25"/>
                    <a:pt x="72" y="24"/>
                    <a:pt x="65" y="24"/>
                  </a:cubicBezTo>
                  <a:cubicBezTo>
                    <a:pt x="58" y="24"/>
                    <a:pt x="51" y="25"/>
                    <a:pt x="45" y="29"/>
                  </a:cubicBezTo>
                  <a:cubicBezTo>
                    <a:pt x="38" y="32"/>
                    <a:pt x="31" y="36"/>
                    <a:pt x="25" y="41"/>
                  </a:cubicBezTo>
                  <a:lnTo>
                    <a:pt x="25" y="150"/>
                  </a:lnTo>
                  <a:lnTo>
                    <a:pt x="0" y="150"/>
                  </a:lnTo>
                  <a:lnTo>
                    <a:pt x="0" y="5"/>
                  </a:lnTo>
                  <a:lnTo>
                    <a:pt x="25" y="5"/>
                  </a:lnTo>
                  <a:lnTo>
                    <a:pt x="25" y="21"/>
                  </a:lnTo>
                  <a:cubicBezTo>
                    <a:pt x="32" y="14"/>
                    <a:pt x="40" y="9"/>
                    <a:pt x="47" y="6"/>
                  </a:cubicBezTo>
                  <a:cubicBezTo>
                    <a:pt x="55" y="2"/>
                    <a:pt x="63" y="0"/>
                    <a:pt x="72" y="0"/>
                  </a:cubicBezTo>
                  <a:cubicBezTo>
                    <a:pt x="82" y="0"/>
                    <a:pt x="90" y="3"/>
                    <a:pt x="97" y="7"/>
                  </a:cubicBezTo>
                  <a:cubicBezTo>
                    <a:pt x="104" y="11"/>
                    <a:pt x="109" y="17"/>
                    <a:pt x="112" y="24"/>
                  </a:cubicBezTo>
                  <a:cubicBezTo>
                    <a:pt x="122" y="16"/>
                    <a:pt x="131" y="10"/>
                    <a:pt x="139" y="6"/>
                  </a:cubicBezTo>
                  <a:cubicBezTo>
                    <a:pt x="148" y="2"/>
                    <a:pt x="156" y="0"/>
                    <a:pt x="166" y="0"/>
                  </a:cubicBezTo>
                  <a:cubicBezTo>
                    <a:pt x="182" y="0"/>
                    <a:pt x="193" y="5"/>
                    <a:pt x="201" y="15"/>
                  </a:cubicBezTo>
                  <a:cubicBezTo>
                    <a:pt x="208" y="25"/>
                    <a:pt x="212" y="38"/>
                    <a:pt x="212" y="56"/>
                  </a:cubicBezTo>
                  <a:lnTo>
                    <a:pt x="212"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 name="Freeform 10"/>
            <p:cNvSpPr>
              <a:spLocks noEditPoints="1"/>
            </p:cNvSpPr>
            <p:nvPr/>
          </p:nvSpPr>
          <p:spPr bwMode="auto">
            <a:xfrm>
              <a:off x="1586" y="3027"/>
              <a:ext cx="26" cy="105"/>
            </a:xfrm>
            <a:custGeom>
              <a:avLst/>
              <a:gdLst>
                <a:gd name="T0" fmla="*/ 28 w 55"/>
                <a:gd name="T1" fmla="*/ 218 h 218"/>
                <a:gd name="T2" fmla="*/ 3 w 55"/>
                <a:gd name="T3" fmla="*/ 218 h 218"/>
                <a:gd name="T4" fmla="*/ 3 w 55"/>
                <a:gd name="T5" fmla="*/ 73 h 218"/>
                <a:gd name="T6" fmla="*/ 28 w 55"/>
                <a:gd name="T7" fmla="*/ 73 h 218"/>
                <a:gd name="T8" fmla="*/ 28 w 55"/>
                <a:gd name="T9" fmla="*/ 218 h 218"/>
                <a:gd name="T10" fmla="*/ 55 w 55"/>
                <a:gd name="T11" fmla="*/ 0 h 218"/>
                <a:gd name="T12" fmla="*/ 19 w 55"/>
                <a:gd name="T13" fmla="*/ 48 h 218"/>
                <a:gd name="T14" fmla="*/ 0 w 55"/>
                <a:gd name="T15" fmla="*/ 48 h 218"/>
                <a:gd name="T16" fmla="*/ 23 w 55"/>
                <a:gd name="T17" fmla="*/ 0 h 218"/>
                <a:gd name="T18" fmla="*/ 55 w 55"/>
                <a:gd name="T1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218">
                  <a:moveTo>
                    <a:pt x="28" y="218"/>
                  </a:moveTo>
                  <a:lnTo>
                    <a:pt x="3" y="218"/>
                  </a:lnTo>
                  <a:lnTo>
                    <a:pt x="3" y="73"/>
                  </a:lnTo>
                  <a:lnTo>
                    <a:pt x="28" y="73"/>
                  </a:lnTo>
                  <a:lnTo>
                    <a:pt x="28" y="218"/>
                  </a:lnTo>
                  <a:close/>
                  <a:moveTo>
                    <a:pt x="55" y="0"/>
                  </a:moveTo>
                  <a:lnTo>
                    <a:pt x="19" y="48"/>
                  </a:lnTo>
                  <a:lnTo>
                    <a:pt x="0" y="48"/>
                  </a:lnTo>
                  <a:lnTo>
                    <a:pt x="23" y="0"/>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 name="Freeform 11"/>
            <p:cNvSpPr>
              <a:spLocks/>
            </p:cNvSpPr>
            <p:nvPr/>
          </p:nvSpPr>
          <p:spPr bwMode="auto">
            <a:xfrm>
              <a:off x="1615" y="3061"/>
              <a:ext cx="55" cy="73"/>
            </a:xfrm>
            <a:custGeom>
              <a:avLst/>
              <a:gdLst>
                <a:gd name="T0" fmla="*/ 114 w 114"/>
                <a:gd name="T1" fmla="*/ 107 h 152"/>
                <a:gd name="T2" fmla="*/ 97 w 114"/>
                <a:gd name="T3" fmla="*/ 140 h 152"/>
                <a:gd name="T4" fmla="*/ 52 w 114"/>
                <a:gd name="T5" fmla="*/ 152 h 152"/>
                <a:gd name="T6" fmla="*/ 22 w 114"/>
                <a:gd name="T7" fmla="*/ 149 h 152"/>
                <a:gd name="T8" fmla="*/ 0 w 114"/>
                <a:gd name="T9" fmla="*/ 140 h 152"/>
                <a:gd name="T10" fmla="*/ 0 w 114"/>
                <a:gd name="T11" fmla="*/ 113 h 152"/>
                <a:gd name="T12" fmla="*/ 1 w 114"/>
                <a:gd name="T13" fmla="*/ 113 h 152"/>
                <a:gd name="T14" fmla="*/ 27 w 114"/>
                <a:gd name="T15" fmla="*/ 127 h 152"/>
                <a:gd name="T16" fmla="*/ 54 w 114"/>
                <a:gd name="T17" fmla="*/ 132 h 152"/>
                <a:gd name="T18" fmla="*/ 79 w 114"/>
                <a:gd name="T19" fmla="*/ 127 h 152"/>
                <a:gd name="T20" fmla="*/ 89 w 114"/>
                <a:gd name="T21" fmla="*/ 110 h 152"/>
                <a:gd name="T22" fmla="*/ 84 w 114"/>
                <a:gd name="T23" fmla="*/ 97 h 152"/>
                <a:gd name="T24" fmla="*/ 65 w 114"/>
                <a:gd name="T25" fmla="*/ 90 h 152"/>
                <a:gd name="T26" fmla="*/ 51 w 114"/>
                <a:gd name="T27" fmla="*/ 87 h 152"/>
                <a:gd name="T28" fmla="*/ 36 w 114"/>
                <a:gd name="T29" fmla="*/ 83 h 152"/>
                <a:gd name="T30" fmla="*/ 8 w 114"/>
                <a:gd name="T31" fmla="*/ 69 h 152"/>
                <a:gd name="T32" fmla="*/ 1 w 114"/>
                <a:gd name="T33" fmla="*/ 44 h 152"/>
                <a:gd name="T34" fmla="*/ 4 w 114"/>
                <a:gd name="T35" fmla="*/ 27 h 152"/>
                <a:gd name="T36" fmla="*/ 15 w 114"/>
                <a:gd name="T37" fmla="*/ 13 h 152"/>
                <a:gd name="T38" fmla="*/ 34 w 114"/>
                <a:gd name="T39" fmla="*/ 4 h 152"/>
                <a:gd name="T40" fmla="*/ 59 w 114"/>
                <a:gd name="T41" fmla="*/ 0 h 152"/>
                <a:gd name="T42" fmla="*/ 86 w 114"/>
                <a:gd name="T43" fmla="*/ 3 h 152"/>
                <a:gd name="T44" fmla="*/ 108 w 114"/>
                <a:gd name="T45" fmla="*/ 11 h 152"/>
                <a:gd name="T46" fmla="*/ 108 w 114"/>
                <a:gd name="T47" fmla="*/ 37 h 152"/>
                <a:gd name="T48" fmla="*/ 107 w 114"/>
                <a:gd name="T49" fmla="*/ 37 h 152"/>
                <a:gd name="T50" fmla="*/ 84 w 114"/>
                <a:gd name="T51" fmla="*/ 26 h 152"/>
                <a:gd name="T52" fmla="*/ 57 w 114"/>
                <a:gd name="T53" fmla="*/ 21 h 152"/>
                <a:gd name="T54" fmla="*/ 35 w 114"/>
                <a:gd name="T55" fmla="*/ 26 h 152"/>
                <a:gd name="T56" fmla="*/ 26 w 114"/>
                <a:gd name="T57" fmla="*/ 41 h 152"/>
                <a:gd name="T58" fmla="*/ 31 w 114"/>
                <a:gd name="T59" fmla="*/ 55 h 152"/>
                <a:gd name="T60" fmla="*/ 49 w 114"/>
                <a:gd name="T61" fmla="*/ 62 h 152"/>
                <a:gd name="T62" fmla="*/ 64 w 114"/>
                <a:gd name="T63" fmla="*/ 65 h 152"/>
                <a:gd name="T64" fmla="*/ 78 w 114"/>
                <a:gd name="T65" fmla="*/ 68 h 152"/>
                <a:gd name="T66" fmla="*/ 104 w 114"/>
                <a:gd name="T67" fmla="*/ 81 h 152"/>
                <a:gd name="T68" fmla="*/ 114 w 114"/>
                <a:gd name="T69" fmla="*/ 10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52">
                  <a:moveTo>
                    <a:pt x="114" y="107"/>
                  </a:moveTo>
                  <a:cubicBezTo>
                    <a:pt x="114" y="120"/>
                    <a:pt x="108" y="131"/>
                    <a:pt x="97" y="140"/>
                  </a:cubicBezTo>
                  <a:cubicBezTo>
                    <a:pt x="86" y="148"/>
                    <a:pt x="71" y="152"/>
                    <a:pt x="52" y="152"/>
                  </a:cubicBezTo>
                  <a:cubicBezTo>
                    <a:pt x="41" y="152"/>
                    <a:pt x="31" y="151"/>
                    <a:pt x="22" y="149"/>
                  </a:cubicBezTo>
                  <a:cubicBezTo>
                    <a:pt x="13" y="146"/>
                    <a:pt x="6" y="143"/>
                    <a:pt x="0" y="140"/>
                  </a:cubicBezTo>
                  <a:lnTo>
                    <a:pt x="0" y="113"/>
                  </a:lnTo>
                  <a:lnTo>
                    <a:pt x="1" y="113"/>
                  </a:lnTo>
                  <a:cubicBezTo>
                    <a:pt x="9" y="119"/>
                    <a:pt x="17" y="123"/>
                    <a:pt x="27" y="127"/>
                  </a:cubicBezTo>
                  <a:cubicBezTo>
                    <a:pt x="36" y="130"/>
                    <a:pt x="45" y="132"/>
                    <a:pt x="54" y="132"/>
                  </a:cubicBezTo>
                  <a:cubicBezTo>
                    <a:pt x="65" y="132"/>
                    <a:pt x="73" y="130"/>
                    <a:pt x="79" y="127"/>
                  </a:cubicBezTo>
                  <a:cubicBezTo>
                    <a:pt x="86" y="123"/>
                    <a:pt x="89" y="118"/>
                    <a:pt x="89" y="110"/>
                  </a:cubicBezTo>
                  <a:cubicBezTo>
                    <a:pt x="89" y="104"/>
                    <a:pt x="87" y="100"/>
                    <a:pt x="84" y="97"/>
                  </a:cubicBezTo>
                  <a:cubicBezTo>
                    <a:pt x="80" y="94"/>
                    <a:pt x="74" y="92"/>
                    <a:pt x="65" y="90"/>
                  </a:cubicBezTo>
                  <a:cubicBezTo>
                    <a:pt x="61" y="89"/>
                    <a:pt x="57" y="88"/>
                    <a:pt x="51" y="87"/>
                  </a:cubicBezTo>
                  <a:cubicBezTo>
                    <a:pt x="45" y="86"/>
                    <a:pt x="40" y="85"/>
                    <a:pt x="36" y="83"/>
                  </a:cubicBezTo>
                  <a:cubicBezTo>
                    <a:pt x="23" y="80"/>
                    <a:pt x="14" y="75"/>
                    <a:pt x="8" y="69"/>
                  </a:cubicBezTo>
                  <a:cubicBezTo>
                    <a:pt x="3" y="62"/>
                    <a:pt x="1" y="54"/>
                    <a:pt x="1" y="44"/>
                  </a:cubicBezTo>
                  <a:cubicBezTo>
                    <a:pt x="1" y="38"/>
                    <a:pt x="2" y="33"/>
                    <a:pt x="4" y="27"/>
                  </a:cubicBezTo>
                  <a:cubicBezTo>
                    <a:pt x="7" y="22"/>
                    <a:pt x="10" y="17"/>
                    <a:pt x="15" y="13"/>
                  </a:cubicBezTo>
                  <a:cubicBezTo>
                    <a:pt x="20" y="9"/>
                    <a:pt x="27" y="6"/>
                    <a:pt x="34" y="4"/>
                  </a:cubicBezTo>
                  <a:cubicBezTo>
                    <a:pt x="42" y="1"/>
                    <a:pt x="50" y="0"/>
                    <a:pt x="59" y="0"/>
                  </a:cubicBezTo>
                  <a:cubicBezTo>
                    <a:pt x="68" y="0"/>
                    <a:pt x="77" y="1"/>
                    <a:pt x="86" y="3"/>
                  </a:cubicBezTo>
                  <a:cubicBezTo>
                    <a:pt x="94" y="5"/>
                    <a:pt x="102" y="8"/>
                    <a:pt x="108" y="11"/>
                  </a:cubicBezTo>
                  <a:lnTo>
                    <a:pt x="108" y="37"/>
                  </a:lnTo>
                  <a:lnTo>
                    <a:pt x="107" y="37"/>
                  </a:lnTo>
                  <a:cubicBezTo>
                    <a:pt x="100" y="32"/>
                    <a:pt x="93" y="29"/>
                    <a:pt x="84" y="26"/>
                  </a:cubicBezTo>
                  <a:cubicBezTo>
                    <a:pt x="75" y="22"/>
                    <a:pt x="66" y="21"/>
                    <a:pt x="57" y="21"/>
                  </a:cubicBezTo>
                  <a:cubicBezTo>
                    <a:pt x="48" y="21"/>
                    <a:pt x="41" y="22"/>
                    <a:pt x="35" y="26"/>
                  </a:cubicBezTo>
                  <a:cubicBezTo>
                    <a:pt x="29" y="29"/>
                    <a:pt x="26" y="34"/>
                    <a:pt x="26" y="41"/>
                  </a:cubicBezTo>
                  <a:cubicBezTo>
                    <a:pt x="26" y="47"/>
                    <a:pt x="27" y="52"/>
                    <a:pt x="31" y="55"/>
                  </a:cubicBezTo>
                  <a:cubicBezTo>
                    <a:pt x="35" y="58"/>
                    <a:pt x="41" y="60"/>
                    <a:pt x="49" y="62"/>
                  </a:cubicBezTo>
                  <a:cubicBezTo>
                    <a:pt x="53" y="63"/>
                    <a:pt x="58" y="64"/>
                    <a:pt x="64" y="65"/>
                  </a:cubicBezTo>
                  <a:cubicBezTo>
                    <a:pt x="70" y="66"/>
                    <a:pt x="74" y="67"/>
                    <a:pt x="78" y="68"/>
                  </a:cubicBezTo>
                  <a:cubicBezTo>
                    <a:pt x="89" y="71"/>
                    <a:pt x="98" y="75"/>
                    <a:pt x="104" y="81"/>
                  </a:cubicBezTo>
                  <a:cubicBezTo>
                    <a:pt x="110" y="88"/>
                    <a:pt x="114" y="96"/>
                    <a:pt x="114"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 name="Freeform 12"/>
            <p:cNvSpPr>
              <a:spLocks/>
            </p:cNvSpPr>
            <p:nvPr/>
          </p:nvSpPr>
          <p:spPr bwMode="auto">
            <a:xfrm>
              <a:off x="1676" y="3042"/>
              <a:ext cx="44" cy="92"/>
            </a:xfrm>
            <a:custGeom>
              <a:avLst/>
              <a:gdLst>
                <a:gd name="T0" fmla="*/ 92 w 92"/>
                <a:gd name="T1" fmla="*/ 186 h 190"/>
                <a:gd name="T2" fmla="*/ 77 w 92"/>
                <a:gd name="T3" fmla="*/ 189 h 190"/>
                <a:gd name="T4" fmla="*/ 62 w 92"/>
                <a:gd name="T5" fmla="*/ 190 h 190"/>
                <a:gd name="T6" fmla="*/ 29 w 92"/>
                <a:gd name="T7" fmla="*/ 178 h 190"/>
                <a:gd name="T8" fmla="*/ 17 w 92"/>
                <a:gd name="T9" fmla="*/ 139 h 190"/>
                <a:gd name="T10" fmla="*/ 17 w 92"/>
                <a:gd name="T11" fmla="*/ 62 h 190"/>
                <a:gd name="T12" fmla="*/ 0 w 92"/>
                <a:gd name="T13" fmla="*/ 62 h 190"/>
                <a:gd name="T14" fmla="*/ 0 w 92"/>
                <a:gd name="T15" fmla="*/ 42 h 190"/>
                <a:gd name="T16" fmla="*/ 17 w 92"/>
                <a:gd name="T17" fmla="*/ 42 h 190"/>
                <a:gd name="T18" fmla="*/ 17 w 92"/>
                <a:gd name="T19" fmla="*/ 0 h 190"/>
                <a:gd name="T20" fmla="*/ 41 w 92"/>
                <a:gd name="T21" fmla="*/ 0 h 190"/>
                <a:gd name="T22" fmla="*/ 41 w 92"/>
                <a:gd name="T23" fmla="*/ 42 h 190"/>
                <a:gd name="T24" fmla="*/ 92 w 92"/>
                <a:gd name="T25" fmla="*/ 42 h 190"/>
                <a:gd name="T26" fmla="*/ 92 w 92"/>
                <a:gd name="T27" fmla="*/ 62 h 190"/>
                <a:gd name="T28" fmla="*/ 41 w 92"/>
                <a:gd name="T29" fmla="*/ 62 h 190"/>
                <a:gd name="T30" fmla="*/ 41 w 92"/>
                <a:gd name="T31" fmla="*/ 128 h 190"/>
                <a:gd name="T32" fmla="*/ 42 w 92"/>
                <a:gd name="T33" fmla="*/ 146 h 190"/>
                <a:gd name="T34" fmla="*/ 46 w 92"/>
                <a:gd name="T35" fmla="*/ 158 h 190"/>
                <a:gd name="T36" fmla="*/ 53 w 92"/>
                <a:gd name="T37" fmla="*/ 166 h 190"/>
                <a:gd name="T38" fmla="*/ 69 w 92"/>
                <a:gd name="T39" fmla="*/ 168 h 190"/>
                <a:gd name="T40" fmla="*/ 81 w 92"/>
                <a:gd name="T41" fmla="*/ 167 h 190"/>
                <a:gd name="T42" fmla="*/ 91 w 92"/>
                <a:gd name="T43" fmla="*/ 164 h 190"/>
                <a:gd name="T44" fmla="*/ 92 w 92"/>
                <a:gd name="T45" fmla="*/ 164 h 190"/>
                <a:gd name="T46" fmla="*/ 92 w 92"/>
                <a:gd name="T47"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90">
                  <a:moveTo>
                    <a:pt x="92" y="186"/>
                  </a:moveTo>
                  <a:cubicBezTo>
                    <a:pt x="87" y="187"/>
                    <a:pt x="82" y="188"/>
                    <a:pt x="77" y="189"/>
                  </a:cubicBezTo>
                  <a:cubicBezTo>
                    <a:pt x="71" y="189"/>
                    <a:pt x="67" y="190"/>
                    <a:pt x="62" y="190"/>
                  </a:cubicBezTo>
                  <a:cubicBezTo>
                    <a:pt x="48" y="190"/>
                    <a:pt x="36" y="186"/>
                    <a:pt x="29" y="178"/>
                  </a:cubicBezTo>
                  <a:cubicBezTo>
                    <a:pt x="21" y="170"/>
                    <a:pt x="17" y="157"/>
                    <a:pt x="17" y="139"/>
                  </a:cubicBezTo>
                  <a:lnTo>
                    <a:pt x="17" y="62"/>
                  </a:lnTo>
                  <a:lnTo>
                    <a:pt x="0" y="62"/>
                  </a:lnTo>
                  <a:lnTo>
                    <a:pt x="0" y="42"/>
                  </a:lnTo>
                  <a:lnTo>
                    <a:pt x="17" y="42"/>
                  </a:lnTo>
                  <a:lnTo>
                    <a:pt x="17" y="0"/>
                  </a:lnTo>
                  <a:lnTo>
                    <a:pt x="41" y="0"/>
                  </a:lnTo>
                  <a:lnTo>
                    <a:pt x="41" y="42"/>
                  </a:lnTo>
                  <a:lnTo>
                    <a:pt x="92" y="42"/>
                  </a:lnTo>
                  <a:lnTo>
                    <a:pt x="92" y="62"/>
                  </a:lnTo>
                  <a:lnTo>
                    <a:pt x="41" y="62"/>
                  </a:lnTo>
                  <a:lnTo>
                    <a:pt x="41" y="128"/>
                  </a:lnTo>
                  <a:cubicBezTo>
                    <a:pt x="41" y="136"/>
                    <a:pt x="42" y="142"/>
                    <a:pt x="42" y="146"/>
                  </a:cubicBezTo>
                  <a:cubicBezTo>
                    <a:pt x="42" y="151"/>
                    <a:pt x="44" y="155"/>
                    <a:pt x="46" y="158"/>
                  </a:cubicBezTo>
                  <a:cubicBezTo>
                    <a:pt x="48" y="162"/>
                    <a:pt x="50" y="164"/>
                    <a:pt x="53" y="166"/>
                  </a:cubicBezTo>
                  <a:cubicBezTo>
                    <a:pt x="57" y="168"/>
                    <a:pt x="62" y="168"/>
                    <a:pt x="69" y="168"/>
                  </a:cubicBezTo>
                  <a:cubicBezTo>
                    <a:pt x="73" y="168"/>
                    <a:pt x="77" y="168"/>
                    <a:pt x="81" y="167"/>
                  </a:cubicBezTo>
                  <a:cubicBezTo>
                    <a:pt x="86" y="165"/>
                    <a:pt x="89" y="164"/>
                    <a:pt x="91" y="164"/>
                  </a:cubicBezTo>
                  <a:lnTo>
                    <a:pt x="92" y="164"/>
                  </a:lnTo>
                  <a:lnTo>
                    <a:pt x="92"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 name="Freeform 13"/>
            <p:cNvSpPr>
              <a:spLocks noEditPoints="1"/>
            </p:cNvSpPr>
            <p:nvPr/>
          </p:nvSpPr>
          <p:spPr bwMode="auto">
            <a:xfrm>
              <a:off x="1720" y="3060"/>
              <a:ext cx="64" cy="74"/>
            </a:xfrm>
            <a:custGeom>
              <a:avLst/>
              <a:gdLst>
                <a:gd name="T0" fmla="*/ 134 w 134"/>
                <a:gd name="T1" fmla="*/ 77 h 154"/>
                <a:gd name="T2" fmla="*/ 116 w 134"/>
                <a:gd name="T3" fmla="*/ 133 h 154"/>
                <a:gd name="T4" fmla="*/ 67 w 134"/>
                <a:gd name="T5" fmla="*/ 154 h 154"/>
                <a:gd name="T6" fmla="*/ 18 w 134"/>
                <a:gd name="T7" fmla="*/ 133 h 154"/>
                <a:gd name="T8" fmla="*/ 0 w 134"/>
                <a:gd name="T9" fmla="*/ 77 h 154"/>
                <a:gd name="T10" fmla="*/ 18 w 134"/>
                <a:gd name="T11" fmla="*/ 21 h 154"/>
                <a:gd name="T12" fmla="*/ 67 w 134"/>
                <a:gd name="T13" fmla="*/ 0 h 154"/>
                <a:gd name="T14" fmla="*/ 116 w 134"/>
                <a:gd name="T15" fmla="*/ 21 h 154"/>
                <a:gd name="T16" fmla="*/ 134 w 134"/>
                <a:gd name="T17" fmla="*/ 77 h 154"/>
                <a:gd name="T18" fmla="*/ 109 w 134"/>
                <a:gd name="T19" fmla="*/ 77 h 154"/>
                <a:gd name="T20" fmla="*/ 98 w 134"/>
                <a:gd name="T21" fmla="*/ 35 h 154"/>
                <a:gd name="T22" fmla="*/ 67 w 134"/>
                <a:gd name="T23" fmla="*/ 22 h 154"/>
                <a:gd name="T24" fmla="*/ 36 w 134"/>
                <a:gd name="T25" fmla="*/ 35 h 154"/>
                <a:gd name="T26" fmla="*/ 25 w 134"/>
                <a:gd name="T27" fmla="*/ 77 h 154"/>
                <a:gd name="T28" fmla="*/ 36 w 134"/>
                <a:gd name="T29" fmla="*/ 119 h 154"/>
                <a:gd name="T30" fmla="*/ 67 w 134"/>
                <a:gd name="T31" fmla="*/ 133 h 154"/>
                <a:gd name="T32" fmla="*/ 98 w 134"/>
                <a:gd name="T33" fmla="*/ 119 h 154"/>
                <a:gd name="T34" fmla="*/ 109 w 134"/>
                <a:gd name="T35"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54">
                  <a:moveTo>
                    <a:pt x="134" y="77"/>
                  </a:moveTo>
                  <a:cubicBezTo>
                    <a:pt x="134" y="101"/>
                    <a:pt x="128" y="120"/>
                    <a:pt x="116" y="133"/>
                  </a:cubicBezTo>
                  <a:cubicBezTo>
                    <a:pt x="104" y="147"/>
                    <a:pt x="87" y="154"/>
                    <a:pt x="67" y="154"/>
                  </a:cubicBezTo>
                  <a:cubicBezTo>
                    <a:pt x="46" y="154"/>
                    <a:pt x="30" y="147"/>
                    <a:pt x="18" y="133"/>
                  </a:cubicBezTo>
                  <a:cubicBezTo>
                    <a:pt x="6" y="120"/>
                    <a:pt x="0" y="101"/>
                    <a:pt x="0" y="77"/>
                  </a:cubicBezTo>
                  <a:cubicBezTo>
                    <a:pt x="0" y="54"/>
                    <a:pt x="6" y="35"/>
                    <a:pt x="18" y="21"/>
                  </a:cubicBezTo>
                  <a:cubicBezTo>
                    <a:pt x="30" y="7"/>
                    <a:pt x="46" y="0"/>
                    <a:pt x="67" y="0"/>
                  </a:cubicBezTo>
                  <a:cubicBezTo>
                    <a:pt x="87" y="0"/>
                    <a:pt x="104" y="7"/>
                    <a:pt x="116" y="21"/>
                  </a:cubicBezTo>
                  <a:cubicBezTo>
                    <a:pt x="128" y="35"/>
                    <a:pt x="134" y="54"/>
                    <a:pt x="134" y="77"/>
                  </a:cubicBezTo>
                  <a:close/>
                  <a:moveTo>
                    <a:pt x="109" y="77"/>
                  </a:moveTo>
                  <a:cubicBezTo>
                    <a:pt x="109" y="58"/>
                    <a:pt x="105" y="44"/>
                    <a:pt x="98" y="35"/>
                  </a:cubicBezTo>
                  <a:cubicBezTo>
                    <a:pt x="90" y="26"/>
                    <a:pt x="80" y="22"/>
                    <a:pt x="67" y="22"/>
                  </a:cubicBezTo>
                  <a:cubicBezTo>
                    <a:pt x="54" y="22"/>
                    <a:pt x="43" y="26"/>
                    <a:pt x="36" y="35"/>
                  </a:cubicBezTo>
                  <a:cubicBezTo>
                    <a:pt x="29" y="44"/>
                    <a:pt x="25" y="58"/>
                    <a:pt x="25" y="77"/>
                  </a:cubicBezTo>
                  <a:cubicBezTo>
                    <a:pt x="25" y="96"/>
                    <a:pt x="29" y="109"/>
                    <a:pt x="36" y="119"/>
                  </a:cubicBezTo>
                  <a:cubicBezTo>
                    <a:pt x="43" y="128"/>
                    <a:pt x="54" y="133"/>
                    <a:pt x="67" y="133"/>
                  </a:cubicBezTo>
                  <a:cubicBezTo>
                    <a:pt x="80" y="133"/>
                    <a:pt x="90" y="128"/>
                    <a:pt x="98" y="119"/>
                  </a:cubicBezTo>
                  <a:cubicBezTo>
                    <a:pt x="105" y="110"/>
                    <a:pt x="109" y="96"/>
                    <a:pt x="109"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 name="Freeform 14"/>
            <p:cNvSpPr>
              <a:spLocks/>
            </p:cNvSpPr>
            <p:nvPr/>
          </p:nvSpPr>
          <p:spPr bwMode="auto">
            <a:xfrm>
              <a:off x="1822" y="3035"/>
              <a:ext cx="63" cy="97"/>
            </a:xfrm>
            <a:custGeom>
              <a:avLst/>
              <a:gdLst>
                <a:gd name="T0" fmla="*/ 131 w 131"/>
                <a:gd name="T1" fmla="*/ 203 h 203"/>
                <a:gd name="T2" fmla="*/ 99 w 131"/>
                <a:gd name="T3" fmla="*/ 203 h 203"/>
                <a:gd name="T4" fmla="*/ 41 w 131"/>
                <a:gd name="T5" fmla="*/ 139 h 203"/>
                <a:gd name="T6" fmla="*/ 25 w 131"/>
                <a:gd name="T7" fmla="*/ 154 h 203"/>
                <a:gd name="T8" fmla="*/ 25 w 131"/>
                <a:gd name="T9" fmla="*/ 203 h 203"/>
                <a:gd name="T10" fmla="*/ 0 w 131"/>
                <a:gd name="T11" fmla="*/ 203 h 203"/>
                <a:gd name="T12" fmla="*/ 0 w 131"/>
                <a:gd name="T13" fmla="*/ 0 h 203"/>
                <a:gd name="T14" fmla="*/ 25 w 131"/>
                <a:gd name="T15" fmla="*/ 0 h 203"/>
                <a:gd name="T16" fmla="*/ 25 w 131"/>
                <a:gd name="T17" fmla="*/ 130 h 203"/>
                <a:gd name="T18" fmla="*/ 96 w 131"/>
                <a:gd name="T19" fmla="*/ 58 h 203"/>
                <a:gd name="T20" fmla="*/ 127 w 131"/>
                <a:gd name="T21" fmla="*/ 58 h 203"/>
                <a:gd name="T22" fmla="*/ 59 w 131"/>
                <a:gd name="T23" fmla="*/ 125 h 203"/>
                <a:gd name="T24" fmla="*/ 131 w 131"/>
                <a:gd name="T2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3">
                  <a:moveTo>
                    <a:pt x="131" y="203"/>
                  </a:moveTo>
                  <a:lnTo>
                    <a:pt x="99" y="203"/>
                  </a:lnTo>
                  <a:lnTo>
                    <a:pt x="41" y="139"/>
                  </a:lnTo>
                  <a:lnTo>
                    <a:pt x="25" y="154"/>
                  </a:lnTo>
                  <a:lnTo>
                    <a:pt x="25" y="203"/>
                  </a:lnTo>
                  <a:lnTo>
                    <a:pt x="0" y="203"/>
                  </a:lnTo>
                  <a:lnTo>
                    <a:pt x="0" y="0"/>
                  </a:lnTo>
                  <a:lnTo>
                    <a:pt x="25" y="0"/>
                  </a:lnTo>
                  <a:lnTo>
                    <a:pt x="25" y="130"/>
                  </a:lnTo>
                  <a:lnTo>
                    <a:pt x="96" y="58"/>
                  </a:lnTo>
                  <a:lnTo>
                    <a:pt x="127" y="58"/>
                  </a:lnTo>
                  <a:lnTo>
                    <a:pt x="59" y="125"/>
                  </a:lnTo>
                  <a:lnTo>
                    <a:pt x="131"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 name="Freeform 15"/>
            <p:cNvSpPr>
              <a:spLocks noEditPoints="1"/>
            </p:cNvSpPr>
            <p:nvPr/>
          </p:nvSpPr>
          <p:spPr bwMode="auto">
            <a:xfrm>
              <a:off x="1883" y="3061"/>
              <a:ext cx="59" cy="73"/>
            </a:xfrm>
            <a:custGeom>
              <a:avLst/>
              <a:gdLst>
                <a:gd name="T0" fmla="*/ 124 w 124"/>
                <a:gd name="T1" fmla="*/ 149 h 153"/>
                <a:gd name="T2" fmla="*/ 100 w 124"/>
                <a:gd name="T3" fmla="*/ 149 h 153"/>
                <a:gd name="T4" fmla="*/ 100 w 124"/>
                <a:gd name="T5" fmla="*/ 133 h 153"/>
                <a:gd name="T6" fmla="*/ 91 w 124"/>
                <a:gd name="T7" fmla="*/ 140 h 153"/>
                <a:gd name="T8" fmla="*/ 80 w 124"/>
                <a:gd name="T9" fmla="*/ 146 h 153"/>
                <a:gd name="T10" fmla="*/ 66 w 124"/>
                <a:gd name="T11" fmla="*/ 151 h 153"/>
                <a:gd name="T12" fmla="*/ 47 w 124"/>
                <a:gd name="T13" fmla="*/ 153 h 153"/>
                <a:gd name="T14" fmla="*/ 14 w 124"/>
                <a:gd name="T15" fmla="*/ 140 h 153"/>
                <a:gd name="T16" fmla="*/ 0 w 124"/>
                <a:gd name="T17" fmla="*/ 107 h 153"/>
                <a:gd name="T18" fmla="*/ 8 w 124"/>
                <a:gd name="T19" fmla="*/ 80 h 153"/>
                <a:gd name="T20" fmla="*/ 28 w 124"/>
                <a:gd name="T21" fmla="*/ 64 h 153"/>
                <a:gd name="T22" fmla="*/ 60 w 124"/>
                <a:gd name="T23" fmla="*/ 56 h 153"/>
                <a:gd name="T24" fmla="*/ 100 w 124"/>
                <a:gd name="T25" fmla="*/ 53 h 153"/>
                <a:gd name="T26" fmla="*/ 100 w 124"/>
                <a:gd name="T27" fmla="*/ 49 h 153"/>
                <a:gd name="T28" fmla="*/ 97 w 124"/>
                <a:gd name="T29" fmla="*/ 35 h 153"/>
                <a:gd name="T30" fmla="*/ 88 w 124"/>
                <a:gd name="T31" fmla="*/ 27 h 153"/>
                <a:gd name="T32" fmla="*/ 76 w 124"/>
                <a:gd name="T33" fmla="*/ 23 h 153"/>
                <a:gd name="T34" fmla="*/ 61 w 124"/>
                <a:gd name="T35" fmla="*/ 22 h 153"/>
                <a:gd name="T36" fmla="*/ 39 w 124"/>
                <a:gd name="T37" fmla="*/ 24 h 153"/>
                <a:gd name="T38" fmla="*/ 15 w 124"/>
                <a:gd name="T39" fmla="*/ 31 h 153"/>
                <a:gd name="T40" fmla="*/ 13 w 124"/>
                <a:gd name="T41" fmla="*/ 31 h 153"/>
                <a:gd name="T42" fmla="*/ 13 w 124"/>
                <a:gd name="T43" fmla="*/ 7 h 153"/>
                <a:gd name="T44" fmla="*/ 34 w 124"/>
                <a:gd name="T45" fmla="*/ 2 h 153"/>
                <a:gd name="T46" fmla="*/ 61 w 124"/>
                <a:gd name="T47" fmla="*/ 0 h 153"/>
                <a:gd name="T48" fmla="*/ 87 w 124"/>
                <a:gd name="T49" fmla="*/ 3 h 153"/>
                <a:gd name="T50" fmla="*/ 107 w 124"/>
                <a:gd name="T51" fmla="*/ 11 h 153"/>
                <a:gd name="T52" fmla="*/ 120 w 124"/>
                <a:gd name="T53" fmla="*/ 27 h 153"/>
                <a:gd name="T54" fmla="*/ 124 w 124"/>
                <a:gd name="T55" fmla="*/ 50 h 153"/>
                <a:gd name="T56" fmla="*/ 124 w 124"/>
                <a:gd name="T57" fmla="*/ 149 h 153"/>
                <a:gd name="T58" fmla="*/ 100 w 124"/>
                <a:gd name="T59" fmla="*/ 113 h 153"/>
                <a:gd name="T60" fmla="*/ 100 w 124"/>
                <a:gd name="T61" fmla="*/ 73 h 153"/>
                <a:gd name="T62" fmla="*/ 73 w 124"/>
                <a:gd name="T63" fmla="*/ 75 h 153"/>
                <a:gd name="T64" fmla="*/ 49 w 124"/>
                <a:gd name="T65" fmla="*/ 78 h 153"/>
                <a:gd name="T66" fmla="*/ 32 w 124"/>
                <a:gd name="T67" fmla="*/ 88 h 153"/>
                <a:gd name="T68" fmla="*/ 26 w 124"/>
                <a:gd name="T69" fmla="*/ 105 h 153"/>
                <a:gd name="T70" fmla="*/ 33 w 124"/>
                <a:gd name="T71" fmla="*/ 124 h 153"/>
                <a:gd name="T72" fmla="*/ 56 w 124"/>
                <a:gd name="T73" fmla="*/ 130 h 153"/>
                <a:gd name="T74" fmla="*/ 80 w 124"/>
                <a:gd name="T75" fmla="*/ 125 h 153"/>
                <a:gd name="T76" fmla="*/ 100 w 124"/>
                <a:gd name="T77"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53">
                  <a:moveTo>
                    <a:pt x="124" y="149"/>
                  </a:moveTo>
                  <a:lnTo>
                    <a:pt x="100" y="149"/>
                  </a:lnTo>
                  <a:lnTo>
                    <a:pt x="100" y="133"/>
                  </a:lnTo>
                  <a:cubicBezTo>
                    <a:pt x="98" y="135"/>
                    <a:pt x="95" y="137"/>
                    <a:pt x="91" y="140"/>
                  </a:cubicBezTo>
                  <a:cubicBezTo>
                    <a:pt x="87" y="142"/>
                    <a:pt x="84" y="144"/>
                    <a:pt x="80" y="146"/>
                  </a:cubicBezTo>
                  <a:cubicBezTo>
                    <a:pt x="76" y="148"/>
                    <a:pt x="71" y="150"/>
                    <a:pt x="66" y="151"/>
                  </a:cubicBezTo>
                  <a:cubicBezTo>
                    <a:pt x="61" y="152"/>
                    <a:pt x="55" y="153"/>
                    <a:pt x="47" y="153"/>
                  </a:cubicBezTo>
                  <a:cubicBezTo>
                    <a:pt x="34" y="153"/>
                    <a:pt x="23" y="149"/>
                    <a:pt x="14" y="140"/>
                  </a:cubicBezTo>
                  <a:cubicBezTo>
                    <a:pt x="5" y="131"/>
                    <a:pt x="0" y="120"/>
                    <a:pt x="0" y="107"/>
                  </a:cubicBezTo>
                  <a:cubicBezTo>
                    <a:pt x="0" y="96"/>
                    <a:pt x="3" y="87"/>
                    <a:pt x="8" y="80"/>
                  </a:cubicBezTo>
                  <a:cubicBezTo>
                    <a:pt x="12" y="73"/>
                    <a:pt x="19" y="68"/>
                    <a:pt x="28" y="64"/>
                  </a:cubicBezTo>
                  <a:cubicBezTo>
                    <a:pt x="37" y="60"/>
                    <a:pt x="47" y="57"/>
                    <a:pt x="60" y="56"/>
                  </a:cubicBezTo>
                  <a:cubicBezTo>
                    <a:pt x="72" y="55"/>
                    <a:pt x="85" y="54"/>
                    <a:pt x="100" y="53"/>
                  </a:cubicBezTo>
                  <a:lnTo>
                    <a:pt x="100" y="49"/>
                  </a:lnTo>
                  <a:cubicBezTo>
                    <a:pt x="100" y="44"/>
                    <a:pt x="99" y="39"/>
                    <a:pt x="97" y="35"/>
                  </a:cubicBezTo>
                  <a:cubicBezTo>
                    <a:pt x="95" y="32"/>
                    <a:pt x="92" y="29"/>
                    <a:pt x="88" y="27"/>
                  </a:cubicBezTo>
                  <a:cubicBezTo>
                    <a:pt x="85" y="25"/>
                    <a:pt x="81" y="23"/>
                    <a:pt x="76" y="23"/>
                  </a:cubicBezTo>
                  <a:cubicBezTo>
                    <a:pt x="71" y="22"/>
                    <a:pt x="66" y="22"/>
                    <a:pt x="61" y="22"/>
                  </a:cubicBezTo>
                  <a:cubicBezTo>
                    <a:pt x="54" y="22"/>
                    <a:pt x="47" y="22"/>
                    <a:pt x="39" y="24"/>
                  </a:cubicBezTo>
                  <a:cubicBezTo>
                    <a:pt x="31" y="26"/>
                    <a:pt x="23" y="28"/>
                    <a:pt x="15" y="31"/>
                  </a:cubicBezTo>
                  <a:lnTo>
                    <a:pt x="13" y="31"/>
                  </a:lnTo>
                  <a:lnTo>
                    <a:pt x="13" y="7"/>
                  </a:lnTo>
                  <a:cubicBezTo>
                    <a:pt x="18" y="5"/>
                    <a:pt x="25" y="4"/>
                    <a:pt x="34" y="2"/>
                  </a:cubicBezTo>
                  <a:cubicBezTo>
                    <a:pt x="43" y="1"/>
                    <a:pt x="52" y="0"/>
                    <a:pt x="61" y="0"/>
                  </a:cubicBezTo>
                  <a:cubicBezTo>
                    <a:pt x="71" y="0"/>
                    <a:pt x="80" y="1"/>
                    <a:pt x="87" y="3"/>
                  </a:cubicBezTo>
                  <a:cubicBezTo>
                    <a:pt x="95" y="4"/>
                    <a:pt x="102" y="7"/>
                    <a:pt x="107" y="11"/>
                  </a:cubicBezTo>
                  <a:cubicBezTo>
                    <a:pt x="113" y="15"/>
                    <a:pt x="117" y="20"/>
                    <a:pt x="120" y="27"/>
                  </a:cubicBezTo>
                  <a:cubicBezTo>
                    <a:pt x="123" y="33"/>
                    <a:pt x="124" y="41"/>
                    <a:pt x="124" y="50"/>
                  </a:cubicBezTo>
                  <a:lnTo>
                    <a:pt x="124" y="149"/>
                  </a:lnTo>
                  <a:close/>
                  <a:moveTo>
                    <a:pt x="100" y="113"/>
                  </a:moveTo>
                  <a:lnTo>
                    <a:pt x="100" y="73"/>
                  </a:lnTo>
                  <a:cubicBezTo>
                    <a:pt x="92" y="73"/>
                    <a:pt x="83" y="74"/>
                    <a:pt x="73" y="75"/>
                  </a:cubicBezTo>
                  <a:cubicBezTo>
                    <a:pt x="63" y="75"/>
                    <a:pt x="55" y="77"/>
                    <a:pt x="49" y="78"/>
                  </a:cubicBezTo>
                  <a:cubicBezTo>
                    <a:pt x="42" y="80"/>
                    <a:pt x="37" y="83"/>
                    <a:pt x="32" y="88"/>
                  </a:cubicBezTo>
                  <a:cubicBezTo>
                    <a:pt x="28" y="92"/>
                    <a:pt x="26" y="98"/>
                    <a:pt x="26" y="105"/>
                  </a:cubicBezTo>
                  <a:cubicBezTo>
                    <a:pt x="26" y="113"/>
                    <a:pt x="28" y="120"/>
                    <a:pt x="33" y="124"/>
                  </a:cubicBezTo>
                  <a:cubicBezTo>
                    <a:pt x="38" y="128"/>
                    <a:pt x="46" y="130"/>
                    <a:pt x="56" y="130"/>
                  </a:cubicBezTo>
                  <a:cubicBezTo>
                    <a:pt x="65" y="130"/>
                    <a:pt x="73" y="129"/>
                    <a:pt x="80" y="125"/>
                  </a:cubicBezTo>
                  <a:cubicBezTo>
                    <a:pt x="87" y="122"/>
                    <a:pt x="94" y="118"/>
                    <a:pt x="100"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 name="Freeform 16"/>
            <p:cNvSpPr>
              <a:spLocks/>
            </p:cNvSpPr>
            <p:nvPr/>
          </p:nvSpPr>
          <p:spPr bwMode="auto">
            <a:xfrm>
              <a:off x="1947" y="3042"/>
              <a:ext cx="44" cy="92"/>
            </a:xfrm>
            <a:custGeom>
              <a:avLst/>
              <a:gdLst>
                <a:gd name="T0" fmla="*/ 92 w 92"/>
                <a:gd name="T1" fmla="*/ 186 h 190"/>
                <a:gd name="T2" fmla="*/ 77 w 92"/>
                <a:gd name="T3" fmla="*/ 189 h 190"/>
                <a:gd name="T4" fmla="*/ 62 w 92"/>
                <a:gd name="T5" fmla="*/ 190 h 190"/>
                <a:gd name="T6" fmla="*/ 29 w 92"/>
                <a:gd name="T7" fmla="*/ 178 h 190"/>
                <a:gd name="T8" fmla="*/ 17 w 92"/>
                <a:gd name="T9" fmla="*/ 139 h 190"/>
                <a:gd name="T10" fmla="*/ 17 w 92"/>
                <a:gd name="T11" fmla="*/ 62 h 190"/>
                <a:gd name="T12" fmla="*/ 0 w 92"/>
                <a:gd name="T13" fmla="*/ 62 h 190"/>
                <a:gd name="T14" fmla="*/ 0 w 92"/>
                <a:gd name="T15" fmla="*/ 42 h 190"/>
                <a:gd name="T16" fmla="*/ 17 w 92"/>
                <a:gd name="T17" fmla="*/ 42 h 190"/>
                <a:gd name="T18" fmla="*/ 17 w 92"/>
                <a:gd name="T19" fmla="*/ 0 h 190"/>
                <a:gd name="T20" fmla="*/ 42 w 92"/>
                <a:gd name="T21" fmla="*/ 0 h 190"/>
                <a:gd name="T22" fmla="*/ 42 w 92"/>
                <a:gd name="T23" fmla="*/ 42 h 190"/>
                <a:gd name="T24" fmla="*/ 92 w 92"/>
                <a:gd name="T25" fmla="*/ 42 h 190"/>
                <a:gd name="T26" fmla="*/ 92 w 92"/>
                <a:gd name="T27" fmla="*/ 62 h 190"/>
                <a:gd name="T28" fmla="*/ 42 w 92"/>
                <a:gd name="T29" fmla="*/ 62 h 190"/>
                <a:gd name="T30" fmla="*/ 42 w 92"/>
                <a:gd name="T31" fmla="*/ 128 h 190"/>
                <a:gd name="T32" fmla="*/ 42 w 92"/>
                <a:gd name="T33" fmla="*/ 146 h 190"/>
                <a:gd name="T34" fmla="*/ 46 w 92"/>
                <a:gd name="T35" fmla="*/ 158 h 190"/>
                <a:gd name="T36" fmla="*/ 53 w 92"/>
                <a:gd name="T37" fmla="*/ 166 h 190"/>
                <a:gd name="T38" fmla="*/ 69 w 92"/>
                <a:gd name="T39" fmla="*/ 168 h 190"/>
                <a:gd name="T40" fmla="*/ 81 w 92"/>
                <a:gd name="T41" fmla="*/ 167 h 190"/>
                <a:gd name="T42" fmla="*/ 91 w 92"/>
                <a:gd name="T43" fmla="*/ 164 h 190"/>
                <a:gd name="T44" fmla="*/ 92 w 92"/>
                <a:gd name="T45" fmla="*/ 164 h 190"/>
                <a:gd name="T46" fmla="*/ 92 w 92"/>
                <a:gd name="T47"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90">
                  <a:moveTo>
                    <a:pt x="92" y="186"/>
                  </a:moveTo>
                  <a:cubicBezTo>
                    <a:pt x="87" y="187"/>
                    <a:pt x="82" y="188"/>
                    <a:pt x="77" y="189"/>
                  </a:cubicBezTo>
                  <a:cubicBezTo>
                    <a:pt x="72" y="189"/>
                    <a:pt x="67" y="190"/>
                    <a:pt x="62" y="190"/>
                  </a:cubicBezTo>
                  <a:cubicBezTo>
                    <a:pt x="48" y="190"/>
                    <a:pt x="36" y="186"/>
                    <a:pt x="29" y="178"/>
                  </a:cubicBezTo>
                  <a:cubicBezTo>
                    <a:pt x="21" y="170"/>
                    <a:pt x="17" y="157"/>
                    <a:pt x="17" y="139"/>
                  </a:cubicBezTo>
                  <a:lnTo>
                    <a:pt x="17" y="62"/>
                  </a:lnTo>
                  <a:lnTo>
                    <a:pt x="0" y="62"/>
                  </a:lnTo>
                  <a:lnTo>
                    <a:pt x="0" y="42"/>
                  </a:lnTo>
                  <a:lnTo>
                    <a:pt x="17" y="42"/>
                  </a:lnTo>
                  <a:lnTo>
                    <a:pt x="17" y="0"/>
                  </a:lnTo>
                  <a:lnTo>
                    <a:pt x="42" y="0"/>
                  </a:lnTo>
                  <a:lnTo>
                    <a:pt x="42" y="42"/>
                  </a:lnTo>
                  <a:lnTo>
                    <a:pt x="92" y="42"/>
                  </a:lnTo>
                  <a:lnTo>
                    <a:pt x="92" y="62"/>
                  </a:lnTo>
                  <a:lnTo>
                    <a:pt x="42" y="62"/>
                  </a:lnTo>
                  <a:lnTo>
                    <a:pt x="42" y="128"/>
                  </a:lnTo>
                  <a:cubicBezTo>
                    <a:pt x="42" y="136"/>
                    <a:pt x="42" y="142"/>
                    <a:pt x="42" y="146"/>
                  </a:cubicBezTo>
                  <a:cubicBezTo>
                    <a:pt x="42" y="151"/>
                    <a:pt x="44" y="155"/>
                    <a:pt x="46" y="158"/>
                  </a:cubicBezTo>
                  <a:cubicBezTo>
                    <a:pt x="48" y="162"/>
                    <a:pt x="50" y="164"/>
                    <a:pt x="53" y="166"/>
                  </a:cubicBezTo>
                  <a:cubicBezTo>
                    <a:pt x="57" y="168"/>
                    <a:pt x="62" y="168"/>
                    <a:pt x="69" y="168"/>
                  </a:cubicBezTo>
                  <a:cubicBezTo>
                    <a:pt x="73" y="168"/>
                    <a:pt x="77" y="168"/>
                    <a:pt x="81" y="167"/>
                  </a:cubicBezTo>
                  <a:cubicBezTo>
                    <a:pt x="86" y="165"/>
                    <a:pt x="89" y="164"/>
                    <a:pt x="91" y="164"/>
                  </a:cubicBezTo>
                  <a:lnTo>
                    <a:pt x="92" y="164"/>
                  </a:lnTo>
                  <a:lnTo>
                    <a:pt x="92"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 name="Freeform 17"/>
            <p:cNvSpPr>
              <a:spLocks noEditPoints="1"/>
            </p:cNvSpPr>
            <p:nvPr/>
          </p:nvSpPr>
          <p:spPr bwMode="auto">
            <a:xfrm>
              <a:off x="1991" y="3060"/>
              <a:ext cx="64" cy="74"/>
            </a:xfrm>
            <a:custGeom>
              <a:avLst/>
              <a:gdLst>
                <a:gd name="T0" fmla="*/ 132 w 132"/>
                <a:gd name="T1" fmla="*/ 80 h 153"/>
                <a:gd name="T2" fmla="*/ 25 w 132"/>
                <a:gd name="T3" fmla="*/ 80 h 153"/>
                <a:gd name="T4" fmla="*/ 29 w 132"/>
                <a:gd name="T5" fmla="*/ 103 h 153"/>
                <a:gd name="T6" fmla="*/ 40 w 132"/>
                <a:gd name="T7" fmla="*/ 119 h 153"/>
                <a:gd name="T8" fmla="*/ 56 w 132"/>
                <a:gd name="T9" fmla="*/ 129 h 153"/>
                <a:gd name="T10" fmla="*/ 76 w 132"/>
                <a:gd name="T11" fmla="*/ 132 h 153"/>
                <a:gd name="T12" fmla="*/ 106 w 132"/>
                <a:gd name="T13" fmla="*/ 126 h 153"/>
                <a:gd name="T14" fmla="*/ 128 w 132"/>
                <a:gd name="T15" fmla="*/ 114 h 153"/>
                <a:gd name="T16" fmla="*/ 129 w 132"/>
                <a:gd name="T17" fmla="*/ 114 h 153"/>
                <a:gd name="T18" fmla="*/ 129 w 132"/>
                <a:gd name="T19" fmla="*/ 141 h 153"/>
                <a:gd name="T20" fmla="*/ 104 w 132"/>
                <a:gd name="T21" fmla="*/ 150 h 153"/>
                <a:gd name="T22" fmla="*/ 77 w 132"/>
                <a:gd name="T23" fmla="*/ 153 h 153"/>
                <a:gd name="T24" fmla="*/ 20 w 132"/>
                <a:gd name="T25" fmla="*/ 134 h 153"/>
                <a:gd name="T26" fmla="*/ 0 w 132"/>
                <a:gd name="T27" fmla="*/ 78 h 153"/>
                <a:gd name="T28" fmla="*/ 19 w 132"/>
                <a:gd name="T29" fmla="*/ 21 h 153"/>
                <a:gd name="T30" fmla="*/ 71 w 132"/>
                <a:gd name="T31" fmla="*/ 0 h 153"/>
                <a:gd name="T32" fmla="*/ 116 w 132"/>
                <a:gd name="T33" fmla="*/ 18 h 153"/>
                <a:gd name="T34" fmla="*/ 132 w 132"/>
                <a:gd name="T35" fmla="*/ 66 h 153"/>
                <a:gd name="T36" fmla="*/ 132 w 132"/>
                <a:gd name="T37" fmla="*/ 80 h 153"/>
                <a:gd name="T38" fmla="*/ 108 w 132"/>
                <a:gd name="T39" fmla="*/ 61 h 153"/>
                <a:gd name="T40" fmla="*/ 98 w 132"/>
                <a:gd name="T41" fmla="*/ 31 h 153"/>
                <a:gd name="T42" fmla="*/ 69 w 132"/>
                <a:gd name="T43" fmla="*/ 21 h 153"/>
                <a:gd name="T44" fmla="*/ 38 w 132"/>
                <a:gd name="T45" fmla="*/ 32 h 153"/>
                <a:gd name="T46" fmla="*/ 25 w 132"/>
                <a:gd name="T47" fmla="*/ 61 h 153"/>
                <a:gd name="T48" fmla="*/ 108 w 132"/>
                <a:gd name="T49"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153">
                  <a:moveTo>
                    <a:pt x="132" y="80"/>
                  </a:moveTo>
                  <a:lnTo>
                    <a:pt x="25" y="80"/>
                  </a:lnTo>
                  <a:cubicBezTo>
                    <a:pt x="25" y="89"/>
                    <a:pt x="26" y="97"/>
                    <a:pt x="29" y="103"/>
                  </a:cubicBezTo>
                  <a:cubicBezTo>
                    <a:pt x="31" y="110"/>
                    <a:pt x="35" y="115"/>
                    <a:pt x="40" y="119"/>
                  </a:cubicBezTo>
                  <a:cubicBezTo>
                    <a:pt x="44" y="124"/>
                    <a:pt x="50" y="127"/>
                    <a:pt x="56" y="129"/>
                  </a:cubicBezTo>
                  <a:cubicBezTo>
                    <a:pt x="62" y="131"/>
                    <a:pt x="69" y="132"/>
                    <a:pt x="76" y="132"/>
                  </a:cubicBezTo>
                  <a:cubicBezTo>
                    <a:pt x="86" y="132"/>
                    <a:pt x="96" y="130"/>
                    <a:pt x="106" y="126"/>
                  </a:cubicBezTo>
                  <a:cubicBezTo>
                    <a:pt x="116" y="122"/>
                    <a:pt x="123" y="118"/>
                    <a:pt x="128" y="114"/>
                  </a:cubicBezTo>
                  <a:lnTo>
                    <a:pt x="129" y="114"/>
                  </a:lnTo>
                  <a:lnTo>
                    <a:pt x="129" y="141"/>
                  </a:lnTo>
                  <a:cubicBezTo>
                    <a:pt x="121" y="145"/>
                    <a:pt x="112" y="147"/>
                    <a:pt x="104" y="150"/>
                  </a:cubicBezTo>
                  <a:cubicBezTo>
                    <a:pt x="95" y="152"/>
                    <a:pt x="86" y="153"/>
                    <a:pt x="77" y="153"/>
                  </a:cubicBezTo>
                  <a:cubicBezTo>
                    <a:pt x="53" y="153"/>
                    <a:pt x="34" y="147"/>
                    <a:pt x="20" y="134"/>
                  </a:cubicBezTo>
                  <a:cubicBezTo>
                    <a:pt x="7" y="121"/>
                    <a:pt x="0" y="102"/>
                    <a:pt x="0" y="78"/>
                  </a:cubicBezTo>
                  <a:cubicBezTo>
                    <a:pt x="0" y="54"/>
                    <a:pt x="6" y="35"/>
                    <a:pt x="19" y="21"/>
                  </a:cubicBezTo>
                  <a:cubicBezTo>
                    <a:pt x="32" y="7"/>
                    <a:pt x="49" y="0"/>
                    <a:pt x="71" y="0"/>
                  </a:cubicBezTo>
                  <a:cubicBezTo>
                    <a:pt x="90" y="0"/>
                    <a:pt x="105" y="6"/>
                    <a:pt x="116" y="18"/>
                  </a:cubicBezTo>
                  <a:cubicBezTo>
                    <a:pt x="127" y="29"/>
                    <a:pt x="132" y="45"/>
                    <a:pt x="132" y="66"/>
                  </a:cubicBezTo>
                  <a:lnTo>
                    <a:pt x="132" y="80"/>
                  </a:lnTo>
                  <a:close/>
                  <a:moveTo>
                    <a:pt x="108" y="61"/>
                  </a:moveTo>
                  <a:cubicBezTo>
                    <a:pt x="108" y="48"/>
                    <a:pt x="105" y="38"/>
                    <a:pt x="98" y="31"/>
                  </a:cubicBezTo>
                  <a:cubicBezTo>
                    <a:pt x="92" y="24"/>
                    <a:pt x="82" y="21"/>
                    <a:pt x="69" y="21"/>
                  </a:cubicBezTo>
                  <a:cubicBezTo>
                    <a:pt x="56" y="21"/>
                    <a:pt x="46" y="25"/>
                    <a:pt x="38" y="32"/>
                  </a:cubicBezTo>
                  <a:cubicBezTo>
                    <a:pt x="30" y="40"/>
                    <a:pt x="26" y="50"/>
                    <a:pt x="25" y="61"/>
                  </a:cubicBezTo>
                  <a:lnTo>
                    <a:pt x="108"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 name="Freeform 18"/>
            <p:cNvSpPr>
              <a:spLocks noEditPoints="1"/>
            </p:cNvSpPr>
            <p:nvPr/>
          </p:nvSpPr>
          <p:spPr bwMode="auto">
            <a:xfrm>
              <a:off x="2058" y="3060"/>
              <a:ext cx="62" cy="98"/>
            </a:xfrm>
            <a:custGeom>
              <a:avLst/>
              <a:gdLst>
                <a:gd name="T0" fmla="*/ 128 w 128"/>
                <a:gd name="T1" fmla="*/ 133 h 205"/>
                <a:gd name="T2" fmla="*/ 111 w 128"/>
                <a:gd name="T3" fmla="*/ 188 h 205"/>
                <a:gd name="T4" fmla="*/ 60 w 128"/>
                <a:gd name="T5" fmla="*/ 205 h 205"/>
                <a:gd name="T6" fmla="*/ 37 w 128"/>
                <a:gd name="T7" fmla="*/ 203 h 205"/>
                <a:gd name="T8" fmla="*/ 15 w 128"/>
                <a:gd name="T9" fmla="*/ 199 h 205"/>
                <a:gd name="T10" fmla="*/ 15 w 128"/>
                <a:gd name="T11" fmla="*/ 174 h 205"/>
                <a:gd name="T12" fmla="*/ 17 w 128"/>
                <a:gd name="T13" fmla="*/ 174 h 205"/>
                <a:gd name="T14" fmla="*/ 36 w 128"/>
                <a:gd name="T15" fmla="*/ 180 h 205"/>
                <a:gd name="T16" fmla="*/ 62 w 128"/>
                <a:gd name="T17" fmla="*/ 183 h 205"/>
                <a:gd name="T18" fmla="*/ 82 w 128"/>
                <a:gd name="T19" fmla="*/ 180 h 205"/>
                <a:gd name="T20" fmla="*/ 95 w 128"/>
                <a:gd name="T21" fmla="*/ 172 h 205"/>
                <a:gd name="T22" fmla="*/ 102 w 128"/>
                <a:gd name="T23" fmla="*/ 159 h 205"/>
                <a:gd name="T24" fmla="*/ 104 w 128"/>
                <a:gd name="T25" fmla="*/ 143 h 205"/>
                <a:gd name="T26" fmla="*/ 104 w 128"/>
                <a:gd name="T27" fmla="*/ 130 h 205"/>
                <a:gd name="T28" fmla="*/ 82 w 128"/>
                <a:gd name="T29" fmla="*/ 143 h 205"/>
                <a:gd name="T30" fmla="*/ 57 w 128"/>
                <a:gd name="T31" fmla="*/ 148 h 205"/>
                <a:gd name="T32" fmla="*/ 15 w 128"/>
                <a:gd name="T33" fmla="*/ 129 h 205"/>
                <a:gd name="T34" fmla="*/ 0 w 128"/>
                <a:gd name="T35" fmla="*/ 76 h 205"/>
                <a:gd name="T36" fmla="*/ 5 w 128"/>
                <a:gd name="T37" fmla="*/ 44 h 205"/>
                <a:gd name="T38" fmla="*/ 20 w 128"/>
                <a:gd name="T39" fmla="*/ 20 h 205"/>
                <a:gd name="T40" fmla="*/ 40 w 128"/>
                <a:gd name="T41" fmla="*/ 6 h 205"/>
                <a:gd name="T42" fmla="*/ 64 w 128"/>
                <a:gd name="T43" fmla="*/ 0 h 205"/>
                <a:gd name="T44" fmla="*/ 85 w 128"/>
                <a:gd name="T45" fmla="*/ 3 h 205"/>
                <a:gd name="T46" fmla="*/ 104 w 128"/>
                <a:gd name="T47" fmla="*/ 11 h 205"/>
                <a:gd name="T48" fmla="*/ 105 w 128"/>
                <a:gd name="T49" fmla="*/ 5 h 205"/>
                <a:gd name="T50" fmla="*/ 128 w 128"/>
                <a:gd name="T51" fmla="*/ 5 h 205"/>
                <a:gd name="T52" fmla="*/ 128 w 128"/>
                <a:gd name="T53" fmla="*/ 133 h 205"/>
                <a:gd name="T54" fmla="*/ 104 w 128"/>
                <a:gd name="T55" fmla="*/ 110 h 205"/>
                <a:gd name="T56" fmla="*/ 104 w 128"/>
                <a:gd name="T57" fmla="*/ 31 h 205"/>
                <a:gd name="T58" fmla="*/ 85 w 128"/>
                <a:gd name="T59" fmla="*/ 24 h 205"/>
                <a:gd name="T60" fmla="*/ 69 w 128"/>
                <a:gd name="T61" fmla="*/ 22 h 205"/>
                <a:gd name="T62" fmla="*/ 37 w 128"/>
                <a:gd name="T63" fmla="*/ 36 h 205"/>
                <a:gd name="T64" fmla="*/ 25 w 128"/>
                <a:gd name="T65" fmla="*/ 75 h 205"/>
                <a:gd name="T66" fmla="*/ 34 w 128"/>
                <a:gd name="T67" fmla="*/ 112 h 205"/>
                <a:gd name="T68" fmla="*/ 62 w 128"/>
                <a:gd name="T69" fmla="*/ 125 h 205"/>
                <a:gd name="T70" fmla="*/ 84 w 128"/>
                <a:gd name="T71" fmla="*/ 121 h 205"/>
                <a:gd name="T72" fmla="*/ 104 w 128"/>
                <a:gd name="T73" fmla="*/ 11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05">
                  <a:moveTo>
                    <a:pt x="128" y="133"/>
                  </a:moveTo>
                  <a:cubicBezTo>
                    <a:pt x="128" y="158"/>
                    <a:pt x="122" y="176"/>
                    <a:pt x="111" y="188"/>
                  </a:cubicBezTo>
                  <a:cubicBezTo>
                    <a:pt x="100" y="199"/>
                    <a:pt x="83" y="205"/>
                    <a:pt x="60" y="205"/>
                  </a:cubicBezTo>
                  <a:cubicBezTo>
                    <a:pt x="52" y="205"/>
                    <a:pt x="44" y="204"/>
                    <a:pt x="37" y="203"/>
                  </a:cubicBezTo>
                  <a:cubicBezTo>
                    <a:pt x="30" y="202"/>
                    <a:pt x="22" y="201"/>
                    <a:pt x="15" y="199"/>
                  </a:cubicBezTo>
                  <a:lnTo>
                    <a:pt x="15" y="174"/>
                  </a:lnTo>
                  <a:lnTo>
                    <a:pt x="17" y="174"/>
                  </a:lnTo>
                  <a:cubicBezTo>
                    <a:pt x="21" y="175"/>
                    <a:pt x="27" y="177"/>
                    <a:pt x="36" y="180"/>
                  </a:cubicBezTo>
                  <a:cubicBezTo>
                    <a:pt x="44" y="182"/>
                    <a:pt x="53" y="183"/>
                    <a:pt x="62" y="183"/>
                  </a:cubicBezTo>
                  <a:cubicBezTo>
                    <a:pt x="70" y="183"/>
                    <a:pt x="77" y="182"/>
                    <a:pt x="82" y="180"/>
                  </a:cubicBezTo>
                  <a:cubicBezTo>
                    <a:pt x="88" y="178"/>
                    <a:pt x="92" y="175"/>
                    <a:pt x="95" y="172"/>
                  </a:cubicBezTo>
                  <a:cubicBezTo>
                    <a:pt x="98" y="168"/>
                    <a:pt x="100" y="164"/>
                    <a:pt x="102" y="159"/>
                  </a:cubicBezTo>
                  <a:cubicBezTo>
                    <a:pt x="103" y="155"/>
                    <a:pt x="104" y="149"/>
                    <a:pt x="104" y="143"/>
                  </a:cubicBezTo>
                  <a:lnTo>
                    <a:pt x="104" y="130"/>
                  </a:lnTo>
                  <a:cubicBezTo>
                    <a:pt x="96" y="136"/>
                    <a:pt x="89" y="140"/>
                    <a:pt x="82" y="143"/>
                  </a:cubicBezTo>
                  <a:cubicBezTo>
                    <a:pt x="76" y="146"/>
                    <a:pt x="67" y="148"/>
                    <a:pt x="57" y="148"/>
                  </a:cubicBezTo>
                  <a:cubicBezTo>
                    <a:pt x="39" y="148"/>
                    <a:pt x="25" y="141"/>
                    <a:pt x="15" y="129"/>
                  </a:cubicBezTo>
                  <a:cubicBezTo>
                    <a:pt x="5" y="116"/>
                    <a:pt x="0" y="99"/>
                    <a:pt x="0" y="76"/>
                  </a:cubicBezTo>
                  <a:cubicBezTo>
                    <a:pt x="0" y="63"/>
                    <a:pt x="2" y="53"/>
                    <a:pt x="5" y="44"/>
                  </a:cubicBezTo>
                  <a:cubicBezTo>
                    <a:pt x="9" y="34"/>
                    <a:pt x="14" y="27"/>
                    <a:pt x="20" y="20"/>
                  </a:cubicBezTo>
                  <a:cubicBezTo>
                    <a:pt x="25" y="14"/>
                    <a:pt x="32" y="9"/>
                    <a:pt x="40" y="6"/>
                  </a:cubicBezTo>
                  <a:cubicBezTo>
                    <a:pt x="48" y="2"/>
                    <a:pt x="56" y="0"/>
                    <a:pt x="64" y="0"/>
                  </a:cubicBezTo>
                  <a:cubicBezTo>
                    <a:pt x="73" y="0"/>
                    <a:pt x="80" y="1"/>
                    <a:pt x="85" y="3"/>
                  </a:cubicBezTo>
                  <a:cubicBezTo>
                    <a:pt x="91" y="5"/>
                    <a:pt x="97" y="7"/>
                    <a:pt x="104" y="11"/>
                  </a:cubicBezTo>
                  <a:lnTo>
                    <a:pt x="105" y="5"/>
                  </a:lnTo>
                  <a:lnTo>
                    <a:pt x="128" y="5"/>
                  </a:lnTo>
                  <a:lnTo>
                    <a:pt x="128" y="133"/>
                  </a:lnTo>
                  <a:close/>
                  <a:moveTo>
                    <a:pt x="104" y="110"/>
                  </a:moveTo>
                  <a:lnTo>
                    <a:pt x="104" y="31"/>
                  </a:lnTo>
                  <a:cubicBezTo>
                    <a:pt x="97" y="28"/>
                    <a:pt x="91" y="26"/>
                    <a:pt x="85" y="24"/>
                  </a:cubicBezTo>
                  <a:cubicBezTo>
                    <a:pt x="80" y="23"/>
                    <a:pt x="74" y="22"/>
                    <a:pt x="69" y="22"/>
                  </a:cubicBezTo>
                  <a:cubicBezTo>
                    <a:pt x="55" y="22"/>
                    <a:pt x="45" y="27"/>
                    <a:pt x="37" y="36"/>
                  </a:cubicBezTo>
                  <a:cubicBezTo>
                    <a:pt x="29" y="45"/>
                    <a:pt x="25" y="58"/>
                    <a:pt x="25" y="75"/>
                  </a:cubicBezTo>
                  <a:cubicBezTo>
                    <a:pt x="25" y="92"/>
                    <a:pt x="28" y="104"/>
                    <a:pt x="34" y="112"/>
                  </a:cubicBezTo>
                  <a:cubicBezTo>
                    <a:pt x="40" y="121"/>
                    <a:pt x="49" y="125"/>
                    <a:pt x="62" y="125"/>
                  </a:cubicBezTo>
                  <a:cubicBezTo>
                    <a:pt x="69" y="125"/>
                    <a:pt x="77" y="124"/>
                    <a:pt x="84" y="121"/>
                  </a:cubicBezTo>
                  <a:cubicBezTo>
                    <a:pt x="91" y="118"/>
                    <a:pt x="98" y="115"/>
                    <a:pt x="10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 name="Freeform 19"/>
            <p:cNvSpPr>
              <a:spLocks noEditPoints="1"/>
            </p:cNvSpPr>
            <p:nvPr/>
          </p:nvSpPr>
          <p:spPr bwMode="auto">
            <a:xfrm>
              <a:off x="2127" y="3060"/>
              <a:ext cx="64" cy="74"/>
            </a:xfrm>
            <a:custGeom>
              <a:avLst/>
              <a:gdLst>
                <a:gd name="T0" fmla="*/ 134 w 134"/>
                <a:gd name="T1" fmla="*/ 77 h 154"/>
                <a:gd name="T2" fmla="*/ 116 w 134"/>
                <a:gd name="T3" fmla="*/ 133 h 154"/>
                <a:gd name="T4" fmla="*/ 67 w 134"/>
                <a:gd name="T5" fmla="*/ 154 h 154"/>
                <a:gd name="T6" fmla="*/ 18 w 134"/>
                <a:gd name="T7" fmla="*/ 133 h 154"/>
                <a:gd name="T8" fmla="*/ 0 w 134"/>
                <a:gd name="T9" fmla="*/ 77 h 154"/>
                <a:gd name="T10" fmla="*/ 18 w 134"/>
                <a:gd name="T11" fmla="*/ 21 h 154"/>
                <a:gd name="T12" fmla="*/ 67 w 134"/>
                <a:gd name="T13" fmla="*/ 0 h 154"/>
                <a:gd name="T14" fmla="*/ 116 w 134"/>
                <a:gd name="T15" fmla="*/ 21 h 154"/>
                <a:gd name="T16" fmla="*/ 134 w 134"/>
                <a:gd name="T17" fmla="*/ 77 h 154"/>
                <a:gd name="T18" fmla="*/ 109 w 134"/>
                <a:gd name="T19" fmla="*/ 77 h 154"/>
                <a:gd name="T20" fmla="*/ 98 w 134"/>
                <a:gd name="T21" fmla="*/ 35 h 154"/>
                <a:gd name="T22" fmla="*/ 67 w 134"/>
                <a:gd name="T23" fmla="*/ 22 h 154"/>
                <a:gd name="T24" fmla="*/ 36 w 134"/>
                <a:gd name="T25" fmla="*/ 35 h 154"/>
                <a:gd name="T26" fmla="*/ 25 w 134"/>
                <a:gd name="T27" fmla="*/ 77 h 154"/>
                <a:gd name="T28" fmla="*/ 36 w 134"/>
                <a:gd name="T29" fmla="*/ 119 h 154"/>
                <a:gd name="T30" fmla="*/ 67 w 134"/>
                <a:gd name="T31" fmla="*/ 133 h 154"/>
                <a:gd name="T32" fmla="*/ 97 w 134"/>
                <a:gd name="T33" fmla="*/ 119 h 154"/>
                <a:gd name="T34" fmla="*/ 109 w 134"/>
                <a:gd name="T35"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54">
                  <a:moveTo>
                    <a:pt x="134" y="77"/>
                  </a:moveTo>
                  <a:cubicBezTo>
                    <a:pt x="134" y="101"/>
                    <a:pt x="128" y="120"/>
                    <a:pt x="116" y="133"/>
                  </a:cubicBezTo>
                  <a:cubicBezTo>
                    <a:pt x="104" y="147"/>
                    <a:pt x="87" y="154"/>
                    <a:pt x="67" y="154"/>
                  </a:cubicBezTo>
                  <a:cubicBezTo>
                    <a:pt x="46" y="154"/>
                    <a:pt x="30" y="147"/>
                    <a:pt x="18" y="133"/>
                  </a:cubicBezTo>
                  <a:cubicBezTo>
                    <a:pt x="6" y="120"/>
                    <a:pt x="0" y="101"/>
                    <a:pt x="0" y="77"/>
                  </a:cubicBezTo>
                  <a:cubicBezTo>
                    <a:pt x="0" y="54"/>
                    <a:pt x="6" y="35"/>
                    <a:pt x="18" y="21"/>
                  </a:cubicBezTo>
                  <a:cubicBezTo>
                    <a:pt x="30" y="7"/>
                    <a:pt x="46" y="0"/>
                    <a:pt x="67" y="0"/>
                  </a:cubicBezTo>
                  <a:cubicBezTo>
                    <a:pt x="87" y="0"/>
                    <a:pt x="104" y="7"/>
                    <a:pt x="116" y="21"/>
                  </a:cubicBezTo>
                  <a:cubicBezTo>
                    <a:pt x="128" y="35"/>
                    <a:pt x="134" y="54"/>
                    <a:pt x="134" y="77"/>
                  </a:cubicBezTo>
                  <a:close/>
                  <a:moveTo>
                    <a:pt x="109" y="77"/>
                  </a:moveTo>
                  <a:cubicBezTo>
                    <a:pt x="109" y="58"/>
                    <a:pt x="105" y="44"/>
                    <a:pt x="98" y="35"/>
                  </a:cubicBezTo>
                  <a:cubicBezTo>
                    <a:pt x="90" y="26"/>
                    <a:pt x="80" y="22"/>
                    <a:pt x="67" y="22"/>
                  </a:cubicBezTo>
                  <a:cubicBezTo>
                    <a:pt x="54" y="22"/>
                    <a:pt x="43" y="26"/>
                    <a:pt x="36" y="35"/>
                  </a:cubicBezTo>
                  <a:cubicBezTo>
                    <a:pt x="29" y="44"/>
                    <a:pt x="25" y="58"/>
                    <a:pt x="25" y="77"/>
                  </a:cubicBezTo>
                  <a:cubicBezTo>
                    <a:pt x="25" y="96"/>
                    <a:pt x="29" y="109"/>
                    <a:pt x="36" y="119"/>
                  </a:cubicBezTo>
                  <a:cubicBezTo>
                    <a:pt x="43" y="128"/>
                    <a:pt x="54" y="133"/>
                    <a:pt x="67" y="133"/>
                  </a:cubicBezTo>
                  <a:cubicBezTo>
                    <a:pt x="80" y="133"/>
                    <a:pt x="90" y="128"/>
                    <a:pt x="97" y="119"/>
                  </a:cubicBezTo>
                  <a:cubicBezTo>
                    <a:pt x="105" y="110"/>
                    <a:pt x="109" y="96"/>
                    <a:pt x="109"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 name="Freeform 20"/>
            <p:cNvSpPr>
              <a:spLocks/>
            </p:cNvSpPr>
            <p:nvPr/>
          </p:nvSpPr>
          <p:spPr bwMode="auto">
            <a:xfrm>
              <a:off x="2198" y="3062"/>
              <a:ext cx="44" cy="70"/>
            </a:xfrm>
            <a:custGeom>
              <a:avLst/>
              <a:gdLst>
                <a:gd name="T0" fmla="*/ 91 w 91"/>
                <a:gd name="T1" fmla="*/ 26 h 145"/>
                <a:gd name="T2" fmla="*/ 90 w 91"/>
                <a:gd name="T3" fmla="*/ 26 h 145"/>
                <a:gd name="T4" fmla="*/ 79 w 91"/>
                <a:gd name="T5" fmla="*/ 24 h 145"/>
                <a:gd name="T6" fmla="*/ 67 w 91"/>
                <a:gd name="T7" fmla="*/ 24 h 145"/>
                <a:gd name="T8" fmla="*/ 45 w 91"/>
                <a:gd name="T9" fmla="*/ 29 h 145"/>
                <a:gd name="T10" fmla="*/ 25 w 91"/>
                <a:gd name="T11" fmla="*/ 42 h 145"/>
                <a:gd name="T12" fmla="*/ 25 w 91"/>
                <a:gd name="T13" fmla="*/ 145 h 145"/>
                <a:gd name="T14" fmla="*/ 0 w 91"/>
                <a:gd name="T15" fmla="*/ 145 h 145"/>
                <a:gd name="T16" fmla="*/ 0 w 91"/>
                <a:gd name="T17" fmla="*/ 0 h 145"/>
                <a:gd name="T18" fmla="*/ 25 w 91"/>
                <a:gd name="T19" fmla="*/ 0 h 145"/>
                <a:gd name="T20" fmla="*/ 25 w 91"/>
                <a:gd name="T21" fmla="*/ 21 h 145"/>
                <a:gd name="T22" fmla="*/ 51 w 91"/>
                <a:gd name="T23" fmla="*/ 4 h 145"/>
                <a:gd name="T24" fmla="*/ 73 w 91"/>
                <a:gd name="T25" fmla="*/ 0 h 145"/>
                <a:gd name="T26" fmla="*/ 83 w 91"/>
                <a:gd name="T27" fmla="*/ 0 h 145"/>
                <a:gd name="T28" fmla="*/ 91 w 91"/>
                <a:gd name="T29" fmla="*/ 1 h 145"/>
                <a:gd name="T30" fmla="*/ 91 w 91"/>
                <a:gd name="T31" fmla="*/ 2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145">
                  <a:moveTo>
                    <a:pt x="91" y="26"/>
                  </a:moveTo>
                  <a:lnTo>
                    <a:pt x="90" y="26"/>
                  </a:lnTo>
                  <a:cubicBezTo>
                    <a:pt x="86" y="25"/>
                    <a:pt x="83" y="25"/>
                    <a:pt x="79" y="24"/>
                  </a:cubicBezTo>
                  <a:cubicBezTo>
                    <a:pt x="76" y="24"/>
                    <a:pt x="72" y="24"/>
                    <a:pt x="67" y="24"/>
                  </a:cubicBezTo>
                  <a:cubicBezTo>
                    <a:pt x="60" y="24"/>
                    <a:pt x="52" y="25"/>
                    <a:pt x="45" y="29"/>
                  </a:cubicBezTo>
                  <a:cubicBezTo>
                    <a:pt x="38" y="32"/>
                    <a:pt x="31" y="36"/>
                    <a:pt x="25" y="42"/>
                  </a:cubicBezTo>
                  <a:lnTo>
                    <a:pt x="25" y="145"/>
                  </a:lnTo>
                  <a:lnTo>
                    <a:pt x="0" y="145"/>
                  </a:lnTo>
                  <a:lnTo>
                    <a:pt x="0" y="0"/>
                  </a:lnTo>
                  <a:lnTo>
                    <a:pt x="25" y="0"/>
                  </a:lnTo>
                  <a:lnTo>
                    <a:pt x="25" y="21"/>
                  </a:lnTo>
                  <a:cubicBezTo>
                    <a:pt x="35" y="13"/>
                    <a:pt x="43" y="8"/>
                    <a:pt x="51" y="4"/>
                  </a:cubicBezTo>
                  <a:cubicBezTo>
                    <a:pt x="58" y="1"/>
                    <a:pt x="66" y="0"/>
                    <a:pt x="73" y="0"/>
                  </a:cubicBezTo>
                  <a:cubicBezTo>
                    <a:pt x="78" y="0"/>
                    <a:pt x="81" y="0"/>
                    <a:pt x="83" y="0"/>
                  </a:cubicBezTo>
                  <a:cubicBezTo>
                    <a:pt x="85" y="0"/>
                    <a:pt x="87" y="0"/>
                    <a:pt x="91" y="1"/>
                  </a:cubicBezTo>
                  <a:lnTo>
                    <a:pt x="9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 name="Freeform 21"/>
            <p:cNvSpPr>
              <a:spLocks noEditPoints="1"/>
            </p:cNvSpPr>
            <p:nvPr/>
          </p:nvSpPr>
          <p:spPr bwMode="auto">
            <a:xfrm>
              <a:off x="2252" y="3038"/>
              <a:ext cx="14" cy="94"/>
            </a:xfrm>
            <a:custGeom>
              <a:avLst/>
              <a:gdLst>
                <a:gd name="T0" fmla="*/ 28 w 28"/>
                <a:gd name="T1" fmla="*/ 25 h 195"/>
                <a:gd name="T2" fmla="*/ 0 w 28"/>
                <a:gd name="T3" fmla="*/ 25 h 195"/>
                <a:gd name="T4" fmla="*/ 0 w 28"/>
                <a:gd name="T5" fmla="*/ 0 h 195"/>
                <a:gd name="T6" fmla="*/ 28 w 28"/>
                <a:gd name="T7" fmla="*/ 0 h 195"/>
                <a:gd name="T8" fmla="*/ 28 w 28"/>
                <a:gd name="T9" fmla="*/ 25 h 195"/>
                <a:gd name="T10" fmla="*/ 26 w 28"/>
                <a:gd name="T11" fmla="*/ 195 h 195"/>
                <a:gd name="T12" fmla="*/ 1 w 28"/>
                <a:gd name="T13" fmla="*/ 195 h 195"/>
                <a:gd name="T14" fmla="*/ 1 w 28"/>
                <a:gd name="T15" fmla="*/ 50 h 195"/>
                <a:gd name="T16" fmla="*/ 26 w 28"/>
                <a:gd name="T17" fmla="*/ 50 h 195"/>
                <a:gd name="T18" fmla="*/ 26 w 28"/>
                <a:gd name="T19"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95">
                  <a:moveTo>
                    <a:pt x="28" y="25"/>
                  </a:moveTo>
                  <a:lnTo>
                    <a:pt x="0" y="25"/>
                  </a:lnTo>
                  <a:lnTo>
                    <a:pt x="0" y="0"/>
                  </a:lnTo>
                  <a:lnTo>
                    <a:pt x="28" y="0"/>
                  </a:lnTo>
                  <a:lnTo>
                    <a:pt x="28" y="25"/>
                  </a:lnTo>
                  <a:close/>
                  <a:moveTo>
                    <a:pt x="26" y="195"/>
                  </a:moveTo>
                  <a:lnTo>
                    <a:pt x="1" y="195"/>
                  </a:lnTo>
                  <a:lnTo>
                    <a:pt x="1" y="50"/>
                  </a:lnTo>
                  <a:lnTo>
                    <a:pt x="26" y="50"/>
                  </a:lnTo>
                  <a:lnTo>
                    <a:pt x="26" y="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 name="Freeform 22"/>
            <p:cNvSpPr>
              <a:spLocks noEditPoints="1"/>
            </p:cNvSpPr>
            <p:nvPr/>
          </p:nvSpPr>
          <p:spPr bwMode="auto">
            <a:xfrm>
              <a:off x="2281" y="3060"/>
              <a:ext cx="63" cy="74"/>
            </a:xfrm>
            <a:custGeom>
              <a:avLst/>
              <a:gdLst>
                <a:gd name="T0" fmla="*/ 132 w 132"/>
                <a:gd name="T1" fmla="*/ 80 h 153"/>
                <a:gd name="T2" fmla="*/ 25 w 132"/>
                <a:gd name="T3" fmla="*/ 80 h 153"/>
                <a:gd name="T4" fmla="*/ 29 w 132"/>
                <a:gd name="T5" fmla="*/ 103 h 153"/>
                <a:gd name="T6" fmla="*/ 40 w 132"/>
                <a:gd name="T7" fmla="*/ 119 h 153"/>
                <a:gd name="T8" fmla="*/ 56 w 132"/>
                <a:gd name="T9" fmla="*/ 129 h 153"/>
                <a:gd name="T10" fmla="*/ 76 w 132"/>
                <a:gd name="T11" fmla="*/ 132 h 153"/>
                <a:gd name="T12" fmla="*/ 106 w 132"/>
                <a:gd name="T13" fmla="*/ 126 h 153"/>
                <a:gd name="T14" fmla="*/ 128 w 132"/>
                <a:gd name="T15" fmla="*/ 114 h 153"/>
                <a:gd name="T16" fmla="*/ 129 w 132"/>
                <a:gd name="T17" fmla="*/ 114 h 153"/>
                <a:gd name="T18" fmla="*/ 129 w 132"/>
                <a:gd name="T19" fmla="*/ 141 h 153"/>
                <a:gd name="T20" fmla="*/ 104 w 132"/>
                <a:gd name="T21" fmla="*/ 150 h 153"/>
                <a:gd name="T22" fmla="*/ 77 w 132"/>
                <a:gd name="T23" fmla="*/ 153 h 153"/>
                <a:gd name="T24" fmla="*/ 20 w 132"/>
                <a:gd name="T25" fmla="*/ 134 h 153"/>
                <a:gd name="T26" fmla="*/ 0 w 132"/>
                <a:gd name="T27" fmla="*/ 78 h 153"/>
                <a:gd name="T28" fmla="*/ 19 w 132"/>
                <a:gd name="T29" fmla="*/ 21 h 153"/>
                <a:gd name="T30" fmla="*/ 70 w 132"/>
                <a:gd name="T31" fmla="*/ 0 h 153"/>
                <a:gd name="T32" fmla="*/ 116 w 132"/>
                <a:gd name="T33" fmla="*/ 18 h 153"/>
                <a:gd name="T34" fmla="*/ 132 w 132"/>
                <a:gd name="T35" fmla="*/ 66 h 153"/>
                <a:gd name="T36" fmla="*/ 132 w 132"/>
                <a:gd name="T37" fmla="*/ 80 h 153"/>
                <a:gd name="T38" fmla="*/ 108 w 132"/>
                <a:gd name="T39" fmla="*/ 61 h 153"/>
                <a:gd name="T40" fmla="*/ 98 w 132"/>
                <a:gd name="T41" fmla="*/ 31 h 153"/>
                <a:gd name="T42" fmla="*/ 69 w 132"/>
                <a:gd name="T43" fmla="*/ 21 h 153"/>
                <a:gd name="T44" fmla="*/ 38 w 132"/>
                <a:gd name="T45" fmla="*/ 32 h 153"/>
                <a:gd name="T46" fmla="*/ 25 w 132"/>
                <a:gd name="T47" fmla="*/ 61 h 153"/>
                <a:gd name="T48" fmla="*/ 108 w 132"/>
                <a:gd name="T49"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153">
                  <a:moveTo>
                    <a:pt x="132" y="80"/>
                  </a:moveTo>
                  <a:lnTo>
                    <a:pt x="25" y="80"/>
                  </a:lnTo>
                  <a:cubicBezTo>
                    <a:pt x="25" y="89"/>
                    <a:pt x="26" y="97"/>
                    <a:pt x="29" y="103"/>
                  </a:cubicBezTo>
                  <a:cubicBezTo>
                    <a:pt x="31" y="110"/>
                    <a:pt x="35" y="115"/>
                    <a:pt x="40" y="119"/>
                  </a:cubicBezTo>
                  <a:cubicBezTo>
                    <a:pt x="44" y="124"/>
                    <a:pt x="50" y="127"/>
                    <a:pt x="56" y="129"/>
                  </a:cubicBezTo>
                  <a:cubicBezTo>
                    <a:pt x="62" y="131"/>
                    <a:pt x="69" y="132"/>
                    <a:pt x="76" y="132"/>
                  </a:cubicBezTo>
                  <a:cubicBezTo>
                    <a:pt x="86" y="132"/>
                    <a:pt x="96" y="130"/>
                    <a:pt x="106" y="126"/>
                  </a:cubicBezTo>
                  <a:cubicBezTo>
                    <a:pt x="116" y="122"/>
                    <a:pt x="123" y="118"/>
                    <a:pt x="128" y="114"/>
                  </a:cubicBezTo>
                  <a:lnTo>
                    <a:pt x="129" y="114"/>
                  </a:lnTo>
                  <a:lnTo>
                    <a:pt x="129" y="141"/>
                  </a:lnTo>
                  <a:cubicBezTo>
                    <a:pt x="121" y="145"/>
                    <a:pt x="112" y="147"/>
                    <a:pt x="104" y="150"/>
                  </a:cubicBezTo>
                  <a:cubicBezTo>
                    <a:pt x="95" y="152"/>
                    <a:pt x="86" y="153"/>
                    <a:pt x="77" y="153"/>
                  </a:cubicBezTo>
                  <a:cubicBezTo>
                    <a:pt x="52" y="153"/>
                    <a:pt x="34" y="147"/>
                    <a:pt x="20" y="134"/>
                  </a:cubicBezTo>
                  <a:cubicBezTo>
                    <a:pt x="7" y="121"/>
                    <a:pt x="0" y="102"/>
                    <a:pt x="0" y="78"/>
                  </a:cubicBezTo>
                  <a:cubicBezTo>
                    <a:pt x="0" y="54"/>
                    <a:pt x="6" y="35"/>
                    <a:pt x="19" y="21"/>
                  </a:cubicBezTo>
                  <a:cubicBezTo>
                    <a:pt x="32" y="7"/>
                    <a:pt x="49" y="0"/>
                    <a:pt x="70" y="0"/>
                  </a:cubicBezTo>
                  <a:cubicBezTo>
                    <a:pt x="90" y="0"/>
                    <a:pt x="105" y="6"/>
                    <a:pt x="116" y="18"/>
                  </a:cubicBezTo>
                  <a:cubicBezTo>
                    <a:pt x="126" y="29"/>
                    <a:pt x="132" y="45"/>
                    <a:pt x="132" y="66"/>
                  </a:cubicBezTo>
                  <a:lnTo>
                    <a:pt x="132" y="80"/>
                  </a:lnTo>
                  <a:close/>
                  <a:moveTo>
                    <a:pt x="108" y="61"/>
                  </a:moveTo>
                  <a:cubicBezTo>
                    <a:pt x="108" y="48"/>
                    <a:pt x="105" y="38"/>
                    <a:pt x="98" y="31"/>
                  </a:cubicBezTo>
                  <a:cubicBezTo>
                    <a:pt x="92" y="24"/>
                    <a:pt x="82" y="21"/>
                    <a:pt x="69" y="21"/>
                  </a:cubicBezTo>
                  <a:cubicBezTo>
                    <a:pt x="56" y="21"/>
                    <a:pt x="46" y="25"/>
                    <a:pt x="38" y="32"/>
                  </a:cubicBezTo>
                  <a:cubicBezTo>
                    <a:pt x="30" y="40"/>
                    <a:pt x="26" y="50"/>
                    <a:pt x="25" y="61"/>
                  </a:cubicBezTo>
                  <a:lnTo>
                    <a:pt x="108"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 name="Freeform 23"/>
            <p:cNvSpPr>
              <a:spLocks/>
            </p:cNvSpPr>
            <p:nvPr/>
          </p:nvSpPr>
          <p:spPr bwMode="auto">
            <a:xfrm>
              <a:off x="2384" y="3039"/>
              <a:ext cx="83" cy="93"/>
            </a:xfrm>
            <a:custGeom>
              <a:avLst/>
              <a:gdLst>
                <a:gd name="T0" fmla="*/ 173 w 173"/>
                <a:gd name="T1" fmla="*/ 194 h 194"/>
                <a:gd name="T2" fmla="*/ 147 w 173"/>
                <a:gd name="T3" fmla="*/ 194 h 194"/>
                <a:gd name="T4" fmla="*/ 147 w 173"/>
                <a:gd name="T5" fmla="*/ 27 h 194"/>
                <a:gd name="T6" fmla="*/ 93 w 173"/>
                <a:gd name="T7" fmla="*/ 141 h 194"/>
                <a:gd name="T8" fmla="*/ 77 w 173"/>
                <a:gd name="T9" fmla="*/ 141 h 194"/>
                <a:gd name="T10" fmla="*/ 24 w 173"/>
                <a:gd name="T11" fmla="*/ 27 h 194"/>
                <a:gd name="T12" fmla="*/ 24 w 173"/>
                <a:gd name="T13" fmla="*/ 194 h 194"/>
                <a:gd name="T14" fmla="*/ 0 w 173"/>
                <a:gd name="T15" fmla="*/ 194 h 194"/>
                <a:gd name="T16" fmla="*/ 0 w 173"/>
                <a:gd name="T17" fmla="*/ 0 h 194"/>
                <a:gd name="T18" fmla="*/ 35 w 173"/>
                <a:gd name="T19" fmla="*/ 0 h 194"/>
                <a:gd name="T20" fmla="*/ 87 w 173"/>
                <a:gd name="T21" fmla="*/ 108 h 194"/>
                <a:gd name="T22" fmla="*/ 137 w 173"/>
                <a:gd name="T23" fmla="*/ 0 h 194"/>
                <a:gd name="T24" fmla="*/ 173 w 173"/>
                <a:gd name="T25" fmla="*/ 0 h 194"/>
                <a:gd name="T26" fmla="*/ 173 w 173"/>
                <a:gd name="T2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94">
                  <a:moveTo>
                    <a:pt x="173" y="194"/>
                  </a:moveTo>
                  <a:lnTo>
                    <a:pt x="147" y="194"/>
                  </a:lnTo>
                  <a:lnTo>
                    <a:pt x="147" y="27"/>
                  </a:lnTo>
                  <a:lnTo>
                    <a:pt x="93" y="141"/>
                  </a:lnTo>
                  <a:lnTo>
                    <a:pt x="77" y="141"/>
                  </a:lnTo>
                  <a:lnTo>
                    <a:pt x="24" y="27"/>
                  </a:lnTo>
                  <a:lnTo>
                    <a:pt x="24" y="194"/>
                  </a:lnTo>
                  <a:lnTo>
                    <a:pt x="0" y="194"/>
                  </a:lnTo>
                  <a:lnTo>
                    <a:pt x="0" y="0"/>
                  </a:lnTo>
                  <a:lnTo>
                    <a:pt x="35" y="0"/>
                  </a:lnTo>
                  <a:lnTo>
                    <a:pt x="87" y="108"/>
                  </a:lnTo>
                  <a:lnTo>
                    <a:pt x="137" y="0"/>
                  </a:lnTo>
                  <a:lnTo>
                    <a:pt x="173" y="0"/>
                  </a:lnTo>
                  <a:lnTo>
                    <a:pt x="173"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Freeform 24"/>
            <p:cNvSpPr>
              <a:spLocks/>
            </p:cNvSpPr>
            <p:nvPr/>
          </p:nvSpPr>
          <p:spPr bwMode="auto">
            <a:xfrm>
              <a:off x="2480" y="3039"/>
              <a:ext cx="62" cy="93"/>
            </a:xfrm>
            <a:custGeom>
              <a:avLst/>
              <a:gdLst>
                <a:gd name="T0" fmla="*/ 128 w 128"/>
                <a:gd name="T1" fmla="*/ 194 h 194"/>
                <a:gd name="T2" fmla="*/ 0 w 128"/>
                <a:gd name="T3" fmla="*/ 194 h 194"/>
                <a:gd name="T4" fmla="*/ 0 w 128"/>
                <a:gd name="T5" fmla="*/ 0 h 194"/>
                <a:gd name="T6" fmla="*/ 128 w 128"/>
                <a:gd name="T7" fmla="*/ 0 h 194"/>
                <a:gd name="T8" fmla="*/ 128 w 128"/>
                <a:gd name="T9" fmla="*/ 23 h 194"/>
                <a:gd name="T10" fmla="*/ 26 w 128"/>
                <a:gd name="T11" fmla="*/ 23 h 194"/>
                <a:gd name="T12" fmla="*/ 26 w 128"/>
                <a:gd name="T13" fmla="*/ 76 h 194"/>
                <a:gd name="T14" fmla="*/ 128 w 128"/>
                <a:gd name="T15" fmla="*/ 76 h 194"/>
                <a:gd name="T16" fmla="*/ 128 w 128"/>
                <a:gd name="T17" fmla="*/ 99 h 194"/>
                <a:gd name="T18" fmla="*/ 26 w 128"/>
                <a:gd name="T19" fmla="*/ 99 h 194"/>
                <a:gd name="T20" fmla="*/ 26 w 128"/>
                <a:gd name="T21" fmla="*/ 171 h 194"/>
                <a:gd name="T22" fmla="*/ 128 w 128"/>
                <a:gd name="T23" fmla="*/ 171 h 194"/>
                <a:gd name="T24" fmla="*/ 128 w 128"/>
                <a:gd name="T2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94">
                  <a:moveTo>
                    <a:pt x="128" y="194"/>
                  </a:moveTo>
                  <a:lnTo>
                    <a:pt x="0" y="194"/>
                  </a:lnTo>
                  <a:lnTo>
                    <a:pt x="0" y="0"/>
                  </a:lnTo>
                  <a:lnTo>
                    <a:pt x="128" y="0"/>
                  </a:lnTo>
                  <a:lnTo>
                    <a:pt x="128" y="23"/>
                  </a:lnTo>
                  <a:lnTo>
                    <a:pt x="26" y="23"/>
                  </a:lnTo>
                  <a:lnTo>
                    <a:pt x="26" y="76"/>
                  </a:lnTo>
                  <a:lnTo>
                    <a:pt x="128" y="76"/>
                  </a:lnTo>
                  <a:lnTo>
                    <a:pt x="128" y="99"/>
                  </a:lnTo>
                  <a:lnTo>
                    <a:pt x="26" y="99"/>
                  </a:lnTo>
                  <a:lnTo>
                    <a:pt x="26" y="171"/>
                  </a:lnTo>
                  <a:lnTo>
                    <a:pt x="128" y="171"/>
                  </a:lnTo>
                  <a:lnTo>
                    <a:pt x="12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 name="Freeform 25"/>
            <p:cNvSpPr>
              <a:spLocks/>
            </p:cNvSpPr>
            <p:nvPr/>
          </p:nvSpPr>
          <p:spPr bwMode="auto">
            <a:xfrm>
              <a:off x="2548" y="3037"/>
              <a:ext cx="77" cy="97"/>
            </a:xfrm>
            <a:custGeom>
              <a:avLst/>
              <a:gdLst>
                <a:gd name="T0" fmla="*/ 161 w 161"/>
                <a:gd name="T1" fmla="*/ 183 h 200"/>
                <a:gd name="T2" fmla="*/ 148 w 161"/>
                <a:gd name="T3" fmla="*/ 189 h 200"/>
                <a:gd name="T4" fmla="*/ 133 w 161"/>
                <a:gd name="T5" fmla="*/ 194 h 200"/>
                <a:gd name="T6" fmla="*/ 116 w 161"/>
                <a:gd name="T7" fmla="*/ 199 h 200"/>
                <a:gd name="T8" fmla="*/ 95 w 161"/>
                <a:gd name="T9" fmla="*/ 200 h 200"/>
                <a:gd name="T10" fmla="*/ 57 w 161"/>
                <a:gd name="T11" fmla="*/ 195 h 200"/>
                <a:gd name="T12" fmla="*/ 27 w 161"/>
                <a:gd name="T13" fmla="*/ 176 h 200"/>
                <a:gd name="T14" fmla="*/ 7 w 161"/>
                <a:gd name="T15" fmla="*/ 145 h 200"/>
                <a:gd name="T16" fmla="*/ 0 w 161"/>
                <a:gd name="T17" fmla="*/ 100 h 200"/>
                <a:gd name="T18" fmla="*/ 7 w 161"/>
                <a:gd name="T19" fmla="*/ 57 h 200"/>
                <a:gd name="T20" fmla="*/ 27 w 161"/>
                <a:gd name="T21" fmla="*/ 25 h 200"/>
                <a:gd name="T22" fmla="*/ 57 w 161"/>
                <a:gd name="T23" fmla="*/ 6 h 200"/>
                <a:gd name="T24" fmla="*/ 95 w 161"/>
                <a:gd name="T25" fmla="*/ 0 h 200"/>
                <a:gd name="T26" fmla="*/ 127 w 161"/>
                <a:gd name="T27" fmla="*/ 3 h 200"/>
                <a:gd name="T28" fmla="*/ 161 w 161"/>
                <a:gd name="T29" fmla="*/ 17 h 200"/>
                <a:gd name="T30" fmla="*/ 161 w 161"/>
                <a:gd name="T31" fmla="*/ 47 h 200"/>
                <a:gd name="T32" fmla="*/ 159 w 161"/>
                <a:gd name="T33" fmla="*/ 47 h 200"/>
                <a:gd name="T34" fmla="*/ 127 w 161"/>
                <a:gd name="T35" fmla="*/ 28 h 200"/>
                <a:gd name="T36" fmla="*/ 94 w 161"/>
                <a:gd name="T37" fmla="*/ 22 h 200"/>
                <a:gd name="T38" fmla="*/ 67 w 161"/>
                <a:gd name="T39" fmla="*/ 26 h 200"/>
                <a:gd name="T40" fmla="*/ 46 w 161"/>
                <a:gd name="T41" fmla="*/ 41 h 200"/>
                <a:gd name="T42" fmla="*/ 32 w 161"/>
                <a:gd name="T43" fmla="*/ 66 h 200"/>
                <a:gd name="T44" fmla="*/ 27 w 161"/>
                <a:gd name="T45" fmla="*/ 100 h 200"/>
                <a:gd name="T46" fmla="*/ 33 w 161"/>
                <a:gd name="T47" fmla="*/ 135 h 200"/>
                <a:gd name="T48" fmla="*/ 47 w 161"/>
                <a:gd name="T49" fmla="*/ 159 h 200"/>
                <a:gd name="T50" fmla="*/ 68 w 161"/>
                <a:gd name="T51" fmla="*/ 174 h 200"/>
                <a:gd name="T52" fmla="*/ 94 w 161"/>
                <a:gd name="T53" fmla="*/ 178 h 200"/>
                <a:gd name="T54" fmla="*/ 129 w 161"/>
                <a:gd name="T55" fmla="*/ 172 h 200"/>
                <a:gd name="T56" fmla="*/ 159 w 161"/>
                <a:gd name="T57" fmla="*/ 153 h 200"/>
                <a:gd name="T58" fmla="*/ 161 w 161"/>
                <a:gd name="T59" fmla="*/ 153 h 200"/>
                <a:gd name="T60" fmla="*/ 161 w 161"/>
                <a:gd name="T61" fmla="*/ 18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1" h="200">
                  <a:moveTo>
                    <a:pt x="161" y="183"/>
                  </a:moveTo>
                  <a:cubicBezTo>
                    <a:pt x="156" y="185"/>
                    <a:pt x="152" y="187"/>
                    <a:pt x="148" y="189"/>
                  </a:cubicBezTo>
                  <a:cubicBezTo>
                    <a:pt x="144" y="191"/>
                    <a:pt x="139" y="192"/>
                    <a:pt x="133" y="194"/>
                  </a:cubicBezTo>
                  <a:cubicBezTo>
                    <a:pt x="128" y="196"/>
                    <a:pt x="122" y="198"/>
                    <a:pt x="116" y="199"/>
                  </a:cubicBezTo>
                  <a:cubicBezTo>
                    <a:pt x="110" y="200"/>
                    <a:pt x="103" y="200"/>
                    <a:pt x="95" y="200"/>
                  </a:cubicBezTo>
                  <a:cubicBezTo>
                    <a:pt x="81" y="200"/>
                    <a:pt x="68" y="199"/>
                    <a:pt x="57" y="195"/>
                  </a:cubicBezTo>
                  <a:cubicBezTo>
                    <a:pt x="45" y="191"/>
                    <a:pt x="35" y="184"/>
                    <a:pt x="27" y="176"/>
                  </a:cubicBezTo>
                  <a:cubicBezTo>
                    <a:pt x="19" y="168"/>
                    <a:pt x="12" y="157"/>
                    <a:pt x="7" y="145"/>
                  </a:cubicBezTo>
                  <a:cubicBezTo>
                    <a:pt x="3" y="132"/>
                    <a:pt x="0" y="117"/>
                    <a:pt x="0" y="100"/>
                  </a:cubicBezTo>
                  <a:cubicBezTo>
                    <a:pt x="0" y="84"/>
                    <a:pt x="3" y="70"/>
                    <a:pt x="7" y="57"/>
                  </a:cubicBezTo>
                  <a:cubicBezTo>
                    <a:pt x="12" y="45"/>
                    <a:pt x="18" y="34"/>
                    <a:pt x="27" y="25"/>
                  </a:cubicBezTo>
                  <a:cubicBezTo>
                    <a:pt x="35" y="17"/>
                    <a:pt x="45" y="11"/>
                    <a:pt x="57" y="6"/>
                  </a:cubicBezTo>
                  <a:cubicBezTo>
                    <a:pt x="68" y="2"/>
                    <a:pt x="81" y="0"/>
                    <a:pt x="95" y="0"/>
                  </a:cubicBezTo>
                  <a:cubicBezTo>
                    <a:pt x="106" y="0"/>
                    <a:pt x="116" y="1"/>
                    <a:pt x="127" y="3"/>
                  </a:cubicBezTo>
                  <a:cubicBezTo>
                    <a:pt x="137" y="6"/>
                    <a:pt x="149" y="10"/>
                    <a:pt x="161" y="17"/>
                  </a:cubicBezTo>
                  <a:lnTo>
                    <a:pt x="161" y="47"/>
                  </a:lnTo>
                  <a:lnTo>
                    <a:pt x="159" y="47"/>
                  </a:lnTo>
                  <a:cubicBezTo>
                    <a:pt x="149" y="38"/>
                    <a:pt x="138" y="32"/>
                    <a:pt x="127" y="28"/>
                  </a:cubicBezTo>
                  <a:cubicBezTo>
                    <a:pt x="117" y="24"/>
                    <a:pt x="106" y="22"/>
                    <a:pt x="94" y="22"/>
                  </a:cubicBezTo>
                  <a:cubicBezTo>
                    <a:pt x="84" y="22"/>
                    <a:pt x="75" y="23"/>
                    <a:pt x="67" y="26"/>
                  </a:cubicBezTo>
                  <a:cubicBezTo>
                    <a:pt x="59" y="29"/>
                    <a:pt x="52" y="34"/>
                    <a:pt x="46" y="41"/>
                  </a:cubicBezTo>
                  <a:cubicBezTo>
                    <a:pt x="40" y="48"/>
                    <a:pt x="36" y="56"/>
                    <a:pt x="32" y="66"/>
                  </a:cubicBezTo>
                  <a:cubicBezTo>
                    <a:pt x="29" y="76"/>
                    <a:pt x="27" y="87"/>
                    <a:pt x="27" y="100"/>
                  </a:cubicBezTo>
                  <a:cubicBezTo>
                    <a:pt x="27" y="114"/>
                    <a:pt x="29" y="126"/>
                    <a:pt x="33" y="135"/>
                  </a:cubicBezTo>
                  <a:cubicBezTo>
                    <a:pt x="36" y="145"/>
                    <a:pt x="41" y="153"/>
                    <a:pt x="47" y="159"/>
                  </a:cubicBezTo>
                  <a:cubicBezTo>
                    <a:pt x="53" y="166"/>
                    <a:pt x="60" y="171"/>
                    <a:pt x="68" y="174"/>
                  </a:cubicBezTo>
                  <a:cubicBezTo>
                    <a:pt x="76" y="177"/>
                    <a:pt x="85" y="178"/>
                    <a:pt x="94" y="178"/>
                  </a:cubicBezTo>
                  <a:cubicBezTo>
                    <a:pt x="106" y="178"/>
                    <a:pt x="118" y="176"/>
                    <a:pt x="129" y="172"/>
                  </a:cubicBezTo>
                  <a:cubicBezTo>
                    <a:pt x="140" y="168"/>
                    <a:pt x="150" y="161"/>
                    <a:pt x="159" y="153"/>
                  </a:cubicBezTo>
                  <a:lnTo>
                    <a:pt x="161" y="153"/>
                  </a:lnTo>
                  <a:lnTo>
                    <a:pt x="161"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Freeform 26"/>
            <p:cNvSpPr>
              <a:spLocks/>
            </p:cNvSpPr>
            <p:nvPr/>
          </p:nvSpPr>
          <p:spPr bwMode="auto">
            <a:xfrm>
              <a:off x="2627" y="3039"/>
              <a:ext cx="62" cy="93"/>
            </a:xfrm>
            <a:custGeom>
              <a:avLst/>
              <a:gdLst>
                <a:gd name="T0" fmla="*/ 128 w 128"/>
                <a:gd name="T1" fmla="*/ 194 h 194"/>
                <a:gd name="T2" fmla="*/ 0 w 128"/>
                <a:gd name="T3" fmla="*/ 194 h 194"/>
                <a:gd name="T4" fmla="*/ 0 w 128"/>
                <a:gd name="T5" fmla="*/ 0 h 194"/>
                <a:gd name="T6" fmla="*/ 128 w 128"/>
                <a:gd name="T7" fmla="*/ 0 h 194"/>
                <a:gd name="T8" fmla="*/ 128 w 128"/>
                <a:gd name="T9" fmla="*/ 23 h 194"/>
                <a:gd name="T10" fmla="*/ 26 w 128"/>
                <a:gd name="T11" fmla="*/ 23 h 194"/>
                <a:gd name="T12" fmla="*/ 26 w 128"/>
                <a:gd name="T13" fmla="*/ 76 h 194"/>
                <a:gd name="T14" fmla="*/ 128 w 128"/>
                <a:gd name="T15" fmla="*/ 76 h 194"/>
                <a:gd name="T16" fmla="*/ 128 w 128"/>
                <a:gd name="T17" fmla="*/ 99 h 194"/>
                <a:gd name="T18" fmla="*/ 26 w 128"/>
                <a:gd name="T19" fmla="*/ 99 h 194"/>
                <a:gd name="T20" fmla="*/ 26 w 128"/>
                <a:gd name="T21" fmla="*/ 171 h 194"/>
                <a:gd name="T22" fmla="*/ 128 w 128"/>
                <a:gd name="T23" fmla="*/ 171 h 194"/>
                <a:gd name="T24" fmla="*/ 128 w 128"/>
                <a:gd name="T2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94">
                  <a:moveTo>
                    <a:pt x="128" y="194"/>
                  </a:moveTo>
                  <a:lnTo>
                    <a:pt x="0" y="194"/>
                  </a:lnTo>
                  <a:lnTo>
                    <a:pt x="0" y="0"/>
                  </a:lnTo>
                  <a:lnTo>
                    <a:pt x="128" y="0"/>
                  </a:lnTo>
                  <a:lnTo>
                    <a:pt x="128" y="23"/>
                  </a:lnTo>
                  <a:lnTo>
                    <a:pt x="26" y="23"/>
                  </a:lnTo>
                  <a:lnTo>
                    <a:pt x="26" y="76"/>
                  </a:lnTo>
                  <a:lnTo>
                    <a:pt x="128" y="76"/>
                  </a:lnTo>
                  <a:lnTo>
                    <a:pt x="128" y="99"/>
                  </a:lnTo>
                  <a:lnTo>
                    <a:pt x="26" y="99"/>
                  </a:lnTo>
                  <a:lnTo>
                    <a:pt x="26" y="171"/>
                  </a:lnTo>
                  <a:lnTo>
                    <a:pt x="128" y="171"/>
                  </a:lnTo>
                  <a:lnTo>
                    <a:pt x="12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Freeform 27"/>
            <p:cNvSpPr>
              <a:spLocks/>
            </p:cNvSpPr>
            <p:nvPr/>
          </p:nvSpPr>
          <p:spPr bwMode="auto">
            <a:xfrm>
              <a:off x="2700" y="3039"/>
              <a:ext cx="71" cy="93"/>
            </a:xfrm>
            <a:custGeom>
              <a:avLst/>
              <a:gdLst>
                <a:gd name="T0" fmla="*/ 148 w 148"/>
                <a:gd name="T1" fmla="*/ 194 h 194"/>
                <a:gd name="T2" fmla="*/ 116 w 148"/>
                <a:gd name="T3" fmla="*/ 194 h 194"/>
                <a:gd name="T4" fmla="*/ 24 w 148"/>
                <a:gd name="T5" fmla="*/ 21 h 194"/>
                <a:gd name="T6" fmla="*/ 24 w 148"/>
                <a:gd name="T7" fmla="*/ 194 h 194"/>
                <a:gd name="T8" fmla="*/ 0 w 148"/>
                <a:gd name="T9" fmla="*/ 194 h 194"/>
                <a:gd name="T10" fmla="*/ 0 w 148"/>
                <a:gd name="T11" fmla="*/ 0 h 194"/>
                <a:gd name="T12" fmla="*/ 40 w 148"/>
                <a:gd name="T13" fmla="*/ 0 h 194"/>
                <a:gd name="T14" fmla="*/ 124 w 148"/>
                <a:gd name="T15" fmla="*/ 158 h 194"/>
                <a:gd name="T16" fmla="*/ 124 w 148"/>
                <a:gd name="T17" fmla="*/ 0 h 194"/>
                <a:gd name="T18" fmla="*/ 148 w 148"/>
                <a:gd name="T19" fmla="*/ 0 h 194"/>
                <a:gd name="T20" fmla="*/ 148 w 148"/>
                <a:gd name="T2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94">
                  <a:moveTo>
                    <a:pt x="148" y="194"/>
                  </a:moveTo>
                  <a:lnTo>
                    <a:pt x="116" y="194"/>
                  </a:lnTo>
                  <a:lnTo>
                    <a:pt x="24" y="21"/>
                  </a:lnTo>
                  <a:lnTo>
                    <a:pt x="24" y="194"/>
                  </a:lnTo>
                  <a:lnTo>
                    <a:pt x="0" y="194"/>
                  </a:lnTo>
                  <a:lnTo>
                    <a:pt x="0" y="0"/>
                  </a:lnTo>
                  <a:lnTo>
                    <a:pt x="40" y="0"/>
                  </a:lnTo>
                  <a:lnTo>
                    <a:pt x="124" y="158"/>
                  </a:lnTo>
                  <a:lnTo>
                    <a:pt x="124" y="0"/>
                  </a:lnTo>
                  <a:lnTo>
                    <a:pt x="148" y="0"/>
                  </a:lnTo>
                  <a:lnTo>
                    <a:pt x="14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 name="Freeform 28"/>
            <p:cNvSpPr>
              <a:spLocks noEditPoints="1"/>
            </p:cNvSpPr>
            <p:nvPr/>
          </p:nvSpPr>
          <p:spPr bwMode="auto">
            <a:xfrm>
              <a:off x="2773" y="3004"/>
              <a:ext cx="85" cy="128"/>
            </a:xfrm>
            <a:custGeom>
              <a:avLst/>
              <a:gdLst>
                <a:gd name="T0" fmla="*/ 176 w 176"/>
                <a:gd name="T1" fmla="*/ 267 h 267"/>
                <a:gd name="T2" fmla="*/ 148 w 176"/>
                <a:gd name="T3" fmla="*/ 267 h 267"/>
                <a:gd name="T4" fmla="*/ 129 w 176"/>
                <a:gd name="T5" fmla="*/ 213 h 267"/>
                <a:gd name="T6" fmla="*/ 46 w 176"/>
                <a:gd name="T7" fmla="*/ 213 h 267"/>
                <a:gd name="T8" fmla="*/ 27 w 176"/>
                <a:gd name="T9" fmla="*/ 267 h 267"/>
                <a:gd name="T10" fmla="*/ 0 w 176"/>
                <a:gd name="T11" fmla="*/ 267 h 267"/>
                <a:gd name="T12" fmla="*/ 71 w 176"/>
                <a:gd name="T13" fmla="*/ 73 h 267"/>
                <a:gd name="T14" fmla="*/ 105 w 176"/>
                <a:gd name="T15" fmla="*/ 73 h 267"/>
                <a:gd name="T16" fmla="*/ 176 w 176"/>
                <a:gd name="T17" fmla="*/ 267 h 267"/>
                <a:gd name="T18" fmla="*/ 121 w 176"/>
                <a:gd name="T19" fmla="*/ 191 h 267"/>
                <a:gd name="T20" fmla="*/ 87 w 176"/>
                <a:gd name="T21" fmla="*/ 96 h 267"/>
                <a:gd name="T22" fmla="*/ 53 w 176"/>
                <a:gd name="T23" fmla="*/ 191 h 267"/>
                <a:gd name="T24" fmla="*/ 121 w 176"/>
                <a:gd name="T25" fmla="*/ 191 h 267"/>
                <a:gd name="T26" fmla="*/ 121 w 176"/>
                <a:gd name="T27" fmla="*/ 0 h 267"/>
                <a:gd name="T28" fmla="*/ 86 w 176"/>
                <a:gd name="T29" fmla="*/ 49 h 267"/>
                <a:gd name="T30" fmla="*/ 66 w 176"/>
                <a:gd name="T31" fmla="*/ 49 h 267"/>
                <a:gd name="T32" fmla="*/ 90 w 176"/>
                <a:gd name="T33" fmla="*/ 0 h 267"/>
                <a:gd name="T34" fmla="*/ 121 w 176"/>
                <a:gd name="T3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267">
                  <a:moveTo>
                    <a:pt x="176" y="267"/>
                  </a:moveTo>
                  <a:lnTo>
                    <a:pt x="148" y="267"/>
                  </a:lnTo>
                  <a:lnTo>
                    <a:pt x="129" y="213"/>
                  </a:lnTo>
                  <a:lnTo>
                    <a:pt x="46" y="213"/>
                  </a:lnTo>
                  <a:lnTo>
                    <a:pt x="27" y="267"/>
                  </a:lnTo>
                  <a:lnTo>
                    <a:pt x="0" y="267"/>
                  </a:lnTo>
                  <a:lnTo>
                    <a:pt x="71" y="73"/>
                  </a:lnTo>
                  <a:lnTo>
                    <a:pt x="105" y="73"/>
                  </a:lnTo>
                  <a:lnTo>
                    <a:pt x="176" y="267"/>
                  </a:lnTo>
                  <a:close/>
                  <a:moveTo>
                    <a:pt x="121" y="191"/>
                  </a:moveTo>
                  <a:lnTo>
                    <a:pt x="87" y="96"/>
                  </a:lnTo>
                  <a:lnTo>
                    <a:pt x="53" y="191"/>
                  </a:lnTo>
                  <a:lnTo>
                    <a:pt x="121" y="191"/>
                  </a:lnTo>
                  <a:close/>
                  <a:moveTo>
                    <a:pt x="121" y="0"/>
                  </a:moveTo>
                  <a:lnTo>
                    <a:pt x="86" y="49"/>
                  </a:lnTo>
                  <a:lnTo>
                    <a:pt x="66" y="49"/>
                  </a:lnTo>
                  <a:lnTo>
                    <a:pt x="90" y="0"/>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 name="Freeform 29"/>
            <p:cNvSpPr>
              <a:spLocks noEditPoints="1"/>
            </p:cNvSpPr>
            <p:nvPr/>
          </p:nvSpPr>
          <p:spPr bwMode="auto">
            <a:xfrm>
              <a:off x="2859" y="3004"/>
              <a:ext cx="72" cy="130"/>
            </a:xfrm>
            <a:custGeom>
              <a:avLst/>
              <a:gdLst>
                <a:gd name="T0" fmla="*/ 149 w 149"/>
                <a:gd name="T1" fmla="*/ 212 h 270"/>
                <a:gd name="T2" fmla="*/ 144 w 149"/>
                <a:gd name="T3" fmla="*/ 234 h 270"/>
                <a:gd name="T4" fmla="*/ 129 w 149"/>
                <a:gd name="T5" fmla="*/ 253 h 270"/>
                <a:gd name="T6" fmla="*/ 105 w 149"/>
                <a:gd name="T7" fmla="*/ 266 h 270"/>
                <a:gd name="T8" fmla="*/ 72 w 149"/>
                <a:gd name="T9" fmla="*/ 270 h 270"/>
                <a:gd name="T10" fmla="*/ 34 w 149"/>
                <a:gd name="T11" fmla="*/ 267 h 270"/>
                <a:gd name="T12" fmla="*/ 0 w 149"/>
                <a:gd name="T13" fmla="*/ 255 h 270"/>
                <a:gd name="T14" fmla="*/ 0 w 149"/>
                <a:gd name="T15" fmla="*/ 223 h 270"/>
                <a:gd name="T16" fmla="*/ 2 w 149"/>
                <a:gd name="T17" fmla="*/ 223 h 270"/>
                <a:gd name="T18" fmla="*/ 36 w 149"/>
                <a:gd name="T19" fmla="*/ 242 h 270"/>
                <a:gd name="T20" fmla="*/ 72 w 149"/>
                <a:gd name="T21" fmla="*/ 248 h 270"/>
                <a:gd name="T22" fmla="*/ 109 w 149"/>
                <a:gd name="T23" fmla="*/ 239 h 270"/>
                <a:gd name="T24" fmla="*/ 123 w 149"/>
                <a:gd name="T25" fmla="*/ 215 h 270"/>
                <a:gd name="T26" fmla="*/ 116 w 149"/>
                <a:gd name="T27" fmla="*/ 196 h 270"/>
                <a:gd name="T28" fmla="*/ 97 w 149"/>
                <a:gd name="T29" fmla="*/ 187 h 270"/>
                <a:gd name="T30" fmla="*/ 76 w 149"/>
                <a:gd name="T31" fmla="*/ 182 h 270"/>
                <a:gd name="T32" fmla="*/ 52 w 149"/>
                <a:gd name="T33" fmla="*/ 178 h 270"/>
                <a:gd name="T34" fmla="*/ 13 w 149"/>
                <a:gd name="T35" fmla="*/ 160 h 270"/>
                <a:gd name="T36" fmla="*/ 1 w 149"/>
                <a:gd name="T37" fmla="*/ 125 h 270"/>
                <a:gd name="T38" fmla="*/ 22 w 149"/>
                <a:gd name="T39" fmla="*/ 85 h 270"/>
                <a:gd name="T40" fmla="*/ 74 w 149"/>
                <a:gd name="T41" fmla="*/ 70 h 270"/>
                <a:gd name="T42" fmla="*/ 111 w 149"/>
                <a:gd name="T43" fmla="*/ 73 h 270"/>
                <a:gd name="T44" fmla="*/ 142 w 149"/>
                <a:gd name="T45" fmla="*/ 83 h 270"/>
                <a:gd name="T46" fmla="*/ 142 w 149"/>
                <a:gd name="T47" fmla="*/ 114 h 270"/>
                <a:gd name="T48" fmla="*/ 140 w 149"/>
                <a:gd name="T49" fmla="*/ 114 h 270"/>
                <a:gd name="T50" fmla="*/ 111 w 149"/>
                <a:gd name="T51" fmla="*/ 98 h 270"/>
                <a:gd name="T52" fmla="*/ 74 w 149"/>
                <a:gd name="T53" fmla="*/ 92 h 270"/>
                <a:gd name="T54" fmla="*/ 40 w 149"/>
                <a:gd name="T55" fmla="*/ 100 h 270"/>
                <a:gd name="T56" fmla="*/ 28 w 149"/>
                <a:gd name="T57" fmla="*/ 123 h 270"/>
                <a:gd name="T58" fmla="*/ 34 w 149"/>
                <a:gd name="T59" fmla="*/ 142 h 270"/>
                <a:gd name="T60" fmla="*/ 56 w 149"/>
                <a:gd name="T61" fmla="*/ 152 h 270"/>
                <a:gd name="T62" fmla="*/ 80 w 149"/>
                <a:gd name="T63" fmla="*/ 157 h 270"/>
                <a:gd name="T64" fmla="*/ 106 w 149"/>
                <a:gd name="T65" fmla="*/ 162 h 270"/>
                <a:gd name="T66" fmla="*/ 138 w 149"/>
                <a:gd name="T67" fmla="*/ 179 h 270"/>
                <a:gd name="T68" fmla="*/ 149 w 149"/>
                <a:gd name="T69" fmla="*/ 212 h 270"/>
                <a:gd name="T70" fmla="*/ 121 w 149"/>
                <a:gd name="T71" fmla="*/ 0 h 270"/>
                <a:gd name="T72" fmla="*/ 92 w 149"/>
                <a:gd name="T73" fmla="*/ 49 h 270"/>
                <a:gd name="T74" fmla="*/ 62 w 149"/>
                <a:gd name="T75" fmla="*/ 49 h 270"/>
                <a:gd name="T76" fmla="*/ 32 w 149"/>
                <a:gd name="T77" fmla="*/ 0 h 270"/>
                <a:gd name="T78" fmla="*/ 53 w 149"/>
                <a:gd name="T79" fmla="*/ 0 h 270"/>
                <a:gd name="T80" fmla="*/ 77 w 149"/>
                <a:gd name="T81" fmla="*/ 33 h 270"/>
                <a:gd name="T82" fmla="*/ 101 w 149"/>
                <a:gd name="T83" fmla="*/ 0 h 270"/>
                <a:gd name="T84" fmla="*/ 121 w 149"/>
                <a:gd name="T8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270">
                  <a:moveTo>
                    <a:pt x="149" y="212"/>
                  </a:moveTo>
                  <a:cubicBezTo>
                    <a:pt x="149" y="219"/>
                    <a:pt x="148" y="227"/>
                    <a:pt x="144" y="234"/>
                  </a:cubicBezTo>
                  <a:cubicBezTo>
                    <a:pt x="141" y="241"/>
                    <a:pt x="136" y="248"/>
                    <a:pt x="129" y="253"/>
                  </a:cubicBezTo>
                  <a:cubicBezTo>
                    <a:pt x="122" y="258"/>
                    <a:pt x="114" y="263"/>
                    <a:pt x="105" y="266"/>
                  </a:cubicBezTo>
                  <a:cubicBezTo>
                    <a:pt x="96" y="269"/>
                    <a:pt x="85" y="270"/>
                    <a:pt x="72" y="270"/>
                  </a:cubicBezTo>
                  <a:cubicBezTo>
                    <a:pt x="58" y="270"/>
                    <a:pt x="45" y="269"/>
                    <a:pt x="34" y="267"/>
                  </a:cubicBezTo>
                  <a:cubicBezTo>
                    <a:pt x="23" y="264"/>
                    <a:pt x="11" y="260"/>
                    <a:pt x="0" y="255"/>
                  </a:cubicBezTo>
                  <a:lnTo>
                    <a:pt x="0" y="223"/>
                  </a:lnTo>
                  <a:lnTo>
                    <a:pt x="2" y="223"/>
                  </a:lnTo>
                  <a:cubicBezTo>
                    <a:pt x="12" y="231"/>
                    <a:pt x="23" y="237"/>
                    <a:pt x="36" y="242"/>
                  </a:cubicBezTo>
                  <a:cubicBezTo>
                    <a:pt x="49" y="246"/>
                    <a:pt x="61" y="248"/>
                    <a:pt x="72" y="248"/>
                  </a:cubicBezTo>
                  <a:cubicBezTo>
                    <a:pt x="88" y="248"/>
                    <a:pt x="100" y="245"/>
                    <a:pt x="109" y="239"/>
                  </a:cubicBezTo>
                  <a:cubicBezTo>
                    <a:pt x="118" y="233"/>
                    <a:pt x="123" y="225"/>
                    <a:pt x="123" y="215"/>
                  </a:cubicBezTo>
                  <a:cubicBezTo>
                    <a:pt x="123" y="207"/>
                    <a:pt x="120" y="200"/>
                    <a:pt x="116" y="196"/>
                  </a:cubicBezTo>
                  <a:cubicBezTo>
                    <a:pt x="112" y="192"/>
                    <a:pt x="106" y="189"/>
                    <a:pt x="97" y="187"/>
                  </a:cubicBezTo>
                  <a:cubicBezTo>
                    <a:pt x="91" y="185"/>
                    <a:pt x="83" y="184"/>
                    <a:pt x="76" y="182"/>
                  </a:cubicBezTo>
                  <a:cubicBezTo>
                    <a:pt x="68" y="181"/>
                    <a:pt x="60" y="180"/>
                    <a:pt x="52" y="178"/>
                  </a:cubicBezTo>
                  <a:cubicBezTo>
                    <a:pt x="35" y="174"/>
                    <a:pt x="22" y="168"/>
                    <a:pt x="13" y="160"/>
                  </a:cubicBezTo>
                  <a:cubicBezTo>
                    <a:pt x="5" y="151"/>
                    <a:pt x="1" y="139"/>
                    <a:pt x="1" y="125"/>
                  </a:cubicBezTo>
                  <a:cubicBezTo>
                    <a:pt x="1" y="109"/>
                    <a:pt x="8" y="96"/>
                    <a:pt x="22" y="85"/>
                  </a:cubicBezTo>
                  <a:cubicBezTo>
                    <a:pt x="35" y="75"/>
                    <a:pt x="53" y="70"/>
                    <a:pt x="74" y="70"/>
                  </a:cubicBezTo>
                  <a:cubicBezTo>
                    <a:pt x="88" y="70"/>
                    <a:pt x="100" y="71"/>
                    <a:pt x="111" y="73"/>
                  </a:cubicBezTo>
                  <a:cubicBezTo>
                    <a:pt x="123" y="76"/>
                    <a:pt x="133" y="79"/>
                    <a:pt x="142" y="83"/>
                  </a:cubicBezTo>
                  <a:lnTo>
                    <a:pt x="142" y="114"/>
                  </a:lnTo>
                  <a:lnTo>
                    <a:pt x="140" y="114"/>
                  </a:lnTo>
                  <a:cubicBezTo>
                    <a:pt x="132" y="107"/>
                    <a:pt x="123" y="102"/>
                    <a:pt x="111" y="98"/>
                  </a:cubicBezTo>
                  <a:cubicBezTo>
                    <a:pt x="99" y="94"/>
                    <a:pt x="86" y="92"/>
                    <a:pt x="74" y="92"/>
                  </a:cubicBezTo>
                  <a:cubicBezTo>
                    <a:pt x="60" y="92"/>
                    <a:pt x="49" y="95"/>
                    <a:pt x="40" y="100"/>
                  </a:cubicBezTo>
                  <a:cubicBezTo>
                    <a:pt x="32" y="106"/>
                    <a:pt x="28" y="114"/>
                    <a:pt x="28" y="123"/>
                  </a:cubicBezTo>
                  <a:cubicBezTo>
                    <a:pt x="28" y="131"/>
                    <a:pt x="30" y="137"/>
                    <a:pt x="34" y="142"/>
                  </a:cubicBezTo>
                  <a:cubicBezTo>
                    <a:pt x="38" y="146"/>
                    <a:pt x="46" y="150"/>
                    <a:pt x="56" y="152"/>
                  </a:cubicBezTo>
                  <a:cubicBezTo>
                    <a:pt x="62" y="153"/>
                    <a:pt x="70" y="155"/>
                    <a:pt x="80" y="157"/>
                  </a:cubicBezTo>
                  <a:cubicBezTo>
                    <a:pt x="90" y="158"/>
                    <a:pt x="99" y="160"/>
                    <a:pt x="106" y="162"/>
                  </a:cubicBezTo>
                  <a:cubicBezTo>
                    <a:pt x="120" y="166"/>
                    <a:pt x="131" y="171"/>
                    <a:pt x="138" y="179"/>
                  </a:cubicBezTo>
                  <a:cubicBezTo>
                    <a:pt x="146" y="187"/>
                    <a:pt x="149" y="198"/>
                    <a:pt x="149" y="212"/>
                  </a:cubicBezTo>
                  <a:close/>
                  <a:moveTo>
                    <a:pt x="121" y="0"/>
                  </a:moveTo>
                  <a:lnTo>
                    <a:pt x="92" y="49"/>
                  </a:lnTo>
                  <a:lnTo>
                    <a:pt x="62" y="49"/>
                  </a:lnTo>
                  <a:lnTo>
                    <a:pt x="32" y="0"/>
                  </a:lnTo>
                  <a:lnTo>
                    <a:pt x="53" y="0"/>
                  </a:lnTo>
                  <a:lnTo>
                    <a:pt x="77" y="33"/>
                  </a:lnTo>
                  <a:lnTo>
                    <a:pt x="101" y="0"/>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 name="Freeform 30"/>
            <p:cNvSpPr>
              <a:spLocks noEditPoints="1"/>
            </p:cNvSpPr>
            <p:nvPr/>
          </p:nvSpPr>
          <p:spPr bwMode="auto">
            <a:xfrm>
              <a:off x="1003" y="1311"/>
              <a:ext cx="2293" cy="2293"/>
            </a:xfrm>
            <a:custGeom>
              <a:avLst/>
              <a:gdLst>
                <a:gd name="T0" fmla="*/ 2816 w 4774"/>
                <a:gd name="T1" fmla="*/ 1278 h 4774"/>
                <a:gd name="T2" fmla="*/ 2103 w 4774"/>
                <a:gd name="T3" fmla="*/ 703 h 4774"/>
                <a:gd name="T4" fmla="*/ 2108 w 4774"/>
                <a:gd name="T5" fmla="*/ 1184 h 4774"/>
                <a:gd name="T6" fmla="*/ 2328 w 4774"/>
                <a:gd name="T7" fmla="*/ 934 h 4774"/>
                <a:gd name="T8" fmla="*/ 778 w 4774"/>
                <a:gd name="T9" fmla="*/ 1891 h 4774"/>
                <a:gd name="T10" fmla="*/ 601 w 4774"/>
                <a:gd name="T11" fmla="*/ 2307 h 4774"/>
                <a:gd name="T12" fmla="*/ 2177 w 4774"/>
                <a:gd name="T13" fmla="*/ 2309 h 4774"/>
                <a:gd name="T14" fmla="*/ 2397 w 4774"/>
                <a:gd name="T15" fmla="*/ 2116 h 4774"/>
                <a:gd name="T16" fmla="*/ 1642 w 4774"/>
                <a:gd name="T17" fmla="*/ 2124 h 4774"/>
                <a:gd name="T18" fmla="*/ 3316 w 4774"/>
                <a:gd name="T19" fmla="*/ 2395 h 4774"/>
                <a:gd name="T20" fmla="*/ 4048 w 4774"/>
                <a:gd name="T21" fmla="*/ 2393 h 4774"/>
                <a:gd name="T22" fmla="*/ 4153 w 4774"/>
                <a:gd name="T23" fmla="*/ 2012 h 4774"/>
                <a:gd name="T24" fmla="*/ 1307 w 4774"/>
                <a:gd name="T25" fmla="*/ 2118 h 4774"/>
                <a:gd name="T26" fmla="*/ 1409 w 4774"/>
                <a:gd name="T27" fmla="*/ 2151 h 4774"/>
                <a:gd name="T28" fmla="*/ 2915 w 4774"/>
                <a:gd name="T29" fmla="*/ 2118 h 4774"/>
                <a:gd name="T30" fmla="*/ 1798 w 4774"/>
                <a:gd name="T31" fmla="*/ 2496 h 4774"/>
                <a:gd name="T32" fmla="*/ 3620 w 4774"/>
                <a:gd name="T33" fmla="*/ 2389 h 4774"/>
                <a:gd name="T34" fmla="*/ 1027 w 4774"/>
                <a:gd name="T35" fmla="*/ 2171 h 4774"/>
                <a:gd name="T36" fmla="*/ 2972 w 4774"/>
                <a:gd name="T37" fmla="*/ 2259 h 4774"/>
                <a:gd name="T38" fmla="*/ 1958 w 4774"/>
                <a:gd name="T39" fmla="*/ 2679 h 4774"/>
                <a:gd name="T40" fmla="*/ 2200 w 4774"/>
                <a:gd name="T41" fmla="*/ 2646 h 4774"/>
                <a:gd name="T42" fmla="*/ 2630 w 4774"/>
                <a:gd name="T43" fmla="*/ 2954 h 4774"/>
                <a:gd name="T44" fmla="*/ 2356 w 4774"/>
                <a:gd name="T45" fmla="*/ 2879 h 4774"/>
                <a:gd name="T46" fmla="*/ 996 w 4774"/>
                <a:gd name="T47" fmla="*/ 4086 h 4774"/>
                <a:gd name="T48" fmla="*/ 3188 w 4774"/>
                <a:gd name="T49" fmla="*/ 4123 h 4774"/>
                <a:gd name="T50" fmla="*/ 4311 w 4774"/>
                <a:gd name="T51" fmla="*/ 4111 h 4774"/>
                <a:gd name="T52" fmla="*/ 2306 w 4774"/>
                <a:gd name="T53" fmla="*/ 4141 h 4774"/>
                <a:gd name="T54" fmla="*/ 1128 w 4774"/>
                <a:gd name="T55" fmla="*/ 4141 h 4774"/>
                <a:gd name="T56" fmla="*/ 2949 w 4774"/>
                <a:gd name="T57" fmla="*/ 4251 h 4774"/>
                <a:gd name="T58" fmla="*/ 2819 w 4774"/>
                <a:gd name="T59" fmla="*/ 4195 h 4774"/>
                <a:gd name="T60" fmla="*/ 3367 w 4774"/>
                <a:gd name="T61" fmla="*/ 4153 h 4774"/>
                <a:gd name="T62" fmla="*/ 3884 w 4774"/>
                <a:gd name="T63" fmla="*/ 4238 h 4774"/>
                <a:gd name="T64" fmla="*/ 3761 w 4774"/>
                <a:gd name="T65" fmla="*/ 4103 h 4774"/>
                <a:gd name="T66" fmla="*/ 664 w 4774"/>
                <a:gd name="T67" fmla="*/ 4195 h 4774"/>
                <a:gd name="T68" fmla="*/ 944 w 4774"/>
                <a:gd name="T69" fmla="*/ 4174 h 4774"/>
                <a:gd name="T70" fmla="*/ 1392 w 4774"/>
                <a:gd name="T71" fmla="*/ 4238 h 4774"/>
                <a:gd name="T72" fmla="*/ 1507 w 4774"/>
                <a:gd name="T73" fmla="*/ 4141 h 4774"/>
                <a:gd name="T74" fmla="*/ 1606 w 4774"/>
                <a:gd name="T75" fmla="*/ 4238 h 4774"/>
                <a:gd name="T76" fmla="*/ 1721 w 4774"/>
                <a:gd name="T77" fmla="*/ 4141 h 4774"/>
                <a:gd name="T78" fmla="*/ 1929 w 4774"/>
                <a:gd name="T79" fmla="*/ 4141 h 4774"/>
                <a:gd name="T80" fmla="*/ 2195 w 4774"/>
                <a:gd name="T81" fmla="*/ 4195 h 4774"/>
                <a:gd name="T82" fmla="*/ 2545 w 4774"/>
                <a:gd name="T83" fmla="*/ 4180 h 4774"/>
                <a:gd name="T84" fmla="*/ 2975 w 4774"/>
                <a:gd name="T85" fmla="*/ 4153 h 4774"/>
                <a:gd name="T86" fmla="*/ 3930 w 4774"/>
                <a:gd name="T87" fmla="*/ 4153 h 4774"/>
                <a:gd name="T88" fmla="*/ 3524 w 4774"/>
                <a:gd name="T89" fmla="*/ 4141 h 4774"/>
                <a:gd name="T90" fmla="*/ 3584 w 4774"/>
                <a:gd name="T91" fmla="*/ 4218 h 4774"/>
                <a:gd name="T92" fmla="*/ 4174 w 4774"/>
                <a:gd name="T93" fmla="*/ 4162 h 4774"/>
                <a:gd name="T94" fmla="*/ 4256 w 4774"/>
                <a:gd name="T95" fmla="*/ 4250 h 4774"/>
                <a:gd name="T96" fmla="*/ 833 w 4774"/>
                <a:gd name="T97" fmla="*/ 4235 h 4774"/>
                <a:gd name="T98" fmla="*/ 1352 w 4774"/>
                <a:gd name="T99" fmla="*/ 4250 h 4774"/>
                <a:gd name="T100" fmla="*/ 3261 w 4774"/>
                <a:gd name="T101" fmla="*/ 4153 h 4774"/>
                <a:gd name="T102" fmla="*/ 3334 w 4774"/>
                <a:gd name="T103" fmla="*/ 4168 h 4774"/>
                <a:gd name="T104" fmla="*/ 608 w 4774"/>
                <a:gd name="T105" fmla="*/ 4141 h 4774"/>
                <a:gd name="T106" fmla="*/ 2087 w 4774"/>
                <a:gd name="T107" fmla="*/ 4161 h 4774"/>
                <a:gd name="T108" fmla="*/ 2421 w 4774"/>
                <a:gd name="T109" fmla="*/ 4159 h 4774"/>
                <a:gd name="T110" fmla="*/ 2611 w 4774"/>
                <a:gd name="T111" fmla="*/ 4141 h 4774"/>
                <a:gd name="T112" fmla="*/ 3168 w 4774"/>
                <a:gd name="T113" fmla="*/ 4290 h 4774"/>
                <a:gd name="T114" fmla="*/ 4125 w 4774"/>
                <a:gd name="T115" fmla="*/ 4250 h 4774"/>
                <a:gd name="T116" fmla="*/ 4392 w 4774"/>
                <a:gd name="T117" fmla="*/ 4250 h 4774"/>
                <a:gd name="T118" fmla="*/ 2989 w 4774"/>
                <a:gd name="T119" fmla="*/ 4162 h 4774"/>
                <a:gd name="T120" fmla="*/ 1259 w 4774"/>
                <a:gd name="T121" fmla="*/ 4195 h 4774"/>
                <a:gd name="T122" fmla="*/ 3884 w 4774"/>
                <a:gd name="T123" fmla="*/ 4223 h 4774"/>
                <a:gd name="T124" fmla="*/ 4223 w 4774"/>
                <a:gd name="T125" fmla="*/ 4232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74" h="4774">
                  <a:moveTo>
                    <a:pt x="0" y="0"/>
                  </a:moveTo>
                  <a:lnTo>
                    <a:pt x="0" y="4749"/>
                  </a:lnTo>
                  <a:lnTo>
                    <a:pt x="0" y="4774"/>
                  </a:lnTo>
                  <a:lnTo>
                    <a:pt x="4774" y="4774"/>
                  </a:lnTo>
                  <a:lnTo>
                    <a:pt x="4774" y="0"/>
                  </a:lnTo>
                  <a:lnTo>
                    <a:pt x="0" y="0"/>
                  </a:lnTo>
                  <a:close/>
                  <a:moveTo>
                    <a:pt x="50" y="50"/>
                  </a:moveTo>
                  <a:lnTo>
                    <a:pt x="4724" y="50"/>
                  </a:lnTo>
                  <a:lnTo>
                    <a:pt x="4724" y="4724"/>
                  </a:lnTo>
                  <a:lnTo>
                    <a:pt x="50" y="4724"/>
                  </a:lnTo>
                  <a:lnTo>
                    <a:pt x="50" y="50"/>
                  </a:lnTo>
                  <a:close/>
                  <a:moveTo>
                    <a:pt x="2103" y="626"/>
                  </a:moveTo>
                  <a:cubicBezTo>
                    <a:pt x="1925" y="626"/>
                    <a:pt x="1769" y="753"/>
                    <a:pt x="1733" y="929"/>
                  </a:cubicBezTo>
                  <a:lnTo>
                    <a:pt x="1732" y="933"/>
                  </a:lnTo>
                  <a:lnTo>
                    <a:pt x="1732" y="934"/>
                  </a:lnTo>
                  <a:cubicBezTo>
                    <a:pt x="1728" y="958"/>
                    <a:pt x="1725" y="982"/>
                    <a:pt x="1725" y="1005"/>
                  </a:cubicBezTo>
                  <a:cubicBezTo>
                    <a:pt x="1725" y="1103"/>
                    <a:pt x="1763" y="1197"/>
                    <a:pt x="1831" y="1268"/>
                  </a:cubicBezTo>
                  <a:lnTo>
                    <a:pt x="2328" y="1774"/>
                  </a:lnTo>
                  <a:lnTo>
                    <a:pt x="2816" y="1278"/>
                  </a:lnTo>
                  <a:cubicBezTo>
                    <a:pt x="2890" y="1206"/>
                    <a:pt x="2931" y="1109"/>
                    <a:pt x="2931" y="1005"/>
                  </a:cubicBezTo>
                  <a:cubicBezTo>
                    <a:pt x="2931" y="796"/>
                    <a:pt x="2761" y="626"/>
                    <a:pt x="2553" y="626"/>
                  </a:cubicBezTo>
                  <a:cubicBezTo>
                    <a:pt x="2471" y="626"/>
                    <a:pt x="2392" y="652"/>
                    <a:pt x="2328" y="700"/>
                  </a:cubicBezTo>
                  <a:cubicBezTo>
                    <a:pt x="2263" y="652"/>
                    <a:pt x="2185" y="626"/>
                    <a:pt x="2103" y="626"/>
                  </a:cubicBezTo>
                  <a:close/>
                  <a:moveTo>
                    <a:pt x="2103" y="703"/>
                  </a:moveTo>
                  <a:cubicBezTo>
                    <a:pt x="2177" y="703"/>
                    <a:pt x="2248" y="730"/>
                    <a:pt x="2302" y="778"/>
                  </a:cubicBezTo>
                  <a:lnTo>
                    <a:pt x="2328" y="801"/>
                  </a:lnTo>
                  <a:lnTo>
                    <a:pt x="2353" y="778"/>
                  </a:lnTo>
                  <a:cubicBezTo>
                    <a:pt x="2408" y="730"/>
                    <a:pt x="2479" y="703"/>
                    <a:pt x="2553" y="703"/>
                  </a:cubicBezTo>
                  <a:cubicBezTo>
                    <a:pt x="2719" y="703"/>
                    <a:pt x="2854" y="839"/>
                    <a:pt x="2854" y="1005"/>
                  </a:cubicBezTo>
                  <a:cubicBezTo>
                    <a:pt x="2854" y="1088"/>
                    <a:pt x="2821" y="1165"/>
                    <a:pt x="2762" y="1223"/>
                  </a:cubicBezTo>
                  <a:lnTo>
                    <a:pt x="2328" y="1665"/>
                  </a:lnTo>
                  <a:lnTo>
                    <a:pt x="1886" y="1215"/>
                  </a:lnTo>
                  <a:lnTo>
                    <a:pt x="1886" y="1215"/>
                  </a:lnTo>
                  <a:cubicBezTo>
                    <a:pt x="1832" y="1158"/>
                    <a:pt x="1802" y="1083"/>
                    <a:pt x="1802" y="1005"/>
                  </a:cubicBezTo>
                  <a:cubicBezTo>
                    <a:pt x="1802" y="985"/>
                    <a:pt x="1804" y="965"/>
                    <a:pt x="1808" y="945"/>
                  </a:cubicBezTo>
                  <a:lnTo>
                    <a:pt x="1809" y="941"/>
                  </a:lnTo>
                  <a:lnTo>
                    <a:pt x="1809" y="941"/>
                  </a:lnTo>
                  <a:cubicBezTo>
                    <a:pt x="1839" y="803"/>
                    <a:pt x="1962" y="703"/>
                    <a:pt x="2103" y="703"/>
                  </a:cubicBezTo>
                  <a:close/>
                  <a:moveTo>
                    <a:pt x="2328" y="934"/>
                  </a:moveTo>
                  <a:cubicBezTo>
                    <a:pt x="2300" y="934"/>
                    <a:pt x="2278" y="957"/>
                    <a:pt x="2279" y="982"/>
                  </a:cubicBezTo>
                  <a:lnTo>
                    <a:pt x="2279" y="983"/>
                  </a:lnTo>
                  <a:cubicBezTo>
                    <a:pt x="2253" y="984"/>
                    <a:pt x="2233" y="1005"/>
                    <a:pt x="2235" y="1029"/>
                  </a:cubicBezTo>
                  <a:cubicBezTo>
                    <a:pt x="2238" y="1054"/>
                    <a:pt x="2259" y="1073"/>
                    <a:pt x="2284" y="1073"/>
                  </a:cubicBezTo>
                  <a:lnTo>
                    <a:pt x="2284" y="1073"/>
                  </a:lnTo>
                  <a:cubicBezTo>
                    <a:pt x="2284" y="1112"/>
                    <a:pt x="2254" y="1142"/>
                    <a:pt x="2216" y="1142"/>
                  </a:cubicBezTo>
                  <a:lnTo>
                    <a:pt x="2216" y="1142"/>
                  </a:lnTo>
                  <a:cubicBezTo>
                    <a:pt x="2177" y="1142"/>
                    <a:pt x="2142" y="1113"/>
                    <a:pt x="2135" y="1076"/>
                  </a:cubicBezTo>
                  <a:cubicBezTo>
                    <a:pt x="2160" y="1075"/>
                    <a:pt x="2178" y="1056"/>
                    <a:pt x="2175" y="1032"/>
                  </a:cubicBezTo>
                  <a:cubicBezTo>
                    <a:pt x="2173" y="1009"/>
                    <a:pt x="2151" y="991"/>
                    <a:pt x="2125" y="991"/>
                  </a:cubicBezTo>
                  <a:cubicBezTo>
                    <a:pt x="2124" y="991"/>
                    <a:pt x="2123" y="991"/>
                    <a:pt x="2122" y="991"/>
                  </a:cubicBezTo>
                  <a:lnTo>
                    <a:pt x="2122" y="991"/>
                  </a:lnTo>
                  <a:cubicBezTo>
                    <a:pt x="2119" y="969"/>
                    <a:pt x="2099" y="954"/>
                    <a:pt x="2074" y="954"/>
                  </a:cubicBezTo>
                  <a:cubicBezTo>
                    <a:pt x="2071" y="954"/>
                    <a:pt x="2068" y="954"/>
                    <a:pt x="2065" y="954"/>
                  </a:cubicBezTo>
                  <a:cubicBezTo>
                    <a:pt x="2069" y="979"/>
                    <a:pt x="2074" y="1003"/>
                    <a:pt x="2079" y="1027"/>
                  </a:cubicBezTo>
                  <a:cubicBezTo>
                    <a:pt x="2080" y="1034"/>
                    <a:pt x="2082" y="1041"/>
                    <a:pt x="2083" y="1048"/>
                  </a:cubicBezTo>
                  <a:lnTo>
                    <a:pt x="2083" y="1049"/>
                  </a:lnTo>
                  <a:cubicBezTo>
                    <a:pt x="2093" y="1094"/>
                    <a:pt x="2103" y="1139"/>
                    <a:pt x="2108" y="1184"/>
                  </a:cubicBezTo>
                  <a:cubicBezTo>
                    <a:pt x="2182" y="1184"/>
                    <a:pt x="2255" y="1184"/>
                    <a:pt x="2328" y="1184"/>
                  </a:cubicBezTo>
                  <a:cubicBezTo>
                    <a:pt x="2401" y="1184"/>
                    <a:pt x="2474" y="1184"/>
                    <a:pt x="2548" y="1184"/>
                  </a:cubicBezTo>
                  <a:cubicBezTo>
                    <a:pt x="2553" y="1139"/>
                    <a:pt x="2563" y="1094"/>
                    <a:pt x="2572" y="1049"/>
                  </a:cubicBezTo>
                  <a:lnTo>
                    <a:pt x="2573" y="1048"/>
                  </a:lnTo>
                  <a:cubicBezTo>
                    <a:pt x="2574" y="1041"/>
                    <a:pt x="2576" y="1034"/>
                    <a:pt x="2577" y="1027"/>
                  </a:cubicBezTo>
                  <a:cubicBezTo>
                    <a:pt x="2582" y="1003"/>
                    <a:pt x="2587" y="979"/>
                    <a:pt x="2591" y="954"/>
                  </a:cubicBezTo>
                  <a:cubicBezTo>
                    <a:pt x="2588" y="954"/>
                    <a:pt x="2584" y="954"/>
                    <a:pt x="2581" y="954"/>
                  </a:cubicBezTo>
                  <a:cubicBezTo>
                    <a:pt x="2557" y="954"/>
                    <a:pt x="2537" y="969"/>
                    <a:pt x="2533" y="991"/>
                  </a:cubicBezTo>
                  <a:lnTo>
                    <a:pt x="2533" y="991"/>
                  </a:lnTo>
                  <a:cubicBezTo>
                    <a:pt x="2532" y="991"/>
                    <a:pt x="2532" y="991"/>
                    <a:pt x="2531" y="991"/>
                  </a:cubicBezTo>
                  <a:cubicBezTo>
                    <a:pt x="2505" y="991"/>
                    <a:pt x="2483" y="1009"/>
                    <a:pt x="2480" y="1032"/>
                  </a:cubicBezTo>
                  <a:cubicBezTo>
                    <a:pt x="2477" y="1056"/>
                    <a:pt x="2496" y="1075"/>
                    <a:pt x="2521" y="1076"/>
                  </a:cubicBezTo>
                  <a:cubicBezTo>
                    <a:pt x="2514" y="1113"/>
                    <a:pt x="2479" y="1142"/>
                    <a:pt x="2441" y="1142"/>
                  </a:cubicBezTo>
                  <a:lnTo>
                    <a:pt x="2440" y="1142"/>
                  </a:lnTo>
                  <a:cubicBezTo>
                    <a:pt x="2402" y="1142"/>
                    <a:pt x="2372" y="1112"/>
                    <a:pt x="2372" y="1073"/>
                  </a:cubicBezTo>
                  <a:cubicBezTo>
                    <a:pt x="2397" y="1073"/>
                    <a:pt x="2418" y="1054"/>
                    <a:pt x="2420" y="1029"/>
                  </a:cubicBezTo>
                  <a:cubicBezTo>
                    <a:pt x="2422" y="1005"/>
                    <a:pt x="2403" y="984"/>
                    <a:pt x="2377" y="983"/>
                  </a:cubicBezTo>
                  <a:lnTo>
                    <a:pt x="2377" y="982"/>
                  </a:lnTo>
                  <a:cubicBezTo>
                    <a:pt x="2378" y="957"/>
                    <a:pt x="2356" y="934"/>
                    <a:pt x="2328" y="934"/>
                  </a:cubicBezTo>
                  <a:close/>
                  <a:moveTo>
                    <a:pt x="2328" y="1217"/>
                  </a:moveTo>
                  <a:cubicBezTo>
                    <a:pt x="2256" y="1217"/>
                    <a:pt x="2183" y="1217"/>
                    <a:pt x="2111" y="1217"/>
                  </a:cubicBezTo>
                  <a:cubicBezTo>
                    <a:pt x="2112" y="1228"/>
                    <a:pt x="2112" y="1239"/>
                    <a:pt x="2112" y="1250"/>
                  </a:cubicBezTo>
                  <a:lnTo>
                    <a:pt x="2544" y="1250"/>
                  </a:lnTo>
                  <a:cubicBezTo>
                    <a:pt x="2544" y="1239"/>
                    <a:pt x="2544" y="1228"/>
                    <a:pt x="2545" y="1217"/>
                  </a:cubicBezTo>
                  <a:cubicBezTo>
                    <a:pt x="2473" y="1217"/>
                    <a:pt x="2400" y="1217"/>
                    <a:pt x="2328" y="1217"/>
                  </a:cubicBezTo>
                  <a:close/>
                  <a:moveTo>
                    <a:pt x="2321" y="1779"/>
                  </a:moveTo>
                  <a:lnTo>
                    <a:pt x="2325" y="1783"/>
                  </a:lnTo>
                  <a:lnTo>
                    <a:pt x="2328" y="1779"/>
                  </a:lnTo>
                  <a:lnTo>
                    <a:pt x="2321" y="1779"/>
                  </a:lnTo>
                  <a:close/>
                  <a:moveTo>
                    <a:pt x="654" y="1891"/>
                  </a:moveTo>
                  <a:cubicBezTo>
                    <a:pt x="650" y="1891"/>
                    <a:pt x="649" y="1893"/>
                    <a:pt x="651" y="1896"/>
                  </a:cubicBezTo>
                  <a:lnTo>
                    <a:pt x="707" y="1967"/>
                  </a:lnTo>
                  <a:cubicBezTo>
                    <a:pt x="709" y="1971"/>
                    <a:pt x="712" y="1972"/>
                    <a:pt x="717" y="1972"/>
                  </a:cubicBezTo>
                  <a:lnTo>
                    <a:pt x="750" y="1972"/>
                  </a:lnTo>
                  <a:cubicBezTo>
                    <a:pt x="755" y="1972"/>
                    <a:pt x="758" y="1971"/>
                    <a:pt x="761" y="1967"/>
                  </a:cubicBezTo>
                  <a:lnTo>
                    <a:pt x="816" y="1896"/>
                  </a:lnTo>
                  <a:cubicBezTo>
                    <a:pt x="818" y="1893"/>
                    <a:pt x="817" y="1891"/>
                    <a:pt x="813" y="1891"/>
                  </a:cubicBezTo>
                  <a:lnTo>
                    <a:pt x="778" y="1891"/>
                  </a:lnTo>
                  <a:cubicBezTo>
                    <a:pt x="773" y="1891"/>
                    <a:pt x="771" y="1892"/>
                    <a:pt x="766" y="1896"/>
                  </a:cubicBezTo>
                  <a:lnTo>
                    <a:pt x="734" y="1930"/>
                  </a:lnTo>
                  <a:lnTo>
                    <a:pt x="733" y="1930"/>
                  </a:lnTo>
                  <a:lnTo>
                    <a:pt x="701" y="1896"/>
                  </a:lnTo>
                  <a:cubicBezTo>
                    <a:pt x="696" y="1892"/>
                    <a:pt x="694" y="1891"/>
                    <a:pt x="689" y="1891"/>
                  </a:cubicBezTo>
                  <a:lnTo>
                    <a:pt x="654" y="1891"/>
                  </a:lnTo>
                  <a:close/>
                  <a:moveTo>
                    <a:pt x="1893" y="2001"/>
                  </a:moveTo>
                  <a:cubicBezTo>
                    <a:pt x="1889" y="2001"/>
                    <a:pt x="1885" y="2003"/>
                    <a:pt x="1883" y="2007"/>
                  </a:cubicBezTo>
                  <a:lnTo>
                    <a:pt x="1841" y="2077"/>
                  </a:lnTo>
                  <a:cubicBezTo>
                    <a:pt x="1839" y="2080"/>
                    <a:pt x="1841" y="2083"/>
                    <a:pt x="1844" y="2083"/>
                  </a:cubicBezTo>
                  <a:lnTo>
                    <a:pt x="1882" y="2083"/>
                  </a:lnTo>
                  <a:cubicBezTo>
                    <a:pt x="1888" y="2083"/>
                    <a:pt x="1890" y="2081"/>
                    <a:pt x="1894" y="2077"/>
                  </a:cubicBezTo>
                  <a:lnTo>
                    <a:pt x="1947" y="2007"/>
                  </a:lnTo>
                  <a:cubicBezTo>
                    <a:pt x="1949" y="2004"/>
                    <a:pt x="1948" y="2001"/>
                    <a:pt x="1944" y="2001"/>
                  </a:cubicBezTo>
                  <a:lnTo>
                    <a:pt x="1893" y="2001"/>
                  </a:lnTo>
                  <a:close/>
                  <a:moveTo>
                    <a:pt x="734" y="2006"/>
                  </a:moveTo>
                  <a:cubicBezTo>
                    <a:pt x="669" y="2006"/>
                    <a:pt x="621" y="2038"/>
                    <a:pt x="601" y="2100"/>
                  </a:cubicBezTo>
                  <a:cubicBezTo>
                    <a:pt x="593" y="2124"/>
                    <a:pt x="591" y="2143"/>
                    <a:pt x="591" y="2204"/>
                  </a:cubicBezTo>
                  <a:cubicBezTo>
                    <a:pt x="591" y="2264"/>
                    <a:pt x="593" y="2284"/>
                    <a:pt x="601" y="2307"/>
                  </a:cubicBezTo>
                  <a:cubicBezTo>
                    <a:pt x="621" y="2370"/>
                    <a:pt x="669" y="2401"/>
                    <a:pt x="734" y="2401"/>
                  </a:cubicBezTo>
                  <a:cubicBezTo>
                    <a:pt x="795" y="2401"/>
                    <a:pt x="842" y="2370"/>
                    <a:pt x="864" y="2319"/>
                  </a:cubicBezTo>
                  <a:cubicBezTo>
                    <a:pt x="865" y="2316"/>
                    <a:pt x="864" y="2313"/>
                    <a:pt x="861" y="2312"/>
                  </a:cubicBezTo>
                  <a:lnTo>
                    <a:pt x="813" y="2289"/>
                  </a:lnTo>
                  <a:cubicBezTo>
                    <a:pt x="810" y="2287"/>
                    <a:pt x="807" y="2289"/>
                    <a:pt x="806" y="2292"/>
                  </a:cubicBezTo>
                  <a:cubicBezTo>
                    <a:pt x="793" y="2319"/>
                    <a:pt x="772" y="2342"/>
                    <a:pt x="734" y="2342"/>
                  </a:cubicBezTo>
                  <a:cubicBezTo>
                    <a:pt x="698" y="2342"/>
                    <a:pt x="676" y="2322"/>
                    <a:pt x="665" y="2291"/>
                  </a:cubicBezTo>
                  <a:cubicBezTo>
                    <a:pt x="660" y="2275"/>
                    <a:pt x="659" y="2260"/>
                    <a:pt x="659" y="2204"/>
                  </a:cubicBezTo>
                  <a:cubicBezTo>
                    <a:pt x="659" y="2147"/>
                    <a:pt x="660" y="2132"/>
                    <a:pt x="665" y="2116"/>
                  </a:cubicBezTo>
                  <a:cubicBezTo>
                    <a:pt x="676" y="2085"/>
                    <a:pt x="698" y="2066"/>
                    <a:pt x="734" y="2066"/>
                  </a:cubicBezTo>
                  <a:cubicBezTo>
                    <a:pt x="772" y="2066"/>
                    <a:pt x="793" y="2088"/>
                    <a:pt x="806" y="2115"/>
                  </a:cubicBezTo>
                  <a:cubicBezTo>
                    <a:pt x="807" y="2118"/>
                    <a:pt x="810" y="2120"/>
                    <a:pt x="813" y="2118"/>
                  </a:cubicBezTo>
                  <a:lnTo>
                    <a:pt x="861" y="2095"/>
                  </a:lnTo>
                  <a:cubicBezTo>
                    <a:pt x="864" y="2094"/>
                    <a:pt x="865" y="2091"/>
                    <a:pt x="864" y="2088"/>
                  </a:cubicBezTo>
                  <a:cubicBezTo>
                    <a:pt x="842" y="2038"/>
                    <a:pt x="795" y="2006"/>
                    <a:pt x="734" y="2006"/>
                  </a:cubicBezTo>
                  <a:close/>
                  <a:moveTo>
                    <a:pt x="2314" y="2006"/>
                  </a:moveTo>
                  <a:cubicBezTo>
                    <a:pt x="2246" y="2006"/>
                    <a:pt x="2197" y="2038"/>
                    <a:pt x="2177" y="2098"/>
                  </a:cubicBezTo>
                  <a:cubicBezTo>
                    <a:pt x="2169" y="2122"/>
                    <a:pt x="2167" y="2143"/>
                    <a:pt x="2167" y="2204"/>
                  </a:cubicBezTo>
                  <a:cubicBezTo>
                    <a:pt x="2167" y="2264"/>
                    <a:pt x="2169" y="2285"/>
                    <a:pt x="2177" y="2309"/>
                  </a:cubicBezTo>
                  <a:cubicBezTo>
                    <a:pt x="2197" y="2370"/>
                    <a:pt x="2246" y="2401"/>
                    <a:pt x="2314" y="2401"/>
                  </a:cubicBezTo>
                  <a:cubicBezTo>
                    <a:pt x="2379" y="2401"/>
                    <a:pt x="2430" y="2367"/>
                    <a:pt x="2449" y="2307"/>
                  </a:cubicBezTo>
                  <a:cubicBezTo>
                    <a:pt x="2455" y="2288"/>
                    <a:pt x="2458" y="2255"/>
                    <a:pt x="2458" y="2223"/>
                  </a:cubicBezTo>
                  <a:lnTo>
                    <a:pt x="2458" y="2190"/>
                  </a:lnTo>
                  <a:cubicBezTo>
                    <a:pt x="2458" y="2187"/>
                    <a:pt x="2455" y="2184"/>
                    <a:pt x="2452" y="2184"/>
                  </a:cubicBezTo>
                  <a:lnTo>
                    <a:pt x="2325" y="2184"/>
                  </a:lnTo>
                  <a:cubicBezTo>
                    <a:pt x="2322" y="2184"/>
                    <a:pt x="2320" y="2187"/>
                    <a:pt x="2320" y="2190"/>
                  </a:cubicBezTo>
                  <a:lnTo>
                    <a:pt x="2320" y="2235"/>
                  </a:lnTo>
                  <a:cubicBezTo>
                    <a:pt x="2320" y="2239"/>
                    <a:pt x="2322" y="2241"/>
                    <a:pt x="2325" y="2241"/>
                  </a:cubicBezTo>
                  <a:lnTo>
                    <a:pt x="2388" y="2241"/>
                  </a:lnTo>
                  <a:cubicBezTo>
                    <a:pt x="2391" y="2241"/>
                    <a:pt x="2392" y="2242"/>
                    <a:pt x="2392" y="2244"/>
                  </a:cubicBezTo>
                  <a:cubicBezTo>
                    <a:pt x="2392" y="2266"/>
                    <a:pt x="2390" y="2282"/>
                    <a:pt x="2386" y="2294"/>
                  </a:cubicBezTo>
                  <a:cubicBezTo>
                    <a:pt x="2375" y="2325"/>
                    <a:pt x="2347" y="2342"/>
                    <a:pt x="2313" y="2342"/>
                  </a:cubicBezTo>
                  <a:cubicBezTo>
                    <a:pt x="2274" y="2342"/>
                    <a:pt x="2252" y="2322"/>
                    <a:pt x="2241" y="2291"/>
                  </a:cubicBezTo>
                  <a:cubicBezTo>
                    <a:pt x="2236" y="2277"/>
                    <a:pt x="2234" y="2258"/>
                    <a:pt x="2234" y="2204"/>
                  </a:cubicBezTo>
                  <a:cubicBezTo>
                    <a:pt x="2234" y="2149"/>
                    <a:pt x="2236" y="2130"/>
                    <a:pt x="2241" y="2116"/>
                  </a:cubicBezTo>
                  <a:cubicBezTo>
                    <a:pt x="2252" y="2085"/>
                    <a:pt x="2274" y="2066"/>
                    <a:pt x="2313" y="2066"/>
                  </a:cubicBezTo>
                  <a:cubicBezTo>
                    <a:pt x="2350" y="2066"/>
                    <a:pt x="2373" y="2083"/>
                    <a:pt x="2390" y="2113"/>
                  </a:cubicBezTo>
                  <a:cubicBezTo>
                    <a:pt x="2391" y="2115"/>
                    <a:pt x="2394" y="2117"/>
                    <a:pt x="2397" y="2116"/>
                  </a:cubicBezTo>
                  <a:lnTo>
                    <a:pt x="2445" y="2095"/>
                  </a:lnTo>
                  <a:cubicBezTo>
                    <a:pt x="2448" y="2093"/>
                    <a:pt x="2448" y="2090"/>
                    <a:pt x="2447" y="2087"/>
                  </a:cubicBezTo>
                  <a:cubicBezTo>
                    <a:pt x="2431" y="2044"/>
                    <a:pt x="2385" y="2006"/>
                    <a:pt x="2314" y="2006"/>
                  </a:cubicBezTo>
                  <a:close/>
                  <a:moveTo>
                    <a:pt x="1481" y="2012"/>
                  </a:moveTo>
                  <a:cubicBezTo>
                    <a:pt x="1477" y="2012"/>
                    <a:pt x="1475" y="2015"/>
                    <a:pt x="1475" y="2018"/>
                  </a:cubicBezTo>
                  <a:lnTo>
                    <a:pt x="1475" y="2389"/>
                  </a:lnTo>
                  <a:cubicBezTo>
                    <a:pt x="1475" y="2393"/>
                    <a:pt x="1477" y="2395"/>
                    <a:pt x="1481" y="2395"/>
                  </a:cubicBezTo>
                  <a:lnTo>
                    <a:pt x="1532" y="2395"/>
                  </a:lnTo>
                  <a:cubicBezTo>
                    <a:pt x="1536" y="2395"/>
                    <a:pt x="1538" y="2393"/>
                    <a:pt x="1538" y="2389"/>
                  </a:cubicBezTo>
                  <a:lnTo>
                    <a:pt x="1538" y="2318"/>
                  </a:lnTo>
                  <a:lnTo>
                    <a:pt x="1575" y="2276"/>
                  </a:lnTo>
                  <a:lnTo>
                    <a:pt x="1643" y="2389"/>
                  </a:lnTo>
                  <a:cubicBezTo>
                    <a:pt x="1646" y="2393"/>
                    <a:pt x="1648" y="2395"/>
                    <a:pt x="1652" y="2395"/>
                  </a:cubicBezTo>
                  <a:lnTo>
                    <a:pt x="1711" y="2395"/>
                  </a:lnTo>
                  <a:cubicBezTo>
                    <a:pt x="1715" y="2395"/>
                    <a:pt x="1716" y="2392"/>
                    <a:pt x="1714" y="2389"/>
                  </a:cubicBezTo>
                  <a:lnTo>
                    <a:pt x="1615" y="2228"/>
                  </a:lnTo>
                  <a:lnTo>
                    <a:pt x="1701" y="2129"/>
                  </a:lnTo>
                  <a:cubicBezTo>
                    <a:pt x="1704" y="2127"/>
                    <a:pt x="1702" y="2124"/>
                    <a:pt x="1699" y="2124"/>
                  </a:cubicBezTo>
                  <a:lnTo>
                    <a:pt x="1642" y="2124"/>
                  </a:lnTo>
                  <a:cubicBezTo>
                    <a:pt x="1637" y="2124"/>
                    <a:pt x="1634" y="2125"/>
                    <a:pt x="1631" y="2129"/>
                  </a:cubicBezTo>
                  <a:lnTo>
                    <a:pt x="1538" y="2239"/>
                  </a:lnTo>
                  <a:lnTo>
                    <a:pt x="1538" y="2018"/>
                  </a:lnTo>
                  <a:cubicBezTo>
                    <a:pt x="1538" y="2015"/>
                    <a:pt x="1536" y="2012"/>
                    <a:pt x="1532" y="2012"/>
                  </a:cubicBezTo>
                  <a:lnTo>
                    <a:pt x="1481" y="2012"/>
                  </a:lnTo>
                  <a:close/>
                  <a:moveTo>
                    <a:pt x="3264" y="2012"/>
                  </a:moveTo>
                  <a:cubicBezTo>
                    <a:pt x="3261" y="2012"/>
                    <a:pt x="3259" y="2015"/>
                    <a:pt x="3259" y="2018"/>
                  </a:cubicBezTo>
                  <a:lnTo>
                    <a:pt x="3259" y="2150"/>
                  </a:lnTo>
                  <a:lnTo>
                    <a:pt x="3258" y="2150"/>
                  </a:lnTo>
                  <a:cubicBezTo>
                    <a:pt x="3245" y="2131"/>
                    <a:pt x="3223" y="2118"/>
                    <a:pt x="3186" y="2118"/>
                  </a:cubicBezTo>
                  <a:cubicBezTo>
                    <a:pt x="3140" y="2118"/>
                    <a:pt x="3106" y="2139"/>
                    <a:pt x="3092" y="2183"/>
                  </a:cubicBezTo>
                  <a:cubicBezTo>
                    <a:pt x="3085" y="2204"/>
                    <a:pt x="3082" y="2223"/>
                    <a:pt x="3082" y="2259"/>
                  </a:cubicBezTo>
                  <a:cubicBezTo>
                    <a:pt x="3082" y="2296"/>
                    <a:pt x="3085" y="2315"/>
                    <a:pt x="3092" y="2336"/>
                  </a:cubicBezTo>
                  <a:cubicBezTo>
                    <a:pt x="3106" y="2379"/>
                    <a:pt x="3140" y="2401"/>
                    <a:pt x="3186" y="2401"/>
                  </a:cubicBezTo>
                  <a:cubicBezTo>
                    <a:pt x="3223" y="2401"/>
                    <a:pt x="3245" y="2388"/>
                    <a:pt x="3258" y="2369"/>
                  </a:cubicBezTo>
                  <a:lnTo>
                    <a:pt x="3259" y="2369"/>
                  </a:lnTo>
                  <a:lnTo>
                    <a:pt x="3259" y="2389"/>
                  </a:lnTo>
                  <a:cubicBezTo>
                    <a:pt x="3259" y="2393"/>
                    <a:pt x="3261" y="2395"/>
                    <a:pt x="3264" y="2395"/>
                  </a:cubicBezTo>
                  <a:lnTo>
                    <a:pt x="3316" y="2395"/>
                  </a:lnTo>
                  <a:cubicBezTo>
                    <a:pt x="3319" y="2395"/>
                    <a:pt x="3322" y="2393"/>
                    <a:pt x="3322" y="2389"/>
                  </a:cubicBezTo>
                  <a:lnTo>
                    <a:pt x="3322" y="2018"/>
                  </a:lnTo>
                  <a:cubicBezTo>
                    <a:pt x="3322" y="2015"/>
                    <a:pt x="3319" y="2012"/>
                    <a:pt x="3316" y="2012"/>
                  </a:cubicBezTo>
                  <a:lnTo>
                    <a:pt x="3264" y="2012"/>
                  </a:lnTo>
                  <a:close/>
                  <a:moveTo>
                    <a:pt x="3818" y="2012"/>
                  </a:moveTo>
                  <a:cubicBezTo>
                    <a:pt x="3814" y="2012"/>
                    <a:pt x="3812" y="2015"/>
                    <a:pt x="3812" y="2018"/>
                  </a:cubicBezTo>
                  <a:lnTo>
                    <a:pt x="3812" y="2067"/>
                  </a:lnTo>
                  <a:cubicBezTo>
                    <a:pt x="3812" y="2070"/>
                    <a:pt x="3814" y="2072"/>
                    <a:pt x="3818" y="2072"/>
                  </a:cubicBezTo>
                  <a:lnTo>
                    <a:pt x="3869" y="2072"/>
                  </a:lnTo>
                  <a:cubicBezTo>
                    <a:pt x="3873" y="2072"/>
                    <a:pt x="3875" y="2070"/>
                    <a:pt x="3875" y="2067"/>
                  </a:cubicBezTo>
                  <a:lnTo>
                    <a:pt x="3875" y="2018"/>
                  </a:lnTo>
                  <a:cubicBezTo>
                    <a:pt x="3875" y="2015"/>
                    <a:pt x="3873" y="2012"/>
                    <a:pt x="3869" y="2012"/>
                  </a:cubicBezTo>
                  <a:lnTo>
                    <a:pt x="3818" y="2012"/>
                  </a:lnTo>
                  <a:close/>
                  <a:moveTo>
                    <a:pt x="3949" y="2012"/>
                  </a:moveTo>
                  <a:cubicBezTo>
                    <a:pt x="3946" y="2012"/>
                    <a:pt x="3943" y="2015"/>
                    <a:pt x="3943" y="2018"/>
                  </a:cubicBezTo>
                  <a:lnTo>
                    <a:pt x="3943" y="2321"/>
                  </a:lnTo>
                  <a:cubicBezTo>
                    <a:pt x="3943" y="2373"/>
                    <a:pt x="3965" y="2398"/>
                    <a:pt x="4018" y="2398"/>
                  </a:cubicBezTo>
                  <a:lnTo>
                    <a:pt x="4043" y="2398"/>
                  </a:lnTo>
                  <a:cubicBezTo>
                    <a:pt x="4046" y="2398"/>
                    <a:pt x="4048" y="2396"/>
                    <a:pt x="4048" y="2393"/>
                  </a:cubicBezTo>
                  <a:lnTo>
                    <a:pt x="4048" y="2348"/>
                  </a:lnTo>
                  <a:cubicBezTo>
                    <a:pt x="4048" y="2344"/>
                    <a:pt x="4046" y="2342"/>
                    <a:pt x="4043" y="2342"/>
                  </a:cubicBezTo>
                  <a:lnTo>
                    <a:pt x="4030" y="2342"/>
                  </a:lnTo>
                  <a:cubicBezTo>
                    <a:pt x="4014" y="2342"/>
                    <a:pt x="4007" y="2336"/>
                    <a:pt x="4007" y="2317"/>
                  </a:cubicBezTo>
                  <a:lnTo>
                    <a:pt x="4007" y="2018"/>
                  </a:lnTo>
                  <a:cubicBezTo>
                    <a:pt x="4007" y="2015"/>
                    <a:pt x="4004" y="2012"/>
                    <a:pt x="4001" y="2012"/>
                  </a:cubicBezTo>
                  <a:lnTo>
                    <a:pt x="3949" y="2012"/>
                  </a:lnTo>
                  <a:close/>
                  <a:moveTo>
                    <a:pt x="4101" y="2012"/>
                  </a:moveTo>
                  <a:cubicBezTo>
                    <a:pt x="4098" y="2012"/>
                    <a:pt x="4095" y="2015"/>
                    <a:pt x="4095" y="2018"/>
                  </a:cubicBezTo>
                  <a:lnTo>
                    <a:pt x="4095" y="2321"/>
                  </a:lnTo>
                  <a:cubicBezTo>
                    <a:pt x="4095" y="2373"/>
                    <a:pt x="4117" y="2398"/>
                    <a:pt x="4170" y="2398"/>
                  </a:cubicBezTo>
                  <a:lnTo>
                    <a:pt x="4194" y="2398"/>
                  </a:lnTo>
                  <a:cubicBezTo>
                    <a:pt x="4198" y="2398"/>
                    <a:pt x="4200" y="2396"/>
                    <a:pt x="4200" y="2393"/>
                  </a:cubicBezTo>
                  <a:lnTo>
                    <a:pt x="4200" y="2348"/>
                  </a:lnTo>
                  <a:cubicBezTo>
                    <a:pt x="4200" y="2344"/>
                    <a:pt x="4198" y="2342"/>
                    <a:pt x="4194" y="2342"/>
                  </a:cubicBezTo>
                  <a:lnTo>
                    <a:pt x="4182" y="2342"/>
                  </a:lnTo>
                  <a:cubicBezTo>
                    <a:pt x="4166" y="2342"/>
                    <a:pt x="4158" y="2336"/>
                    <a:pt x="4158" y="2317"/>
                  </a:cubicBezTo>
                  <a:lnTo>
                    <a:pt x="4158" y="2018"/>
                  </a:lnTo>
                  <a:cubicBezTo>
                    <a:pt x="4158" y="2015"/>
                    <a:pt x="4156" y="2012"/>
                    <a:pt x="4153" y="2012"/>
                  </a:cubicBezTo>
                  <a:lnTo>
                    <a:pt x="4101" y="2012"/>
                  </a:lnTo>
                  <a:close/>
                  <a:moveTo>
                    <a:pt x="1026" y="2118"/>
                  </a:moveTo>
                  <a:cubicBezTo>
                    <a:pt x="972" y="2118"/>
                    <a:pt x="931" y="2145"/>
                    <a:pt x="915" y="2192"/>
                  </a:cubicBezTo>
                  <a:cubicBezTo>
                    <a:pt x="910" y="2210"/>
                    <a:pt x="906" y="2231"/>
                    <a:pt x="906" y="2259"/>
                  </a:cubicBezTo>
                  <a:cubicBezTo>
                    <a:pt x="906" y="2288"/>
                    <a:pt x="910" y="2308"/>
                    <a:pt x="916" y="2326"/>
                  </a:cubicBezTo>
                  <a:cubicBezTo>
                    <a:pt x="931" y="2373"/>
                    <a:pt x="972" y="2401"/>
                    <a:pt x="1029" y="2401"/>
                  </a:cubicBezTo>
                  <a:cubicBezTo>
                    <a:pt x="1079" y="2401"/>
                    <a:pt x="1117" y="2382"/>
                    <a:pt x="1140" y="2355"/>
                  </a:cubicBezTo>
                  <a:cubicBezTo>
                    <a:pt x="1143" y="2352"/>
                    <a:pt x="1143" y="2349"/>
                    <a:pt x="1140" y="2347"/>
                  </a:cubicBezTo>
                  <a:lnTo>
                    <a:pt x="1107" y="2318"/>
                  </a:lnTo>
                  <a:cubicBezTo>
                    <a:pt x="1104" y="2316"/>
                    <a:pt x="1101" y="2316"/>
                    <a:pt x="1098" y="2319"/>
                  </a:cubicBezTo>
                  <a:cubicBezTo>
                    <a:pt x="1085" y="2334"/>
                    <a:pt x="1065" y="2345"/>
                    <a:pt x="1035" y="2345"/>
                  </a:cubicBezTo>
                  <a:cubicBezTo>
                    <a:pt x="1004" y="2345"/>
                    <a:pt x="983" y="2330"/>
                    <a:pt x="974" y="2304"/>
                  </a:cubicBezTo>
                  <a:cubicBezTo>
                    <a:pt x="972" y="2298"/>
                    <a:pt x="970" y="2291"/>
                    <a:pt x="970" y="2283"/>
                  </a:cubicBezTo>
                  <a:cubicBezTo>
                    <a:pt x="970" y="2281"/>
                    <a:pt x="971" y="2280"/>
                    <a:pt x="973" y="2280"/>
                  </a:cubicBezTo>
                  <a:lnTo>
                    <a:pt x="1140" y="2280"/>
                  </a:lnTo>
                  <a:cubicBezTo>
                    <a:pt x="1144" y="2280"/>
                    <a:pt x="1147" y="2277"/>
                    <a:pt x="1147" y="2274"/>
                  </a:cubicBezTo>
                  <a:cubicBezTo>
                    <a:pt x="1147" y="2230"/>
                    <a:pt x="1144" y="2212"/>
                    <a:pt x="1138" y="2192"/>
                  </a:cubicBezTo>
                  <a:cubicBezTo>
                    <a:pt x="1122" y="2146"/>
                    <a:pt x="1082" y="2118"/>
                    <a:pt x="1026" y="2118"/>
                  </a:cubicBezTo>
                  <a:close/>
                  <a:moveTo>
                    <a:pt x="1307" y="2118"/>
                  </a:moveTo>
                  <a:cubicBezTo>
                    <a:pt x="1239" y="2118"/>
                    <a:pt x="1202" y="2151"/>
                    <a:pt x="1202" y="2203"/>
                  </a:cubicBezTo>
                  <a:cubicBezTo>
                    <a:pt x="1202" y="2249"/>
                    <a:pt x="1230" y="2277"/>
                    <a:pt x="1285" y="2283"/>
                  </a:cubicBezTo>
                  <a:lnTo>
                    <a:pt x="1314" y="2286"/>
                  </a:lnTo>
                  <a:cubicBezTo>
                    <a:pt x="1350" y="2289"/>
                    <a:pt x="1359" y="2299"/>
                    <a:pt x="1359" y="2316"/>
                  </a:cubicBezTo>
                  <a:cubicBezTo>
                    <a:pt x="1359" y="2334"/>
                    <a:pt x="1342" y="2348"/>
                    <a:pt x="1309" y="2348"/>
                  </a:cubicBezTo>
                  <a:cubicBezTo>
                    <a:pt x="1281" y="2348"/>
                    <a:pt x="1250" y="2335"/>
                    <a:pt x="1230" y="2317"/>
                  </a:cubicBezTo>
                  <a:cubicBezTo>
                    <a:pt x="1228" y="2314"/>
                    <a:pt x="1224" y="2314"/>
                    <a:pt x="1222" y="2317"/>
                  </a:cubicBezTo>
                  <a:lnTo>
                    <a:pt x="1190" y="2351"/>
                  </a:lnTo>
                  <a:cubicBezTo>
                    <a:pt x="1188" y="2353"/>
                    <a:pt x="1188" y="2356"/>
                    <a:pt x="1190" y="2358"/>
                  </a:cubicBezTo>
                  <a:cubicBezTo>
                    <a:pt x="1212" y="2379"/>
                    <a:pt x="1251" y="2401"/>
                    <a:pt x="1306" y="2401"/>
                  </a:cubicBezTo>
                  <a:cubicBezTo>
                    <a:pt x="1381" y="2401"/>
                    <a:pt x="1420" y="2363"/>
                    <a:pt x="1420" y="2309"/>
                  </a:cubicBezTo>
                  <a:cubicBezTo>
                    <a:pt x="1420" y="2265"/>
                    <a:pt x="1393" y="2236"/>
                    <a:pt x="1336" y="2230"/>
                  </a:cubicBezTo>
                  <a:lnTo>
                    <a:pt x="1307" y="2227"/>
                  </a:lnTo>
                  <a:cubicBezTo>
                    <a:pt x="1272" y="2224"/>
                    <a:pt x="1262" y="2214"/>
                    <a:pt x="1262" y="2199"/>
                  </a:cubicBezTo>
                  <a:cubicBezTo>
                    <a:pt x="1262" y="2182"/>
                    <a:pt x="1277" y="2170"/>
                    <a:pt x="1304" y="2170"/>
                  </a:cubicBezTo>
                  <a:cubicBezTo>
                    <a:pt x="1331" y="2170"/>
                    <a:pt x="1358" y="2181"/>
                    <a:pt x="1374" y="2193"/>
                  </a:cubicBezTo>
                  <a:cubicBezTo>
                    <a:pt x="1377" y="2195"/>
                    <a:pt x="1380" y="2195"/>
                    <a:pt x="1382" y="2192"/>
                  </a:cubicBezTo>
                  <a:lnTo>
                    <a:pt x="1410" y="2159"/>
                  </a:lnTo>
                  <a:cubicBezTo>
                    <a:pt x="1412" y="2156"/>
                    <a:pt x="1412" y="2153"/>
                    <a:pt x="1409" y="2151"/>
                  </a:cubicBezTo>
                  <a:cubicBezTo>
                    <a:pt x="1385" y="2132"/>
                    <a:pt x="1349" y="2118"/>
                    <a:pt x="1307" y="2118"/>
                  </a:cubicBezTo>
                  <a:close/>
                  <a:moveTo>
                    <a:pt x="2628" y="2118"/>
                  </a:moveTo>
                  <a:cubicBezTo>
                    <a:pt x="2573" y="2118"/>
                    <a:pt x="2531" y="2145"/>
                    <a:pt x="2516" y="2192"/>
                  </a:cubicBezTo>
                  <a:cubicBezTo>
                    <a:pt x="2510" y="2211"/>
                    <a:pt x="2507" y="2229"/>
                    <a:pt x="2507" y="2259"/>
                  </a:cubicBezTo>
                  <a:cubicBezTo>
                    <a:pt x="2507" y="2289"/>
                    <a:pt x="2510" y="2307"/>
                    <a:pt x="2516" y="2326"/>
                  </a:cubicBezTo>
                  <a:cubicBezTo>
                    <a:pt x="2531" y="2374"/>
                    <a:pt x="2573" y="2401"/>
                    <a:pt x="2628" y="2401"/>
                  </a:cubicBezTo>
                  <a:cubicBezTo>
                    <a:pt x="2683" y="2401"/>
                    <a:pt x="2725" y="2374"/>
                    <a:pt x="2740" y="2326"/>
                  </a:cubicBezTo>
                  <a:cubicBezTo>
                    <a:pt x="2746" y="2307"/>
                    <a:pt x="2749" y="2289"/>
                    <a:pt x="2749" y="2259"/>
                  </a:cubicBezTo>
                  <a:cubicBezTo>
                    <a:pt x="2749" y="2229"/>
                    <a:pt x="2746" y="2211"/>
                    <a:pt x="2740" y="2192"/>
                  </a:cubicBezTo>
                  <a:cubicBezTo>
                    <a:pt x="2725" y="2145"/>
                    <a:pt x="2683" y="2118"/>
                    <a:pt x="2628" y="2118"/>
                  </a:cubicBezTo>
                  <a:close/>
                  <a:moveTo>
                    <a:pt x="2915" y="2118"/>
                  </a:moveTo>
                  <a:cubicBezTo>
                    <a:pt x="2860" y="2118"/>
                    <a:pt x="2818" y="2145"/>
                    <a:pt x="2803" y="2192"/>
                  </a:cubicBezTo>
                  <a:cubicBezTo>
                    <a:pt x="2797" y="2211"/>
                    <a:pt x="2794" y="2229"/>
                    <a:pt x="2794" y="2259"/>
                  </a:cubicBezTo>
                  <a:cubicBezTo>
                    <a:pt x="2794" y="2289"/>
                    <a:pt x="2797" y="2307"/>
                    <a:pt x="2803" y="2326"/>
                  </a:cubicBezTo>
                  <a:cubicBezTo>
                    <a:pt x="2818" y="2374"/>
                    <a:pt x="2860" y="2401"/>
                    <a:pt x="2915" y="2401"/>
                  </a:cubicBezTo>
                  <a:cubicBezTo>
                    <a:pt x="2970" y="2401"/>
                    <a:pt x="3012" y="2374"/>
                    <a:pt x="3027" y="2326"/>
                  </a:cubicBezTo>
                  <a:cubicBezTo>
                    <a:pt x="3033" y="2307"/>
                    <a:pt x="3036" y="2289"/>
                    <a:pt x="3036" y="2259"/>
                  </a:cubicBezTo>
                  <a:cubicBezTo>
                    <a:pt x="3036" y="2229"/>
                    <a:pt x="3033" y="2211"/>
                    <a:pt x="3027" y="2192"/>
                  </a:cubicBezTo>
                  <a:cubicBezTo>
                    <a:pt x="3012" y="2145"/>
                    <a:pt x="2970" y="2118"/>
                    <a:pt x="2915" y="2118"/>
                  </a:cubicBezTo>
                  <a:close/>
                  <a:moveTo>
                    <a:pt x="3818" y="2124"/>
                  </a:moveTo>
                  <a:cubicBezTo>
                    <a:pt x="3814" y="2124"/>
                    <a:pt x="3812" y="2126"/>
                    <a:pt x="3812" y="2129"/>
                  </a:cubicBezTo>
                  <a:lnTo>
                    <a:pt x="3812" y="2389"/>
                  </a:lnTo>
                  <a:cubicBezTo>
                    <a:pt x="3812" y="2393"/>
                    <a:pt x="3814" y="2395"/>
                    <a:pt x="3818" y="2395"/>
                  </a:cubicBezTo>
                  <a:lnTo>
                    <a:pt x="3869" y="2395"/>
                  </a:lnTo>
                  <a:cubicBezTo>
                    <a:pt x="3873" y="2395"/>
                    <a:pt x="3875" y="2393"/>
                    <a:pt x="3875" y="2389"/>
                  </a:cubicBezTo>
                  <a:lnTo>
                    <a:pt x="3875" y="2129"/>
                  </a:lnTo>
                  <a:cubicBezTo>
                    <a:pt x="3875" y="2126"/>
                    <a:pt x="3873" y="2124"/>
                    <a:pt x="3869" y="2124"/>
                  </a:cubicBezTo>
                  <a:lnTo>
                    <a:pt x="3818" y="2124"/>
                  </a:lnTo>
                  <a:close/>
                  <a:moveTo>
                    <a:pt x="1745" y="2124"/>
                  </a:moveTo>
                  <a:cubicBezTo>
                    <a:pt x="1741" y="2124"/>
                    <a:pt x="1739" y="2126"/>
                    <a:pt x="1740" y="2129"/>
                  </a:cubicBezTo>
                  <a:lnTo>
                    <a:pt x="1839" y="2385"/>
                  </a:lnTo>
                  <a:lnTo>
                    <a:pt x="1831" y="2408"/>
                  </a:lnTo>
                  <a:cubicBezTo>
                    <a:pt x="1823" y="2430"/>
                    <a:pt x="1812" y="2440"/>
                    <a:pt x="1791" y="2440"/>
                  </a:cubicBezTo>
                  <a:lnTo>
                    <a:pt x="1781" y="2440"/>
                  </a:lnTo>
                  <a:cubicBezTo>
                    <a:pt x="1777" y="2440"/>
                    <a:pt x="1775" y="2442"/>
                    <a:pt x="1775" y="2446"/>
                  </a:cubicBezTo>
                  <a:lnTo>
                    <a:pt x="1775" y="2491"/>
                  </a:lnTo>
                  <a:cubicBezTo>
                    <a:pt x="1775" y="2494"/>
                    <a:pt x="1777" y="2496"/>
                    <a:pt x="1781" y="2496"/>
                  </a:cubicBezTo>
                  <a:lnTo>
                    <a:pt x="1798" y="2496"/>
                  </a:lnTo>
                  <a:cubicBezTo>
                    <a:pt x="1843" y="2496"/>
                    <a:pt x="1866" y="2476"/>
                    <a:pt x="1889" y="2412"/>
                  </a:cubicBezTo>
                  <a:lnTo>
                    <a:pt x="1993" y="2129"/>
                  </a:lnTo>
                  <a:cubicBezTo>
                    <a:pt x="1994" y="2126"/>
                    <a:pt x="1992" y="2124"/>
                    <a:pt x="1988" y="2124"/>
                  </a:cubicBezTo>
                  <a:lnTo>
                    <a:pt x="1935" y="2124"/>
                  </a:lnTo>
                  <a:cubicBezTo>
                    <a:pt x="1931" y="2124"/>
                    <a:pt x="1929" y="2126"/>
                    <a:pt x="1928" y="2129"/>
                  </a:cubicBezTo>
                  <a:lnTo>
                    <a:pt x="1870" y="2307"/>
                  </a:lnTo>
                  <a:lnTo>
                    <a:pt x="1868" y="2307"/>
                  </a:lnTo>
                  <a:lnTo>
                    <a:pt x="1807" y="2129"/>
                  </a:lnTo>
                  <a:cubicBezTo>
                    <a:pt x="1806" y="2126"/>
                    <a:pt x="1804" y="2124"/>
                    <a:pt x="1800" y="2124"/>
                  </a:cubicBezTo>
                  <a:lnTo>
                    <a:pt x="1745" y="2124"/>
                  </a:lnTo>
                  <a:close/>
                  <a:moveTo>
                    <a:pt x="3372" y="2124"/>
                  </a:moveTo>
                  <a:cubicBezTo>
                    <a:pt x="3369" y="2124"/>
                    <a:pt x="3367" y="2126"/>
                    <a:pt x="3368" y="2129"/>
                  </a:cubicBezTo>
                  <a:lnTo>
                    <a:pt x="3454" y="2389"/>
                  </a:lnTo>
                  <a:cubicBezTo>
                    <a:pt x="3455" y="2393"/>
                    <a:pt x="3457" y="2395"/>
                    <a:pt x="3460" y="2395"/>
                  </a:cubicBezTo>
                  <a:lnTo>
                    <a:pt x="3507" y="2395"/>
                  </a:lnTo>
                  <a:cubicBezTo>
                    <a:pt x="3510" y="2395"/>
                    <a:pt x="3512" y="2393"/>
                    <a:pt x="3513" y="2389"/>
                  </a:cubicBezTo>
                  <a:lnTo>
                    <a:pt x="3566" y="2216"/>
                  </a:lnTo>
                  <a:lnTo>
                    <a:pt x="3567" y="2216"/>
                  </a:lnTo>
                  <a:lnTo>
                    <a:pt x="3620" y="2389"/>
                  </a:lnTo>
                  <a:cubicBezTo>
                    <a:pt x="3621" y="2393"/>
                    <a:pt x="3623" y="2395"/>
                    <a:pt x="3627" y="2395"/>
                  </a:cubicBezTo>
                  <a:lnTo>
                    <a:pt x="3673" y="2395"/>
                  </a:lnTo>
                  <a:cubicBezTo>
                    <a:pt x="3676" y="2395"/>
                    <a:pt x="3678" y="2393"/>
                    <a:pt x="3679" y="2389"/>
                  </a:cubicBezTo>
                  <a:lnTo>
                    <a:pt x="3765" y="2129"/>
                  </a:lnTo>
                  <a:cubicBezTo>
                    <a:pt x="3766" y="2126"/>
                    <a:pt x="3764" y="2124"/>
                    <a:pt x="3761" y="2124"/>
                  </a:cubicBezTo>
                  <a:lnTo>
                    <a:pt x="3707" y="2124"/>
                  </a:lnTo>
                  <a:cubicBezTo>
                    <a:pt x="3703" y="2124"/>
                    <a:pt x="3701" y="2125"/>
                    <a:pt x="3700" y="2129"/>
                  </a:cubicBezTo>
                  <a:lnTo>
                    <a:pt x="3650" y="2308"/>
                  </a:lnTo>
                  <a:lnTo>
                    <a:pt x="3649" y="2308"/>
                  </a:lnTo>
                  <a:lnTo>
                    <a:pt x="3594" y="2129"/>
                  </a:lnTo>
                  <a:cubicBezTo>
                    <a:pt x="3593" y="2126"/>
                    <a:pt x="3590" y="2124"/>
                    <a:pt x="3587" y="2124"/>
                  </a:cubicBezTo>
                  <a:lnTo>
                    <a:pt x="3546" y="2124"/>
                  </a:lnTo>
                  <a:cubicBezTo>
                    <a:pt x="3543" y="2124"/>
                    <a:pt x="3540" y="2126"/>
                    <a:pt x="3539" y="2129"/>
                  </a:cubicBezTo>
                  <a:lnTo>
                    <a:pt x="3487" y="2308"/>
                  </a:lnTo>
                  <a:lnTo>
                    <a:pt x="3486" y="2308"/>
                  </a:lnTo>
                  <a:lnTo>
                    <a:pt x="3433" y="2129"/>
                  </a:lnTo>
                  <a:cubicBezTo>
                    <a:pt x="3432" y="2125"/>
                    <a:pt x="3430" y="2124"/>
                    <a:pt x="3426" y="2124"/>
                  </a:cubicBezTo>
                  <a:lnTo>
                    <a:pt x="3372" y="2124"/>
                  </a:lnTo>
                  <a:close/>
                  <a:moveTo>
                    <a:pt x="1027" y="2171"/>
                  </a:moveTo>
                  <a:cubicBezTo>
                    <a:pt x="1052" y="2171"/>
                    <a:pt x="1072" y="2184"/>
                    <a:pt x="1080" y="2206"/>
                  </a:cubicBezTo>
                  <a:cubicBezTo>
                    <a:pt x="1082" y="2213"/>
                    <a:pt x="1083" y="2219"/>
                    <a:pt x="1083" y="2229"/>
                  </a:cubicBezTo>
                  <a:cubicBezTo>
                    <a:pt x="1083" y="2231"/>
                    <a:pt x="1082" y="2232"/>
                    <a:pt x="1080" y="2232"/>
                  </a:cubicBezTo>
                  <a:lnTo>
                    <a:pt x="973" y="2232"/>
                  </a:lnTo>
                  <a:cubicBezTo>
                    <a:pt x="971" y="2232"/>
                    <a:pt x="970" y="2231"/>
                    <a:pt x="970" y="2229"/>
                  </a:cubicBezTo>
                  <a:cubicBezTo>
                    <a:pt x="970" y="2219"/>
                    <a:pt x="971" y="2213"/>
                    <a:pt x="973" y="2206"/>
                  </a:cubicBezTo>
                  <a:cubicBezTo>
                    <a:pt x="981" y="2184"/>
                    <a:pt x="1001" y="2171"/>
                    <a:pt x="1027" y="2171"/>
                  </a:cubicBezTo>
                  <a:close/>
                  <a:moveTo>
                    <a:pt x="2628" y="2174"/>
                  </a:moveTo>
                  <a:cubicBezTo>
                    <a:pt x="2654" y="2174"/>
                    <a:pt x="2671" y="2187"/>
                    <a:pt x="2679" y="2209"/>
                  </a:cubicBezTo>
                  <a:cubicBezTo>
                    <a:pt x="2683" y="2224"/>
                    <a:pt x="2685" y="2236"/>
                    <a:pt x="2685" y="2259"/>
                  </a:cubicBezTo>
                  <a:cubicBezTo>
                    <a:pt x="2685" y="2282"/>
                    <a:pt x="2683" y="2295"/>
                    <a:pt x="2679" y="2309"/>
                  </a:cubicBezTo>
                  <a:cubicBezTo>
                    <a:pt x="2671" y="2332"/>
                    <a:pt x="2654" y="2345"/>
                    <a:pt x="2628" y="2345"/>
                  </a:cubicBezTo>
                  <a:cubicBezTo>
                    <a:pt x="2603" y="2345"/>
                    <a:pt x="2585" y="2332"/>
                    <a:pt x="2577" y="2309"/>
                  </a:cubicBezTo>
                  <a:cubicBezTo>
                    <a:pt x="2573" y="2295"/>
                    <a:pt x="2571" y="2282"/>
                    <a:pt x="2571" y="2259"/>
                  </a:cubicBezTo>
                  <a:cubicBezTo>
                    <a:pt x="2571" y="2236"/>
                    <a:pt x="2573" y="2224"/>
                    <a:pt x="2577" y="2209"/>
                  </a:cubicBezTo>
                  <a:cubicBezTo>
                    <a:pt x="2585" y="2187"/>
                    <a:pt x="2603" y="2174"/>
                    <a:pt x="2628" y="2174"/>
                  </a:cubicBezTo>
                  <a:close/>
                  <a:moveTo>
                    <a:pt x="2915" y="2174"/>
                  </a:moveTo>
                  <a:cubicBezTo>
                    <a:pt x="2941" y="2174"/>
                    <a:pt x="2958" y="2187"/>
                    <a:pt x="2966" y="2209"/>
                  </a:cubicBezTo>
                  <a:cubicBezTo>
                    <a:pt x="2970" y="2224"/>
                    <a:pt x="2972" y="2236"/>
                    <a:pt x="2972" y="2259"/>
                  </a:cubicBezTo>
                  <a:cubicBezTo>
                    <a:pt x="2972" y="2282"/>
                    <a:pt x="2970" y="2295"/>
                    <a:pt x="2966" y="2309"/>
                  </a:cubicBezTo>
                  <a:cubicBezTo>
                    <a:pt x="2958" y="2332"/>
                    <a:pt x="2941" y="2345"/>
                    <a:pt x="2915" y="2345"/>
                  </a:cubicBezTo>
                  <a:cubicBezTo>
                    <a:pt x="2890" y="2345"/>
                    <a:pt x="2872" y="2332"/>
                    <a:pt x="2864" y="2309"/>
                  </a:cubicBezTo>
                  <a:cubicBezTo>
                    <a:pt x="2860" y="2295"/>
                    <a:pt x="2858" y="2282"/>
                    <a:pt x="2858" y="2259"/>
                  </a:cubicBezTo>
                  <a:cubicBezTo>
                    <a:pt x="2858" y="2236"/>
                    <a:pt x="2860" y="2224"/>
                    <a:pt x="2864" y="2209"/>
                  </a:cubicBezTo>
                  <a:cubicBezTo>
                    <a:pt x="2872" y="2187"/>
                    <a:pt x="2890" y="2174"/>
                    <a:pt x="2915" y="2174"/>
                  </a:cubicBezTo>
                  <a:close/>
                  <a:moveTo>
                    <a:pt x="3202" y="2174"/>
                  </a:moveTo>
                  <a:cubicBezTo>
                    <a:pt x="3228" y="2174"/>
                    <a:pt x="3246" y="2186"/>
                    <a:pt x="3253" y="2209"/>
                  </a:cubicBezTo>
                  <a:cubicBezTo>
                    <a:pt x="3257" y="2221"/>
                    <a:pt x="3259" y="2235"/>
                    <a:pt x="3259" y="2259"/>
                  </a:cubicBezTo>
                  <a:cubicBezTo>
                    <a:pt x="3259" y="2284"/>
                    <a:pt x="3257" y="2298"/>
                    <a:pt x="3253" y="2310"/>
                  </a:cubicBezTo>
                  <a:cubicBezTo>
                    <a:pt x="3246" y="2332"/>
                    <a:pt x="3228" y="2345"/>
                    <a:pt x="3202" y="2345"/>
                  </a:cubicBezTo>
                  <a:cubicBezTo>
                    <a:pt x="3177" y="2345"/>
                    <a:pt x="3159" y="2332"/>
                    <a:pt x="3152" y="2310"/>
                  </a:cubicBezTo>
                  <a:cubicBezTo>
                    <a:pt x="3148" y="2298"/>
                    <a:pt x="3147" y="2284"/>
                    <a:pt x="3147" y="2259"/>
                  </a:cubicBezTo>
                  <a:cubicBezTo>
                    <a:pt x="3147" y="2235"/>
                    <a:pt x="3148" y="2221"/>
                    <a:pt x="3152" y="2209"/>
                  </a:cubicBezTo>
                  <a:cubicBezTo>
                    <a:pt x="3159" y="2186"/>
                    <a:pt x="3177" y="2174"/>
                    <a:pt x="3202" y="2174"/>
                  </a:cubicBezTo>
                  <a:close/>
                  <a:moveTo>
                    <a:pt x="2018" y="2571"/>
                  </a:moveTo>
                  <a:cubicBezTo>
                    <a:pt x="1945" y="2571"/>
                    <a:pt x="1909" y="2618"/>
                    <a:pt x="1904" y="2663"/>
                  </a:cubicBezTo>
                  <a:cubicBezTo>
                    <a:pt x="1904" y="2666"/>
                    <a:pt x="1905" y="2669"/>
                    <a:pt x="1909" y="2669"/>
                  </a:cubicBezTo>
                  <a:lnTo>
                    <a:pt x="1958" y="2679"/>
                  </a:lnTo>
                  <a:cubicBezTo>
                    <a:pt x="1962" y="2680"/>
                    <a:pt x="1964" y="2678"/>
                    <a:pt x="1964" y="2675"/>
                  </a:cubicBezTo>
                  <a:cubicBezTo>
                    <a:pt x="1968" y="2646"/>
                    <a:pt x="1986" y="2627"/>
                    <a:pt x="2016" y="2627"/>
                  </a:cubicBezTo>
                  <a:cubicBezTo>
                    <a:pt x="2048" y="2627"/>
                    <a:pt x="2067" y="2649"/>
                    <a:pt x="2067" y="2678"/>
                  </a:cubicBezTo>
                  <a:cubicBezTo>
                    <a:pt x="2067" y="2700"/>
                    <a:pt x="2057" y="2718"/>
                    <a:pt x="2042" y="2736"/>
                  </a:cubicBezTo>
                  <a:lnTo>
                    <a:pt x="1907" y="2905"/>
                  </a:lnTo>
                  <a:cubicBezTo>
                    <a:pt x="1905" y="2907"/>
                    <a:pt x="1904" y="2909"/>
                    <a:pt x="1904" y="2912"/>
                  </a:cubicBezTo>
                  <a:lnTo>
                    <a:pt x="1904" y="2954"/>
                  </a:lnTo>
                  <a:cubicBezTo>
                    <a:pt x="1904" y="2957"/>
                    <a:pt x="1906" y="2960"/>
                    <a:pt x="1910" y="2960"/>
                  </a:cubicBezTo>
                  <a:lnTo>
                    <a:pt x="2125" y="2960"/>
                  </a:lnTo>
                  <a:cubicBezTo>
                    <a:pt x="2128" y="2960"/>
                    <a:pt x="2130" y="2957"/>
                    <a:pt x="2130" y="2954"/>
                  </a:cubicBezTo>
                  <a:lnTo>
                    <a:pt x="2130" y="2909"/>
                  </a:lnTo>
                  <a:cubicBezTo>
                    <a:pt x="2130" y="2906"/>
                    <a:pt x="2128" y="2903"/>
                    <a:pt x="2125" y="2903"/>
                  </a:cubicBezTo>
                  <a:lnTo>
                    <a:pt x="1983" y="2903"/>
                  </a:lnTo>
                  <a:lnTo>
                    <a:pt x="1983" y="2902"/>
                  </a:lnTo>
                  <a:lnTo>
                    <a:pt x="2094" y="2767"/>
                  </a:lnTo>
                  <a:cubicBezTo>
                    <a:pt x="2117" y="2740"/>
                    <a:pt x="2130" y="2712"/>
                    <a:pt x="2130" y="2678"/>
                  </a:cubicBezTo>
                  <a:cubicBezTo>
                    <a:pt x="2130" y="2618"/>
                    <a:pt x="2089" y="2571"/>
                    <a:pt x="2018" y="2571"/>
                  </a:cubicBezTo>
                  <a:close/>
                  <a:moveTo>
                    <a:pt x="2308" y="2571"/>
                  </a:moveTo>
                  <a:cubicBezTo>
                    <a:pt x="2251" y="2571"/>
                    <a:pt x="2215" y="2598"/>
                    <a:pt x="2200" y="2646"/>
                  </a:cubicBezTo>
                  <a:cubicBezTo>
                    <a:pt x="2195" y="2661"/>
                    <a:pt x="2192" y="2679"/>
                    <a:pt x="2192" y="2768"/>
                  </a:cubicBezTo>
                  <a:cubicBezTo>
                    <a:pt x="2192" y="2857"/>
                    <a:pt x="2195" y="2875"/>
                    <a:pt x="2200" y="2891"/>
                  </a:cubicBezTo>
                  <a:cubicBezTo>
                    <a:pt x="2215" y="2939"/>
                    <a:pt x="2251" y="2966"/>
                    <a:pt x="2308" y="2966"/>
                  </a:cubicBezTo>
                  <a:cubicBezTo>
                    <a:pt x="2365" y="2966"/>
                    <a:pt x="2402" y="2939"/>
                    <a:pt x="2417" y="2891"/>
                  </a:cubicBezTo>
                  <a:cubicBezTo>
                    <a:pt x="2423" y="2875"/>
                    <a:pt x="2425" y="2857"/>
                    <a:pt x="2425" y="2768"/>
                  </a:cubicBezTo>
                  <a:cubicBezTo>
                    <a:pt x="2425" y="2679"/>
                    <a:pt x="2423" y="2661"/>
                    <a:pt x="2417" y="2646"/>
                  </a:cubicBezTo>
                  <a:cubicBezTo>
                    <a:pt x="2402" y="2598"/>
                    <a:pt x="2365" y="2571"/>
                    <a:pt x="2308" y="2571"/>
                  </a:cubicBezTo>
                  <a:close/>
                  <a:moveTo>
                    <a:pt x="2577" y="2577"/>
                  </a:moveTo>
                  <a:cubicBezTo>
                    <a:pt x="2572" y="2577"/>
                    <a:pt x="2569" y="2578"/>
                    <a:pt x="2566" y="2580"/>
                  </a:cubicBezTo>
                  <a:lnTo>
                    <a:pt x="2505" y="2625"/>
                  </a:lnTo>
                  <a:cubicBezTo>
                    <a:pt x="2502" y="2627"/>
                    <a:pt x="2501" y="2629"/>
                    <a:pt x="2501" y="2633"/>
                  </a:cubicBezTo>
                  <a:lnTo>
                    <a:pt x="2501" y="2690"/>
                  </a:lnTo>
                  <a:cubicBezTo>
                    <a:pt x="2501" y="2695"/>
                    <a:pt x="2504" y="2696"/>
                    <a:pt x="2507" y="2694"/>
                  </a:cubicBezTo>
                  <a:lnTo>
                    <a:pt x="2566" y="2652"/>
                  </a:lnTo>
                  <a:lnTo>
                    <a:pt x="2567" y="2652"/>
                  </a:lnTo>
                  <a:lnTo>
                    <a:pt x="2567" y="2954"/>
                  </a:lnTo>
                  <a:cubicBezTo>
                    <a:pt x="2567" y="2958"/>
                    <a:pt x="2569" y="2960"/>
                    <a:pt x="2573" y="2960"/>
                  </a:cubicBezTo>
                  <a:lnTo>
                    <a:pt x="2624" y="2960"/>
                  </a:lnTo>
                  <a:cubicBezTo>
                    <a:pt x="2628" y="2960"/>
                    <a:pt x="2630" y="2958"/>
                    <a:pt x="2630" y="2954"/>
                  </a:cubicBezTo>
                  <a:lnTo>
                    <a:pt x="2630" y="2583"/>
                  </a:lnTo>
                  <a:cubicBezTo>
                    <a:pt x="2630" y="2579"/>
                    <a:pt x="2628" y="2577"/>
                    <a:pt x="2624" y="2577"/>
                  </a:cubicBezTo>
                  <a:lnTo>
                    <a:pt x="2577" y="2577"/>
                  </a:lnTo>
                  <a:close/>
                  <a:moveTo>
                    <a:pt x="2852" y="2577"/>
                  </a:moveTo>
                  <a:cubicBezTo>
                    <a:pt x="2848" y="2577"/>
                    <a:pt x="2847" y="2578"/>
                    <a:pt x="2845" y="2580"/>
                  </a:cubicBezTo>
                  <a:lnTo>
                    <a:pt x="2745" y="2760"/>
                  </a:lnTo>
                  <a:cubicBezTo>
                    <a:pt x="2730" y="2787"/>
                    <a:pt x="2720" y="2817"/>
                    <a:pt x="2720" y="2848"/>
                  </a:cubicBezTo>
                  <a:cubicBezTo>
                    <a:pt x="2720" y="2923"/>
                    <a:pt x="2774" y="2966"/>
                    <a:pt x="2842" y="2966"/>
                  </a:cubicBezTo>
                  <a:cubicBezTo>
                    <a:pt x="2910" y="2966"/>
                    <a:pt x="2964" y="2923"/>
                    <a:pt x="2964" y="2845"/>
                  </a:cubicBezTo>
                  <a:cubicBezTo>
                    <a:pt x="2964" y="2775"/>
                    <a:pt x="2914" y="2732"/>
                    <a:pt x="2855" y="2732"/>
                  </a:cubicBezTo>
                  <a:cubicBezTo>
                    <a:pt x="2843" y="2732"/>
                    <a:pt x="2832" y="2734"/>
                    <a:pt x="2826" y="2737"/>
                  </a:cubicBezTo>
                  <a:lnTo>
                    <a:pt x="2825" y="2736"/>
                  </a:lnTo>
                  <a:lnTo>
                    <a:pt x="2909" y="2583"/>
                  </a:lnTo>
                  <a:cubicBezTo>
                    <a:pt x="2911" y="2579"/>
                    <a:pt x="2910" y="2577"/>
                    <a:pt x="2906" y="2577"/>
                  </a:cubicBezTo>
                  <a:lnTo>
                    <a:pt x="2852" y="2577"/>
                  </a:lnTo>
                  <a:close/>
                  <a:moveTo>
                    <a:pt x="2308" y="2627"/>
                  </a:moveTo>
                  <a:cubicBezTo>
                    <a:pt x="2332" y="2627"/>
                    <a:pt x="2348" y="2637"/>
                    <a:pt x="2356" y="2658"/>
                  </a:cubicBezTo>
                  <a:cubicBezTo>
                    <a:pt x="2360" y="2669"/>
                    <a:pt x="2361" y="2682"/>
                    <a:pt x="2361" y="2768"/>
                  </a:cubicBezTo>
                  <a:cubicBezTo>
                    <a:pt x="2361" y="2855"/>
                    <a:pt x="2360" y="2867"/>
                    <a:pt x="2356" y="2879"/>
                  </a:cubicBezTo>
                  <a:cubicBezTo>
                    <a:pt x="2348" y="2900"/>
                    <a:pt x="2332" y="2910"/>
                    <a:pt x="2308" y="2910"/>
                  </a:cubicBezTo>
                  <a:cubicBezTo>
                    <a:pt x="2285" y="2910"/>
                    <a:pt x="2269" y="2900"/>
                    <a:pt x="2262" y="2879"/>
                  </a:cubicBezTo>
                  <a:cubicBezTo>
                    <a:pt x="2258" y="2867"/>
                    <a:pt x="2256" y="2855"/>
                    <a:pt x="2256" y="2768"/>
                  </a:cubicBezTo>
                  <a:cubicBezTo>
                    <a:pt x="2256" y="2682"/>
                    <a:pt x="2258" y="2669"/>
                    <a:pt x="2262" y="2658"/>
                  </a:cubicBezTo>
                  <a:cubicBezTo>
                    <a:pt x="2269" y="2637"/>
                    <a:pt x="2285" y="2627"/>
                    <a:pt x="2308" y="2627"/>
                  </a:cubicBezTo>
                  <a:close/>
                  <a:moveTo>
                    <a:pt x="2842" y="2788"/>
                  </a:moveTo>
                  <a:cubicBezTo>
                    <a:pt x="2878" y="2788"/>
                    <a:pt x="2900" y="2813"/>
                    <a:pt x="2900" y="2849"/>
                  </a:cubicBezTo>
                  <a:cubicBezTo>
                    <a:pt x="2900" y="2885"/>
                    <a:pt x="2878" y="2910"/>
                    <a:pt x="2842" y="2910"/>
                  </a:cubicBezTo>
                  <a:cubicBezTo>
                    <a:pt x="2806" y="2910"/>
                    <a:pt x="2784" y="2885"/>
                    <a:pt x="2784" y="2849"/>
                  </a:cubicBezTo>
                  <a:cubicBezTo>
                    <a:pt x="2784" y="2813"/>
                    <a:pt x="2806" y="2788"/>
                    <a:pt x="2842" y="2788"/>
                  </a:cubicBezTo>
                  <a:close/>
                  <a:moveTo>
                    <a:pt x="788" y="4086"/>
                  </a:moveTo>
                  <a:lnTo>
                    <a:pt x="810" y="4123"/>
                  </a:lnTo>
                  <a:lnTo>
                    <a:pt x="832" y="4123"/>
                  </a:lnTo>
                  <a:lnTo>
                    <a:pt x="854" y="4086"/>
                  </a:lnTo>
                  <a:lnTo>
                    <a:pt x="839" y="4086"/>
                  </a:lnTo>
                  <a:lnTo>
                    <a:pt x="821" y="4111"/>
                  </a:lnTo>
                  <a:lnTo>
                    <a:pt x="803" y="4086"/>
                  </a:lnTo>
                  <a:lnTo>
                    <a:pt x="788" y="4086"/>
                  </a:lnTo>
                  <a:close/>
                  <a:moveTo>
                    <a:pt x="996" y="4086"/>
                  </a:moveTo>
                  <a:lnTo>
                    <a:pt x="979" y="4123"/>
                  </a:lnTo>
                  <a:lnTo>
                    <a:pt x="994" y="4123"/>
                  </a:lnTo>
                  <a:lnTo>
                    <a:pt x="1020" y="4086"/>
                  </a:lnTo>
                  <a:lnTo>
                    <a:pt x="996" y="4086"/>
                  </a:lnTo>
                  <a:close/>
                  <a:moveTo>
                    <a:pt x="1610" y="4086"/>
                  </a:moveTo>
                  <a:lnTo>
                    <a:pt x="1632" y="4123"/>
                  </a:lnTo>
                  <a:lnTo>
                    <a:pt x="1654" y="4123"/>
                  </a:lnTo>
                  <a:lnTo>
                    <a:pt x="1676" y="4086"/>
                  </a:lnTo>
                  <a:lnTo>
                    <a:pt x="1661" y="4086"/>
                  </a:lnTo>
                  <a:lnTo>
                    <a:pt x="1643" y="4111"/>
                  </a:lnTo>
                  <a:lnTo>
                    <a:pt x="1625" y="4086"/>
                  </a:lnTo>
                  <a:lnTo>
                    <a:pt x="1610" y="4086"/>
                  </a:lnTo>
                  <a:close/>
                  <a:moveTo>
                    <a:pt x="1827" y="4086"/>
                  </a:moveTo>
                  <a:lnTo>
                    <a:pt x="1809" y="4123"/>
                  </a:lnTo>
                  <a:lnTo>
                    <a:pt x="1824" y="4123"/>
                  </a:lnTo>
                  <a:lnTo>
                    <a:pt x="1851" y="4086"/>
                  </a:lnTo>
                  <a:lnTo>
                    <a:pt x="1827" y="4086"/>
                  </a:lnTo>
                  <a:close/>
                  <a:moveTo>
                    <a:pt x="3206" y="4086"/>
                  </a:moveTo>
                  <a:lnTo>
                    <a:pt x="3188" y="4123"/>
                  </a:lnTo>
                  <a:lnTo>
                    <a:pt x="3203" y="4123"/>
                  </a:lnTo>
                  <a:lnTo>
                    <a:pt x="3230" y="4086"/>
                  </a:lnTo>
                  <a:lnTo>
                    <a:pt x="3206" y="4086"/>
                  </a:lnTo>
                  <a:close/>
                  <a:moveTo>
                    <a:pt x="3975" y="4086"/>
                  </a:moveTo>
                  <a:lnTo>
                    <a:pt x="3957" y="4123"/>
                  </a:lnTo>
                  <a:lnTo>
                    <a:pt x="3972" y="4123"/>
                  </a:lnTo>
                  <a:lnTo>
                    <a:pt x="3999" y="4086"/>
                  </a:lnTo>
                  <a:lnTo>
                    <a:pt x="3975" y="4086"/>
                  </a:lnTo>
                  <a:close/>
                  <a:moveTo>
                    <a:pt x="4221" y="4086"/>
                  </a:moveTo>
                  <a:lnTo>
                    <a:pt x="4203" y="4123"/>
                  </a:lnTo>
                  <a:lnTo>
                    <a:pt x="4218" y="4123"/>
                  </a:lnTo>
                  <a:lnTo>
                    <a:pt x="4245" y="4086"/>
                  </a:lnTo>
                  <a:lnTo>
                    <a:pt x="4221" y="4086"/>
                  </a:lnTo>
                  <a:close/>
                  <a:moveTo>
                    <a:pt x="4277" y="4086"/>
                  </a:moveTo>
                  <a:lnTo>
                    <a:pt x="4300" y="4123"/>
                  </a:lnTo>
                  <a:lnTo>
                    <a:pt x="4322" y="4123"/>
                  </a:lnTo>
                  <a:lnTo>
                    <a:pt x="4344" y="4086"/>
                  </a:lnTo>
                  <a:lnTo>
                    <a:pt x="4329" y="4086"/>
                  </a:lnTo>
                  <a:lnTo>
                    <a:pt x="4311" y="4111"/>
                  </a:lnTo>
                  <a:lnTo>
                    <a:pt x="4293" y="4086"/>
                  </a:lnTo>
                  <a:lnTo>
                    <a:pt x="4277" y="4086"/>
                  </a:lnTo>
                  <a:close/>
                  <a:moveTo>
                    <a:pt x="4388" y="4086"/>
                  </a:moveTo>
                  <a:lnTo>
                    <a:pt x="4371" y="4123"/>
                  </a:lnTo>
                  <a:lnTo>
                    <a:pt x="4385" y="4123"/>
                  </a:lnTo>
                  <a:lnTo>
                    <a:pt x="4412" y="4086"/>
                  </a:lnTo>
                  <a:lnTo>
                    <a:pt x="4388" y="4086"/>
                  </a:lnTo>
                  <a:close/>
                  <a:moveTo>
                    <a:pt x="2293" y="4097"/>
                  </a:moveTo>
                  <a:cubicBezTo>
                    <a:pt x="2280" y="4097"/>
                    <a:pt x="2271" y="4100"/>
                    <a:pt x="2265" y="4107"/>
                  </a:cubicBezTo>
                  <a:cubicBezTo>
                    <a:pt x="2258" y="4114"/>
                    <a:pt x="2255" y="4124"/>
                    <a:pt x="2255" y="4137"/>
                  </a:cubicBezTo>
                  <a:lnTo>
                    <a:pt x="2255" y="4141"/>
                  </a:lnTo>
                  <a:lnTo>
                    <a:pt x="2243" y="4141"/>
                  </a:lnTo>
                  <a:lnTo>
                    <a:pt x="2243" y="4156"/>
                  </a:lnTo>
                  <a:lnTo>
                    <a:pt x="2255" y="4156"/>
                  </a:lnTo>
                  <a:lnTo>
                    <a:pt x="2255" y="4250"/>
                  </a:lnTo>
                  <a:lnTo>
                    <a:pt x="2273" y="4250"/>
                  </a:lnTo>
                  <a:lnTo>
                    <a:pt x="2273" y="4156"/>
                  </a:lnTo>
                  <a:lnTo>
                    <a:pt x="2306" y="4156"/>
                  </a:lnTo>
                  <a:lnTo>
                    <a:pt x="2306" y="4141"/>
                  </a:lnTo>
                  <a:lnTo>
                    <a:pt x="2273" y="4141"/>
                  </a:lnTo>
                  <a:lnTo>
                    <a:pt x="2273" y="4137"/>
                  </a:lnTo>
                  <a:cubicBezTo>
                    <a:pt x="2273" y="4128"/>
                    <a:pt x="2275" y="4122"/>
                    <a:pt x="2278" y="4118"/>
                  </a:cubicBezTo>
                  <a:cubicBezTo>
                    <a:pt x="2282" y="4115"/>
                    <a:pt x="2287" y="4113"/>
                    <a:pt x="2295" y="4113"/>
                  </a:cubicBezTo>
                  <a:cubicBezTo>
                    <a:pt x="2298" y="4113"/>
                    <a:pt x="2301" y="4113"/>
                    <a:pt x="2304" y="4114"/>
                  </a:cubicBezTo>
                  <a:cubicBezTo>
                    <a:pt x="2307" y="4114"/>
                    <a:pt x="2310" y="4115"/>
                    <a:pt x="2312" y="4116"/>
                  </a:cubicBezTo>
                  <a:lnTo>
                    <a:pt x="2313" y="4116"/>
                  </a:lnTo>
                  <a:lnTo>
                    <a:pt x="2313" y="4099"/>
                  </a:lnTo>
                  <a:cubicBezTo>
                    <a:pt x="2310" y="4098"/>
                    <a:pt x="2307" y="4098"/>
                    <a:pt x="2304" y="4097"/>
                  </a:cubicBezTo>
                  <a:cubicBezTo>
                    <a:pt x="2300" y="4097"/>
                    <a:pt x="2297" y="4097"/>
                    <a:pt x="2293" y="4097"/>
                  </a:cubicBezTo>
                  <a:close/>
                  <a:moveTo>
                    <a:pt x="1034" y="4098"/>
                  </a:moveTo>
                  <a:lnTo>
                    <a:pt x="1034" y="4250"/>
                  </a:lnTo>
                  <a:lnTo>
                    <a:pt x="1052" y="4250"/>
                  </a:lnTo>
                  <a:lnTo>
                    <a:pt x="1052" y="4213"/>
                  </a:lnTo>
                  <a:lnTo>
                    <a:pt x="1064" y="4202"/>
                  </a:lnTo>
                  <a:lnTo>
                    <a:pt x="1108" y="4250"/>
                  </a:lnTo>
                  <a:lnTo>
                    <a:pt x="1132" y="4250"/>
                  </a:lnTo>
                  <a:lnTo>
                    <a:pt x="1078" y="4191"/>
                  </a:lnTo>
                  <a:lnTo>
                    <a:pt x="1128" y="4141"/>
                  </a:lnTo>
                  <a:lnTo>
                    <a:pt x="1105" y="4141"/>
                  </a:lnTo>
                  <a:lnTo>
                    <a:pt x="1052" y="4195"/>
                  </a:lnTo>
                  <a:lnTo>
                    <a:pt x="1052" y="4098"/>
                  </a:lnTo>
                  <a:lnTo>
                    <a:pt x="1034" y="4098"/>
                  </a:lnTo>
                  <a:close/>
                  <a:moveTo>
                    <a:pt x="2800" y="4098"/>
                  </a:moveTo>
                  <a:lnTo>
                    <a:pt x="2800" y="4250"/>
                  </a:lnTo>
                  <a:lnTo>
                    <a:pt x="2819" y="4250"/>
                  </a:lnTo>
                  <a:lnTo>
                    <a:pt x="2819" y="4213"/>
                  </a:lnTo>
                  <a:lnTo>
                    <a:pt x="2831" y="4202"/>
                  </a:lnTo>
                  <a:lnTo>
                    <a:pt x="2874" y="4250"/>
                  </a:lnTo>
                  <a:lnTo>
                    <a:pt x="2899" y="4250"/>
                  </a:lnTo>
                  <a:lnTo>
                    <a:pt x="2844" y="4191"/>
                  </a:lnTo>
                  <a:lnTo>
                    <a:pt x="2892" y="4144"/>
                  </a:lnTo>
                  <a:lnTo>
                    <a:pt x="2892" y="4156"/>
                  </a:lnTo>
                  <a:lnTo>
                    <a:pt x="2904" y="4156"/>
                  </a:lnTo>
                  <a:lnTo>
                    <a:pt x="2904" y="4214"/>
                  </a:lnTo>
                  <a:cubicBezTo>
                    <a:pt x="2904" y="4227"/>
                    <a:pt x="2907" y="4237"/>
                    <a:pt x="2913" y="4243"/>
                  </a:cubicBezTo>
                  <a:cubicBezTo>
                    <a:pt x="2919" y="4249"/>
                    <a:pt x="2927" y="4252"/>
                    <a:pt x="2938" y="4252"/>
                  </a:cubicBezTo>
                  <a:cubicBezTo>
                    <a:pt x="2942" y="4252"/>
                    <a:pt x="2945" y="4252"/>
                    <a:pt x="2949" y="4251"/>
                  </a:cubicBezTo>
                  <a:cubicBezTo>
                    <a:pt x="2953" y="4251"/>
                    <a:pt x="2957" y="4250"/>
                    <a:pt x="2961" y="4249"/>
                  </a:cubicBezTo>
                  <a:lnTo>
                    <a:pt x="2961" y="4232"/>
                  </a:lnTo>
                  <a:lnTo>
                    <a:pt x="2960" y="4232"/>
                  </a:lnTo>
                  <a:cubicBezTo>
                    <a:pt x="2958" y="4233"/>
                    <a:pt x="2956" y="4234"/>
                    <a:pt x="2953" y="4235"/>
                  </a:cubicBezTo>
                  <a:cubicBezTo>
                    <a:pt x="2949" y="4235"/>
                    <a:pt x="2946" y="4236"/>
                    <a:pt x="2943" y="4236"/>
                  </a:cubicBezTo>
                  <a:cubicBezTo>
                    <a:pt x="2938" y="4236"/>
                    <a:pt x="2934" y="4235"/>
                    <a:pt x="2932" y="4234"/>
                  </a:cubicBezTo>
                  <a:cubicBezTo>
                    <a:pt x="2929" y="4233"/>
                    <a:pt x="2927" y="4231"/>
                    <a:pt x="2926" y="4228"/>
                  </a:cubicBezTo>
                  <a:cubicBezTo>
                    <a:pt x="2924" y="4226"/>
                    <a:pt x="2923" y="4223"/>
                    <a:pt x="2923" y="4219"/>
                  </a:cubicBezTo>
                  <a:cubicBezTo>
                    <a:pt x="2923" y="4216"/>
                    <a:pt x="2923" y="4212"/>
                    <a:pt x="2923" y="4206"/>
                  </a:cubicBezTo>
                  <a:lnTo>
                    <a:pt x="2923" y="4156"/>
                  </a:lnTo>
                  <a:lnTo>
                    <a:pt x="2961" y="4156"/>
                  </a:lnTo>
                  <a:lnTo>
                    <a:pt x="2961" y="4141"/>
                  </a:lnTo>
                  <a:lnTo>
                    <a:pt x="2923" y="4141"/>
                  </a:lnTo>
                  <a:lnTo>
                    <a:pt x="2923" y="4109"/>
                  </a:lnTo>
                  <a:lnTo>
                    <a:pt x="2904" y="4109"/>
                  </a:lnTo>
                  <a:lnTo>
                    <a:pt x="2904" y="4141"/>
                  </a:lnTo>
                  <a:lnTo>
                    <a:pt x="2895" y="4141"/>
                  </a:lnTo>
                  <a:lnTo>
                    <a:pt x="2872" y="4141"/>
                  </a:lnTo>
                  <a:lnTo>
                    <a:pt x="2819" y="4195"/>
                  </a:lnTo>
                  <a:lnTo>
                    <a:pt x="2819" y="4098"/>
                  </a:lnTo>
                  <a:lnTo>
                    <a:pt x="2800" y="4098"/>
                  </a:lnTo>
                  <a:close/>
                  <a:moveTo>
                    <a:pt x="3349" y="4098"/>
                  </a:moveTo>
                  <a:lnTo>
                    <a:pt x="3349" y="4250"/>
                  </a:lnTo>
                  <a:lnTo>
                    <a:pt x="3367" y="4250"/>
                  </a:lnTo>
                  <a:lnTo>
                    <a:pt x="3367" y="4168"/>
                  </a:lnTo>
                  <a:cubicBezTo>
                    <a:pt x="3372" y="4165"/>
                    <a:pt x="3378" y="4161"/>
                    <a:pt x="3383" y="4159"/>
                  </a:cubicBezTo>
                  <a:cubicBezTo>
                    <a:pt x="3389" y="4156"/>
                    <a:pt x="3394" y="4155"/>
                    <a:pt x="3399" y="4155"/>
                  </a:cubicBezTo>
                  <a:cubicBezTo>
                    <a:pt x="3404" y="4155"/>
                    <a:pt x="3408" y="4156"/>
                    <a:pt x="3411" y="4157"/>
                  </a:cubicBezTo>
                  <a:cubicBezTo>
                    <a:pt x="3414" y="4159"/>
                    <a:pt x="3416" y="4161"/>
                    <a:pt x="3418" y="4163"/>
                  </a:cubicBezTo>
                  <a:cubicBezTo>
                    <a:pt x="3419" y="4166"/>
                    <a:pt x="3420" y="4169"/>
                    <a:pt x="3421" y="4174"/>
                  </a:cubicBezTo>
                  <a:cubicBezTo>
                    <a:pt x="3422" y="4178"/>
                    <a:pt x="3422" y="4183"/>
                    <a:pt x="3422" y="4188"/>
                  </a:cubicBezTo>
                  <a:lnTo>
                    <a:pt x="3422" y="4250"/>
                  </a:lnTo>
                  <a:lnTo>
                    <a:pt x="3440" y="4250"/>
                  </a:lnTo>
                  <a:lnTo>
                    <a:pt x="3440" y="4179"/>
                  </a:lnTo>
                  <a:cubicBezTo>
                    <a:pt x="3440" y="4166"/>
                    <a:pt x="3437" y="4155"/>
                    <a:pt x="3431" y="4148"/>
                  </a:cubicBezTo>
                  <a:cubicBezTo>
                    <a:pt x="3425" y="4141"/>
                    <a:pt x="3416" y="4138"/>
                    <a:pt x="3404" y="4138"/>
                  </a:cubicBezTo>
                  <a:cubicBezTo>
                    <a:pt x="3398" y="4138"/>
                    <a:pt x="3391" y="4139"/>
                    <a:pt x="3385" y="4142"/>
                  </a:cubicBezTo>
                  <a:cubicBezTo>
                    <a:pt x="3379" y="4144"/>
                    <a:pt x="3373" y="4148"/>
                    <a:pt x="3367" y="4153"/>
                  </a:cubicBezTo>
                  <a:lnTo>
                    <a:pt x="3367" y="4098"/>
                  </a:lnTo>
                  <a:lnTo>
                    <a:pt x="3349" y="4098"/>
                  </a:lnTo>
                  <a:close/>
                  <a:moveTo>
                    <a:pt x="3704" y="4098"/>
                  </a:moveTo>
                  <a:lnTo>
                    <a:pt x="3704" y="4250"/>
                  </a:lnTo>
                  <a:lnTo>
                    <a:pt x="3723" y="4250"/>
                  </a:lnTo>
                  <a:lnTo>
                    <a:pt x="3723" y="4098"/>
                  </a:lnTo>
                  <a:lnTo>
                    <a:pt x="3704" y="4098"/>
                  </a:lnTo>
                  <a:close/>
                  <a:moveTo>
                    <a:pt x="3884" y="4098"/>
                  </a:moveTo>
                  <a:lnTo>
                    <a:pt x="3884" y="4145"/>
                  </a:lnTo>
                  <a:cubicBezTo>
                    <a:pt x="3879" y="4143"/>
                    <a:pt x="3875" y="4141"/>
                    <a:pt x="3870" y="4140"/>
                  </a:cubicBezTo>
                  <a:cubicBezTo>
                    <a:pt x="3866" y="4138"/>
                    <a:pt x="3861" y="4138"/>
                    <a:pt x="3855" y="4138"/>
                  </a:cubicBezTo>
                  <a:cubicBezTo>
                    <a:pt x="3849" y="4138"/>
                    <a:pt x="3842" y="4139"/>
                    <a:pt x="3837" y="4142"/>
                  </a:cubicBezTo>
                  <a:cubicBezTo>
                    <a:pt x="3831" y="4144"/>
                    <a:pt x="3826" y="4148"/>
                    <a:pt x="3821" y="4153"/>
                  </a:cubicBezTo>
                  <a:cubicBezTo>
                    <a:pt x="3817" y="4158"/>
                    <a:pt x="3813" y="4164"/>
                    <a:pt x="3810" y="4171"/>
                  </a:cubicBezTo>
                  <a:cubicBezTo>
                    <a:pt x="3808" y="4179"/>
                    <a:pt x="3806" y="4187"/>
                    <a:pt x="3806" y="4196"/>
                  </a:cubicBezTo>
                  <a:cubicBezTo>
                    <a:pt x="3806" y="4214"/>
                    <a:pt x="3810" y="4228"/>
                    <a:pt x="3818" y="4238"/>
                  </a:cubicBezTo>
                  <a:cubicBezTo>
                    <a:pt x="3826" y="4248"/>
                    <a:pt x="3836" y="4253"/>
                    <a:pt x="3849" y="4253"/>
                  </a:cubicBezTo>
                  <a:cubicBezTo>
                    <a:pt x="3856" y="4253"/>
                    <a:pt x="3862" y="4252"/>
                    <a:pt x="3868" y="4249"/>
                  </a:cubicBezTo>
                  <a:cubicBezTo>
                    <a:pt x="3873" y="4247"/>
                    <a:pt x="3879" y="4243"/>
                    <a:pt x="3884" y="4238"/>
                  </a:cubicBezTo>
                  <a:lnTo>
                    <a:pt x="3884" y="4250"/>
                  </a:lnTo>
                  <a:lnTo>
                    <a:pt x="3902" y="4250"/>
                  </a:lnTo>
                  <a:lnTo>
                    <a:pt x="3902" y="4098"/>
                  </a:lnTo>
                  <a:lnTo>
                    <a:pt x="3884" y="4098"/>
                  </a:lnTo>
                  <a:close/>
                  <a:moveTo>
                    <a:pt x="2326" y="4103"/>
                  </a:moveTo>
                  <a:lnTo>
                    <a:pt x="2326" y="4122"/>
                  </a:lnTo>
                  <a:lnTo>
                    <a:pt x="2346" y="4122"/>
                  </a:lnTo>
                  <a:lnTo>
                    <a:pt x="2346" y="4103"/>
                  </a:lnTo>
                  <a:lnTo>
                    <a:pt x="2326" y="4103"/>
                  </a:lnTo>
                  <a:close/>
                  <a:moveTo>
                    <a:pt x="3604" y="4103"/>
                  </a:moveTo>
                  <a:lnTo>
                    <a:pt x="3604" y="4122"/>
                  </a:lnTo>
                  <a:lnTo>
                    <a:pt x="3625" y="4122"/>
                  </a:lnTo>
                  <a:lnTo>
                    <a:pt x="3625" y="4103"/>
                  </a:lnTo>
                  <a:lnTo>
                    <a:pt x="3604" y="4103"/>
                  </a:lnTo>
                  <a:close/>
                  <a:moveTo>
                    <a:pt x="3761" y="4103"/>
                  </a:moveTo>
                  <a:lnTo>
                    <a:pt x="3761" y="4122"/>
                  </a:lnTo>
                  <a:lnTo>
                    <a:pt x="3782" y="4122"/>
                  </a:lnTo>
                  <a:lnTo>
                    <a:pt x="3782" y="4103"/>
                  </a:lnTo>
                  <a:lnTo>
                    <a:pt x="3761" y="4103"/>
                  </a:lnTo>
                  <a:close/>
                  <a:moveTo>
                    <a:pt x="446" y="4104"/>
                  </a:moveTo>
                  <a:lnTo>
                    <a:pt x="375" y="4186"/>
                  </a:lnTo>
                  <a:lnTo>
                    <a:pt x="375" y="4209"/>
                  </a:lnTo>
                  <a:lnTo>
                    <a:pt x="445" y="4209"/>
                  </a:lnTo>
                  <a:lnTo>
                    <a:pt x="445" y="4250"/>
                  </a:lnTo>
                  <a:lnTo>
                    <a:pt x="464" y="4250"/>
                  </a:lnTo>
                  <a:lnTo>
                    <a:pt x="464" y="4209"/>
                  </a:lnTo>
                  <a:lnTo>
                    <a:pt x="485" y="4209"/>
                  </a:lnTo>
                  <a:lnTo>
                    <a:pt x="485" y="4193"/>
                  </a:lnTo>
                  <a:lnTo>
                    <a:pt x="464" y="4193"/>
                  </a:lnTo>
                  <a:lnTo>
                    <a:pt x="464" y="4104"/>
                  </a:lnTo>
                  <a:lnTo>
                    <a:pt x="446" y="4104"/>
                  </a:lnTo>
                  <a:close/>
                  <a:moveTo>
                    <a:pt x="445" y="4128"/>
                  </a:moveTo>
                  <a:lnTo>
                    <a:pt x="445" y="4193"/>
                  </a:lnTo>
                  <a:lnTo>
                    <a:pt x="389" y="4193"/>
                  </a:lnTo>
                  <a:lnTo>
                    <a:pt x="445" y="4128"/>
                  </a:lnTo>
                  <a:close/>
                  <a:moveTo>
                    <a:pt x="715" y="4138"/>
                  </a:moveTo>
                  <a:cubicBezTo>
                    <a:pt x="699" y="4138"/>
                    <a:pt x="687" y="4143"/>
                    <a:pt x="678" y="4153"/>
                  </a:cubicBezTo>
                  <a:cubicBezTo>
                    <a:pt x="669" y="4164"/>
                    <a:pt x="664" y="4178"/>
                    <a:pt x="664" y="4195"/>
                  </a:cubicBezTo>
                  <a:cubicBezTo>
                    <a:pt x="664" y="4213"/>
                    <a:pt x="669" y="4227"/>
                    <a:pt x="678" y="4237"/>
                  </a:cubicBezTo>
                  <a:cubicBezTo>
                    <a:pt x="687" y="4248"/>
                    <a:pt x="699" y="4253"/>
                    <a:pt x="715" y="4253"/>
                  </a:cubicBezTo>
                  <a:cubicBezTo>
                    <a:pt x="730" y="4253"/>
                    <a:pt x="742" y="4248"/>
                    <a:pt x="751" y="4237"/>
                  </a:cubicBezTo>
                  <a:cubicBezTo>
                    <a:pt x="761" y="4227"/>
                    <a:pt x="765" y="4213"/>
                    <a:pt x="765" y="4195"/>
                  </a:cubicBezTo>
                  <a:cubicBezTo>
                    <a:pt x="765" y="4178"/>
                    <a:pt x="761" y="4164"/>
                    <a:pt x="751" y="4153"/>
                  </a:cubicBezTo>
                  <a:cubicBezTo>
                    <a:pt x="742" y="4143"/>
                    <a:pt x="730" y="4138"/>
                    <a:pt x="715" y="4138"/>
                  </a:cubicBezTo>
                  <a:close/>
                  <a:moveTo>
                    <a:pt x="927" y="4138"/>
                  </a:moveTo>
                  <a:cubicBezTo>
                    <a:pt x="920" y="4138"/>
                    <a:pt x="914" y="4139"/>
                    <a:pt x="908" y="4142"/>
                  </a:cubicBezTo>
                  <a:cubicBezTo>
                    <a:pt x="902" y="4144"/>
                    <a:pt x="896" y="4148"/>
                    <a:pt x="890" y="4153"/>
                  </a:cubicBezTo>
                  <a:lnTo>
                    <a:pt x="890" y="4141"/>
                  </a:lnTo>
                  <a:lnTo>
                    <a:pt x="872" y="4141"/>
                  </a:lnTo>
                  <a:lnTo>
                    <a:pt x="872" y="4250"/>
                  </a:lnTo>
                  <a:lnTo>
                    <a:pt x="890" y="4250"/>
                  </a:lnTo>
                  <a:lnTo>
                    <a:pt x="890" y="4168"/>
                  </a:lnTo>
                  <a:cubicBezTo>
                    <a:pt x="895" y="4165"/>
                    <a:pt x="900" y="4161"/>
                    <a:pt x="906" y="4159"/>
                  </a:cubicBezTo>
                  <a:cubicBezTo>
                    <a:pt x="911" y="4156"/>
                    <a:pt x="917" y="4155"/>
                    <a:pt x="922" y="4155"/>
                  </a:cubicBezTo>
                  <a:cubicBezTo>
                    <a:pt x="926" y="4155"/>
                    <a:pt x="930" y="4156"/>
                    <a:pt x="934" y="4157"/>
                  </a:cubicBezTo>
                  <a:cubicBezTo>
                    <a:pt x="937" y="4159"/>
                    <a:pt x="939" y="4161"/>
                    <a:pt x="941" y="4163"/>
                  </a:cubicBezTo>
                  <a:cubicBezTo>
                    <a:pt x="942" y="4166"/>
                    <a:pt x="943" y="4169"/>
                    <a:pt x="944" y="4174"/>
                  </a:cubicBezTo>
                  <a:cubicBezTo>
                    <a:pt x="944" y="4178"/>
                    <a:pt x="945" y="4183"/>
                    <a:pt x="945" y="4188"/>
                  </a:cubicBezTo>
                  <a:lnTo>
                    <a:pt x="945" y="4250"/>
                  </a:lnTo>
                  <a:lnTo>
                    <a:pt x="963" y="4250"/>
                  </a:lnTo>
                  <a:lnTo>
                    <a:pt x="963" y="4179"/>
                  </a:lnTo>
                  <a:cubicBezTo>
                    <a:pt x="963" y="4166"/>
                    <a:pt x="960" y="4155"/>
                    <a:pt x="954" y="4148"/>
                  </a:cubicBezTo>
                  <a:cubicBezTo>
                    <a:pt x="948" y="4141"/>
                    <a:pt x="939" y="4138"/>
                    <a:pt x="927" y="4138"/>
                  </a:cubicBezTo>
                  <a:close/>
                  <a:moveTo>
                    <a:pt x="1227" y="4138"/>
                  </a:moveTo>
                  <a:cubicBezTo>
                    <a:pt x="1212" y="4138"/>
                    <a:pt x="1200" y="4143"/>
                    <a:pt x="1190" y="4153"/>
                  </a:cubicBezTo>
                  <a:cubicBezTo>
                    <a:pt x="1181" y="4164"/>
                    <a:pt x="1177" y="4178"/>
                    <a:pt x="1177" y="4195"/>
                  </a:cubicBezTo>
                  <a:cubicBezTo>
                    <a:pt x="1177" y="4213"/>
                    <a:pt x="1181" y="4227"/>
                    <a:pt x="1190" y="4237"/>
                  </a:cubicBezTo>
                  <a:cubicBezTo>
                    <a:pt x="1200" y="4248"/>
                    <a:pt x="1212" y="4253"/>
                    <a:pt x="1227" y="4253"/>
                  </a:cubicBezTo>
                  <a:cubicBezTo>
                    <a:pt x="1243" y="4253"/>
                    <a:pt x="1255" y="4248"/>
                    <a:pt x="1264" y="4237"/>
                  </a:cubicBezTo>
                  <a:cubicBezTo>
                    <a:pt x="1273" y="4227"/>
                    <a:pt x="1278" y="4213"/>
                    <a:pt x="1278" y="4195"/>
                  </a:cubicBezTo>
                  <a:cubicBezTo>
                    <a:pt x="1278" y="4178"/>
                    <a:pt x="1273" y="4164"/>
                    <a:pt x="1264" y="4153"/>
                  </a:cubicBezTo>
                  <a:cubicBezTo>
                    <a:pt x="1255" y="4143"/>
                    <a:pt x="1243" y="4138"/>
                    <a:pt x="1227" y="4138"/>
                  </a:cubicBezTo>
                  <a:close/>
                  <a:moveTo>
                    <a:pt x="1430" y="4138"/>
                  </a:moveTo>
                  <a:cubicBezTo>
                    <a:pt x="1414" y="4138"/>
                    <a:pt x="1401" y="4143"/>
                    <a:pt x="1391" y="4153"/>
                  </a:cubicBezTo>
                  <a:cubicBezTo>
                    <a:pt x="1381" y="4164"/>
                    <a:pt x="1376" y="4178"/>
                    <a:pt x="1376" y="4196"/>
                  </a:cubicBezTo>
                  <a:cubicBezTo>
                    <a:pt x="1376" y="4214"/>
                    <a:pt x="1382" y="4228"/>
                    <a:pt x="1392" y="4238"/>
                  </a:cubicBezTo>
                  <a:cubicBezTo>
                    <a:pt x="1402" y="4247"/>
                    <a:pt x="1416" y="4252"/>
                    <a:pt x="1434" y="4252"/>
                  </a:cubicBezTo>
                  <a:cubicBezTo>
                    <a:pt x="1441" y="4252"/>
                    <a:pt x="1448" y="4251"/>
                    <a:pt x="1454" y="4250"/>
                  </a:cubicBezTo>
                  <a:cubicBezTo>
                    <a:pt x="1461" y="4248"/>
                    <a:pt x="1467" y="4246"/>
                    <a:pt x="1473" y="4243"/>
                  </a:cubicBezTo>
                  <a:lnTo>
                    <a:pt x="1473" y="4223"/>
                  </a:lnTo>
                  <a:lnTo>
                    <a:pt x="1472" y="4223"/>
                  </a:lnTo>
                  <a:cubicBezTo>
                    <a:pt x="1469" y="4226"/>
                    <a:pt x="1464" y="4229"/>
                    <a:pt x="1456" y="4232"/>
                  </a:cubicBezTo>
                  <a:cubicBezTo>
                    <a:pt x="1449" y="4235"/>
                    <a:pt x="1441" y="4236"/>
                    <a:pt x="1434" y="4236"/>
                  </a:cubicBezTo>
                  <a:cubicBezTo>
                    <a:pt x="1428" y="4236"/>
                    <a:pt x="1423" y="4236"/>
                    <a:pt x="1418" y="4234"/>
                  </a:cubicBezTo>
                  <a:cubicBezTo>
                    <a:pt x="1414" y="4232"/>
                    <a:pt x="1410" y="4230"/>
                    <a:pt x="1406" y="4227"/>
                  </a:cubicBezTo>
                  <a:cubicBezTo>
                    <a:pt x="1403" y="4224"/>
                    <a:pt x="1400" y="4220"/>
                    <a:pt x="1398" y="4215"/>
                  </a:cubicBezTo>
                  <a:cubicBezTo>
                    <a:pt x="1396" y="4210"/>
                    <a:pt x="1395" y="4204"/>
                    <a:pt x="1395" y="4197"/>
                  </a:cubicBezTo>
                  <a:lnTo>
                    <a:pt x="1476" y="4197"/>
                  </a:lnTo>
                  <a:lnTo>
                    <a:pt x="1476" y="4187"/>
                  </a:lnTo>
                  <a:cubicBezTo>
                    <a:pt x="1476" y="4171"/>
                    <a:pt x="1472" y="4159"/>
                    <a:pt x="1464" y="4151"/>
                  </a:cubicBezTo>
                  <a:cubicBezTo>
                    <a:pt x="1456" y="4142"/>
                    <a:pt x="1444" y="4138"/>
                    <a:pt x="1430" y="4138"/>
                  </a:cubicBezTo>
                  <a:close/>
                  <a:moveTo>
                    <a:pt x="1543" y="4138"/>
                  </a:moveTo>
                  <a:cubicBezTo>
                    <a:pt x="1537" y="4138"/>
                    <a:pt x="1531" y="4139"/>
                    <a:pt x="1525" y="4142"/>
                  </a:cubicBezTo>
                  <a:cubicBezTo>
                    <a:pt x="1518" y="4144"/>
                    <a:pt x="1512" y="4148"/>
                    <a:pt x="1507" y="4153"/>
                  </a:cubicBezTo>
                  <a:lnTo>
                    <a:pt x="1507" y="4141"/>
                  </a:lnTo>
                  <a:lnTo>
                    <a:pt x="1488" y="4141"/>
                  </a:lnTo>
                  <a:lnTo>
                    <a:pt x="1488" y="4250"/>
                  </a:lnTo>
                  <a:lnTo>
                    <a:pt x="1507" y="4250"/>
                  </a:lnTo>
                  <a:lnTo>
                    <a:pt x="1507" y="4168"/>
                  </a:lnTo>
                  <a:cubicBezTo>
                    <a:pt x="1512" y="4165"/>
                    <a:pt x="1517" y="4161"/>
                    <a:pt x="1522" y="4159"/>
                  </a:cubicBezTo>
                  <a:cubicBezTo>
                    <a:pt x="1528" y="4156"/>
                    <a:pt x="1533" y="4155"/>
                    <a:pt x="1538" y="4155"/>
                  </a:cubicBezTo>
                  <a:cubicBezTo>
                    <a:pt x="1543" y="4155"/>
                    <a:pt x="1547" y="4156"/>
                    <a:pt x="1550" y="4157"/>
                  </a:cubicBezTo>
                  <a:cubicBezTo>
                    <a:pt x="1553" y="4159"/>
                    <a:pt x="1556" y="4161"/>
                    <a:pt x="1557" y="4163"/>
                  </a:cubicBezTo>
                  <a:cubicBezTo>
                    <a:pt x="1559" y="4166"/>
                    <a:pt x="1560" y="4169"/>
                    <a:pt x="1560" y="4174"/>
                  </a:cubicBezTo>
                  <a:cubicBezTo>
                    <a:pt x="1561" y="4178"/>
                    <a:pt x="1561" y="4183"/>
                    <a:pt x="1561" y="4188"/>
                  </a:cubicBezTo>
                  <a:lnTo>
                    <a:pt x="1561" y="4250"/>
                  </a:lnTo>
                  <a:lnTo>
                    <a:pt x="1580" y="4250"/>
                  </a:lnTo>
                  <a:lnTo>
                    <a:pt x="1580" y="4179"/>
                  </a:lnTo>
                  <a:cubicBezTo>
                    <a:pt x="1580" y="4166"/>
                    <a:pt x="1577" y="4155"/>
                    <a:pt x="1570" y="4148"/>
                  </a:cubicBezTo>
                  <a:cubicBezTo>
                    <a:pt x="1564" y="4141"/>
                    <a:pt x="1555" y="4138"/>
                    <a:pt x="1543" y="4138"/>
                  </a:cubicBezTo>
                  <a:close/>
                  <a:moveTo>
                    <a:pt x="1643" y="4138"/>
                  </a:moveTo>
                  <a:cubicBezTo>
                    <a:pt x="1627" y="4138"/>
                    <a:pt x="1615" y="4143"/>
                    <a:pt x="1605" y="4153"/>
                  </a:cubicBezTo>
                  <a:cubicBezTo>
                    <a:pt x="1595" y="4164"/>
                    <a:pt x="1590" y="4178"/>
                    <a:pt x="1590" y="4196"/>
                  </a:cubicBezTo>
                  <a:cubicBezTo>
                    <a:pt x="1590" y="4214"/>
                    <a:pt x="1595" y="4228"/>
                    <a:pt x="1606" y="4238"/>
                  </a:cubicBezTo>
                  <a:cubicBezTo>
                    <a:pt x="1616" y="4247"/>
                    <a:pt x="1630" y="4252"/>
                    <a:pt x="1648" y="4252"/>
                  </a:cubicBezTo>
                  <a:cubicBezTo>
                    <a:pt x="1655" y="4252"/>
                    <a:pt x="1662" y="4251"/>
                    <a:pt x="1668" y="4250"/>
                  </a:cubicBezTo>
                  <a:cubicBezTo>
                    <a:pt x="1675" y="4248"/>
                    <a:pt x="1681" y="4246"/>
                    <a:pt x="1687" y="4243"/>
                  </a:cubicBezTo>
                  <a:lnTo>
                    <a:pt x="1687" y="4223"/>
                  </a:lnTo>
                  <a:lnTo>
                    <a:pt x="1686" y="4223"/>
                  </a:lnTo>
                  <a:cubicBezTo>
                    <a:pt x="1683" y="4226"/>
                    <a:pt x="1678" y="4229"/>
                    <a:pt x="1670" y="4232"/>
                  </a:cubicBezTo>
                  <a:cubicBezTo>
                    <a:pt x="1663" y="4235"/>
                    <a:pt x="1655" y="4236"/>
                    <a:pt x="1648" y="4236"/>
                  </a:cubicBezTo>
                  <a:cubicBezTo>
                    <a:pt x="1642" y="4236"/>
                    <a:pt x="1637" y="4236"/>
                    <a:pt x="1632" y="4234"/>
                  </a:cubicBezTo>
                  <a:cubicBezTo>
                    <a:pt x="1628" y="4232"/>
                    <a:pt x="1624" y="4230"/>
                    <a:pt x="1620" y="4227"/>
                  </a:cubicBezTo>
                  <a:cubicBezTo>
                    <a:pt x="1617" y="4224"/>
                    <a:pt x="1614" y="4220"/>
                    <a:pt x="1612" y="4215"/>
                  </a:cubicBezTo>
                  <a:cubicBezTo>
                    <a:pt x="1610" y="4210"/>
                    <a:pt x="1609" y="4204"/>
                    <a:pt x="1609" y="4197"/>
                  </a:cubicBezTo>
                  <a:lnTo>
                    <a:pt x="1689" y="4197"/>
                  </a:lnTo>
                  <a:lnTo>
                    <a:pt x="1689" y="4187"/>
                  </a:lnTo>
                  <a:cubicBezTo>
                    <a:pt x="1689" y="4171"/>
                    <a:pt x="1685" y="4159"/>
                    <a:pt x="1677" y="4151"/>
                  </a:cubicBezTo>
                  <a:cubicBezTo>
                    <a:pt x="1669" y="4142"/>
                    <a:pt x="1658" y="4138"/>
                    <a:pt x="1643" y="4138"/>
                  </a:cubicBezTo>
                  <a:close/>
                  <a:moveTo>
                    <a:pt x="1757" y="4138"/>
                  </a:moveTo>
                  <a:cubicBezTo>
                    <a:pt x="1751" y="4138"/>
                    <a:pt x="1744" y="4139"/>
                    <a:pt x="1738" y="4142"/>
                  </a:cubicBezTo>
                  <a:cubicBezTo>
                    <a:pt x="1732" y="4144"/>
                    <a:pt x="1726" y="4148"/>
                    <a:pt x="1721" y="4153"/>
                  </a:cubicBezTo>
                  <a:lnTo>
                    <a:pt x="1721" y="4141"/>
                  </a:lnTo>
                  <a:lnTo>
                    <a:pt x="1702" y="4141"/>
                  </a:lnTo>
                  <a:lnTo>
                    <a:pt x="1702" y="4250"/>
                  </a:lnTo>
                  <a:lnTo>
                    <a:pt x="1721" y="4250"/>
                  </a:lnTo>
                  <a:lnTo>
                    <a:pt x="1721" y="4168"/>
                  </a:lnTo>
                  <a:cubicBezTo>
                    <a:pt x="1726" y="4165"/>
                    <a:pt x="1731" y="4161"/>
                    <a:pt x="1736" y="4159"/>
                  </a:cubicBezTo>
                  <a:cubicBezTo>
                    <a:pt x="1742" y="4156"/>
                    <a:pt x="1747" y="4155"/>
                    <a:pt x="1752" y="4155"/>
                  </a:cubicBezTo>
                  <a:cubicBezTo>
                    <a:pt x="1757" y="4155"/>
                    <a:pt x="1761" y="4156"/>
                    <a:pt x="1764" y="4157"/>
                  </a:cubicBezTo>
                  <a:cubicBezTo>
                    <a:pt x="1767" y="4159"/>
                    <a:pt x="1769" y="4161"/>
                    <a:pt x="1771" y="4163"/>
                  </a:cubicBezTo>
                  <a:cubicBezTo>
                    <a:pt x="1773" y="4166"/>
                    <a:pt x="1774" y="4169"/>
                    <a:pt x="1774" y="4174"/>
                  </a:cubicBezTo>
                  <a:cubicBezTo>
                    <a:pt x="1775" y="4178"/>
                    <a:pt x="1775" y="4183"/>
                    <a:pt x="1775" y="4188"/>
                  </a:cubicBezTo>
                  <a:lnTo>
                    <a:pt x="1775" y="4250"/>
                  </a:lnTo>
                  <a:lnTo>
                    <a:pt x="1793" y="4250"/>
                  </a:lnTo>
                  <a:lnTo>
                    <a:pt x="1793" y="4179"/>
                  </a:lnTo>
                  <a:cubicBezTo>
                    <a:pt x="1793" y="4166"/>
                    <a:pt x="1790" y="4155"/>
                    <a:pt x="1784" y="4148"/>
                  </a:cubicBezTo>
                  <a:cubicBezTo>
                    <a:pt x="1778" y="4141"/>
                    <a:pt x="1769" y="4138"/>
                    <a:pt x="1757" y="4138"/>
                  </a:cubicBezTo>
                  <a:close/>
                  <a:moveTo>
                    <a:pt x="1965" y="4138"/>
                  </a:moveTo>
                  <a:cubicBezTo>
                    <a:pt x="1958" y="4138"/>
                    <a:pt x="1951" y="4139"/>
                    <a:pt x="1945" y="4142"/>
                  </a:cubicBezTo>
                  <a:cubicBezTo>
                    <a:pt x="1939" y="4145"/>
                    <a:pt x="1934" y="4148"/>
                    <a:pt x="1929" y="4152"/>
                  </a:cubicBezTo>
                  <a:lnTo>
                    <a:pt x="1929" y="4141"/>
                  </a:lnTo>
                  <a:lnTo>
                    <a:pt x="1911" y="4141"/>
                  </a:lnTo>
                  <a:lnTo>
                    <a:pt x="1911" y="4290"/>
                  </a:lnTo>
                  <a:lnTo>
                    <a:pt x="1929" y="4290"/>
                  </a:lnTo>
                  <a:lnTo>
                    <a:pt x="1929" y="4244"/>
                  </a:lnTo>
                  <a:cubicBezTo>
                    <a:pt x="1934" y="4247"/>
                    <a:pt x="1938" y="4249"/>
                    <a:pt x="1943" y="4250"/>
                  </a:cubicBezTo>
                  <a:cubicBezTo>
                    <a:pt x="1948" y="4251"/>
                    <a:pt x="1953" y="4252"/>
                    <a:pt x="1958" y="4252"/>
                  </a:cubicBezTo>
                  <a:cubicBezTo>
                    <a:pt x="1965" y="4252"/>
                    <a:pt x="1971" y="4251"/>
                    <a:pt x="1977" y="4248"/>
                  </a:cubicBezTo>
                  <a:cubicBezTo>
                    <a:pt x="1983" y="4245"/>
                    <a:pt x="1988" y="4242"/>
                    <a:pt x="1992" y="4237"/>
                  </a:cubicBezTo>
                  <a:cubicBezTo>
                    <a:pt x="1997" y="4232"/>
                    <a:pt x="2000" y="4226"/>
                    <a:pt x="2003" y="4218"/>
                  </a:cubicBezTo>
                  <a:cubicBezTo>
                    <a:pt x="2005" y="4211"/>
                    <a:pt x="2007" y="4203"/>
                    <a:pt x="2007" y="4194"/>
                  </a:cubicBezTo>
                  <a:cubicBezTo>
                    <a:pt x="2007" y="4176"/>
                    <a:pt x="2003" y="4163"/>
                    <a:pt x="1996" y="4153"/>
                  </a:cubicBezTo>
                  <a:cubicBezTo>
                    <a:pt x="1988" y="4143"/>
                    <a:pt x="1978" y="4138"/>
                    <a:pt x="1965" y="4138"/>
                  </a:cubicBezTo>
                  <a:close/>
                  <a:moveTo>
                    <a:pt x="2145" y="4138"/>
                  </a:moveTo>
                  <a:cubicBezTo>
                    <a:pt x="2129" y="4138"/>
                    <a:pt x="2117" y="4143"/>
                    <a:pt x="2108" y="4153"/>
                  </a:cubicBezTo>
                  <a:cubicBezTo>
                    <a:pt x="2099" y="4164"/>
                    <a:pt x="2094" y="4178"/>
                    <a:pt x="2094" y="4195"/>
                  </a:cubicBezTo>
                  <a:cubicBezTo>
                    <a:pt x="2094" y="4213"/>
                    <a:pt x="2099" y="4227"/>
                    <a:pt x="2108" y="4237"/>
                  </a:cubicBezTo>
                  <a:cubicBezTo>
                    <a:pt x="2117" y="4248"/>
                    <a:pt x="2129" y="4253"/>
                    <a:pt x="2145" y="4253"/>
                  </a:cubicBezTo>
                  <a:cubicBezTo>
                    <a:pt x="2160" y="4253"/>
                    <a:pt x="2172" y="4248"/>
                    <a:pt x="2181" y="4237"/>
                  </a:cubicBezTo>
                  <a:cubicBezTo>
                    <a:pt x="2191" y="4227"/>
                    <a:pt x="2195" y="4213"/>
                    <a:pt x="2195" y="4195"/>
                  </a:cubicBezTo>
                  <a:cubicBezTo>
                    <a:pt x="2195" y="4178"/>
                    <a:pt x="2191" y="4164"/>
                    <a:pt x="2181" y="4153"/>
                  </a:cubicBezTo>
                  <a:cubicBezTo>
                    <a:pt x="2172" y="4143"/>
                    <a:pt x="2160" y="4138"/>
                    <a:pt x="2145" y="4138"/>
                  </a:cubicBezTo>
                  <a:close/>
                  <a:moveTo>
                    <a:pt x="2509" y="4138"/>
                  </a:moveTo>
                  <a:cubicBezTo>
                    <a:pt x="2503" y="4138"/>
                    <a:pt x="2497" y="4139"/>
                    <a:pt x="2491" y="4142"/>
                  </a:cubicBezTo>
                  <a:cubicBezTo>
                    <a:pt x="2486" y="4144"/>
                    <a:pt x="2480" y="4148"/>
                    <a:pt x="2474" y="4153"/>
                  </a:cubicBezTo>
                  <a:lnTo>
                    <a:pt x="2474" y="4141"/>
                  </a:lnTo>
                  <a:lnTo>
                    <a:pt x="2456" y="4141"/>
                  </a:lnTo>
                  <a:lnTo>
                    <a:pt x="2456" y="4250"/>
                  </a:lnTo>
                  <a:lnTo>
                    <a:pt x="2474" y="4250"/>
                  </a:lnTo>
                  <a:lnTo>
                    <a:pt x="2474" y="4168"/>
                  </a:lnTo>
                  <a:cubicBezTo>
                    <a:pt x="2479" y="4165"/>
                    <a:pt x="2484" y="4161"/>
                    <a:pt x="2489" y="4159"/>
                  </a:cubicBezTo>
                  <a:cubicBezTo>
                    <a:pt x="2494" y="4156"/>
                    <a:pt x="2499" y="4155"/>
                    <a:pt x="2504" y="4155"/>
                  </a:cubicBezTo>
                  <a:cubicBezTo>
                    <a:pt x="2510" y="4155"/>
                    <a:pt x="2514" y="4156"/>
                    <a:pt x="2516" y="4157"/>
                  </a:cubicBezTo>
                  <a:cubicBezTo>
                    <a:pt x="2519" y="4159"/>
                    <a:pt x="2521" y="4161"/>
                    <a:pt x="2523" y="4164"/>
                  </a:cubicBezTo>
                  <a:cubicBezTo>
                    <a:pt x="2524" y="4166"/>
                    <a:pt x="2525" y="4170"/>
                    <a:pt x="2526" y="4174"/>
                  </a:cubicBezTo>
                  <a:cubicBezTo>
                    <a:pt x="2526" y="4178"/>
                    <a:pt x="2526" y="4183"/>
                    <a:pt x="2526" y="4188"/>
                  </a:cubicBezTo>
                  <a:lnTo>
                    <a:pt x="2526" y="4250"/>
                  </a:lnTo>
                  <a:lnTo>
                    <a:pt x="2545" y="4250"/>
                  </a:lnTo>
                  <a:lnTo>
                    <a:pt x="2545" y="4180"/>
                  </a:lnTo>
                  <a:cubicBezTo>
                    <a:pt x="2545" y="4178"/>
                    <a:pt x="2544" y="4176"/>
                    <a:pt x="2544" y="4174"/>
                  </a:cubicBezTo>
                  <a:cubicBezTo>
                    <a:pt x="2544" y="4172"/>
                    <a:pt x="2544" y="4170"/>
                    <a:pt x="2544" y="4169"/>
                  </a:cubicBezTo>
                  <a:cubicBezTo>
                    <a:pt x="2549" y="4165"/>
                    <a:pt x="2554" y="4162"/>
                    <a:pt x="2559" y="4159"/>
                  </a:cubicBezTo>
                  <a:cubicBezTo>
                    <a:pt x="2564" y="4157"/>
                    <a:pt x="2570" y="4155"/>
                    <a:pt x="2575" y="4155"/>
                  </a:cubicBezTo>
                  <a:cubicBezTo>
                    <a:pt x="2580" y="4155"/>
                    <a:pt x="2584" y="4156"/>
                    <a:pt x="2587" y="4157"/>
                  </a:cubicBezTo>
                  <a:cubicBezTo>
                    <a:pt x="2590" y="4159"/>
                    <a:pt x="2592" y="4161"/>
                    <a:pt x="2593" y="4164"/>
                  </a:cubicBezTo>
                  <a:cubicBezTo>
                    <a:pt x="2595" y="4166"/>
                    <a:pt x="2596" y="4170"/>
                    <a:pt x="2596" y="4174"/>
                  </a:cubicBezTo>
                  <a:cubicBezTo>
                    <a:pt x="2596" y="4179"/>
                    <a:pt x="2597" y="4183"/>
                    <a:pt x="2597" y="4188"/>
                  </a:cubicBezTo>
                  <a:lnTo>
                    <a:pt x="2597" y="4250"/>
                  </a:lnTo>
                  <a:lnTo>
                    <a:pt x="2615" y="4250"/>
                  </a:lnTo>
                  <a:lnTo>
                    <a:pt x="2615" y="4179"/>
                  </a:lnTo>
                  <a:cubicBezTo>
                    <a:pt x="2615" y="4166"/>
                    <a:pt x="2612" y="4156"/>
                    <a:pt x="2606" y="4149"/>
                  </a:cubicBezTo>
                  <a:cubicBezTo>
                    <a:pt x="2601" y="4141"/>
                    <a:pt x="2592" y="4138"/>
                    <a:pt x="2580" y="4138"/>
                  </a:cubicBezTo>
                  <a:cubicBezTo>
                    <a:pt x="2573" y="4138"/>
                    <a:pt x="2566" y="4139"/>
                    <a:pt x="2560" y="4142"/>
                  </a:cubicBezTo>
                  <a:cubicBezTo>
                    <a:pt x="2554" y="4145"/>
                    <a:pt x="2547" y="4149"/>
                    <a:pt x="2540" y="4155"/>
                  </a:cubicBezTo>
                  <a:cubicBezTo>
                    <a:pt x="2537" y="4150"/>
                    <a:pt x="2534" y="4146"/>
                    <a:pt x="2528" y="4142"/>
                  </a:cubicBezTo>
                  <a:cubicBezTo>
                    <a:pt x="2523" y="4139"/>
                    <a:pt x="2517" y="4138"/>
                    <a:pt x="2509" y="4138"/>
                  </a:cubicBezTo>
                  <a:close/>
                  <a:moveTo>
                    <a:pt x="3014" y="4138"/>
                  </a:moveTo>
                  <a:cubicBezTo>
                    <a:pt x="2998" y="4138"/>
                    <a:pt x="2985" y="4143"/>
                    <a:pt x="2975" y="4153"/>
                  </a:cubicBezTo>
                  <a:cubicBezTo>
                    <a:pt x="2965" y="4164"/>
                    <a:pt x="2960" y="4178"/>
                    <a:pt x="2960" y="4196"/>
                  </a:cubicBezTo>
                  <a:cubicBezTo>
                    <a:pt x="2960" y="4214"/>
                    <a:pt x="2966" y="4228"/>
                    <a:pt x="2976" y="4238"/>
                  </a:cubicBezTo>
                  <a:cubicBezTo>
                    <a:pt x="2986" y="4247"/>
                    <a:pt x="3000" y="4252"/>
                    <a:pt x="3018" y="4252"/>
                  </a:cubicBezTo>
                  <a:cubicBezTo>
                    <a:pt x="3025" y="4252"/>
                    <a:pt x="3032" y="4251"/>
                    <a:pt x="3038" y="4250"/>
                  </a:cubicBezTo>
                  <a:cubicBezTo>
                    <a:pt x="3045" y="4248"/>
                    <a:pt x="3051" y="4246"/>
                    <a:pt x="3057" y="4243"/>
                  </a:cubicBezTo>
                  <a:lnTo>
                    <a:pt x="3057" y="4223"/>
                  </a:lnTo>
                  <a:lnTo>
                    <a:pt x="3056" y="4223"/>
                  </a:lnTo>
                  <a:cubicBezTo>
                    <a:pt x="3053" y="4226"/>
                    <a:pt x="3048" y="4229"/>
                    <a:pt x="3040" y="4232"/>
                  </a:cubicBezTo>
                  <a:cubicBezTo>
                    <a:pt x="3033" y="4235"/>
                    <a:pt x="3025" y="4236"/>
                    <a:pt x="3018" y="4236"/>
                  </a:cubicBezTo>
                  <a:cubicBezTo>
                    <a:pt x="3012" y="4236"/>
                    <a:pt x="3007" y="4236"/>
                    <a:pt x="3002" y="4234"/>
                  </a:cubicBezTo>
                  <a:cubicBezTo>
                    <a:pt x="2998" y="4232"/>
                    <a:pt x="2994" y="4230"/>
                    <a:pt x="2990" y="4227"/>
                  </a:cubicBezTo>
                  <a:cubicBezTo>
                    <a:pt x="2987" y="4224"/>
                    <a:pt x="2984" y="4220"/>
                    <a:pt x="2982" y="4215"/>
                  </a:cubicBezTo>
                  <a:cubicBezTo>
                    <a:pt x="2980" y="4210"/>
                    <a:pt x="2979" y="4204"/>
                    <a:pt x="2979" y="4197"/>
                  </a:cubicBezTo>
                  <a:lnTo>
                    <a:pt x="3059" y="4197"/>
                  </a:lnTo>
                  <a:lnTo>
                    <a:pt x="3059" y="4187"/>
                  </a:lnTo>
                  <a:cubicBezTo>
                    <a:pt x="3059" y="4171"/>
                    <a:pt x="3055" y="4159"/>
                    <a:pt x="3047" y="4151"/>
                  </a:cubicBezTo>
                  <a:cubicBezTo>
                    <a:pt x="3040" y="4142"/>
                    <a:pt x="3028" y="4138"/>
                    <a:pt x="3014" y="4138"/>
                  </a:cubicBezTo>
                  <a:close/>
                  <a:moveTo>
                    <a:pt x="3968" y="4138"/>
                  </a:moveTo>
                  <a:cubicBezTo>
                    <a:pt x="3952" y="4138"/>
                    <a:pt x="3940" y="4143"/>
                    <a:pt x="3930" y="4153"/>
                  </a:cubicBezTo>
                  <a:cubicBezTo>
                    <a:pt x="3920" y="4164"/>
                    <a:pt x="3915" y="4178"/>
                    <a:pt x="3915" y="4196"/>
                  </a:cubicBezTo>
                  <a:cubicBezTo>
                    <a:pt x="3915" y="4214"/>
                    <a:pt x="3920" y="4228"/>
                    <a:pt x="3931" y="4238"/>
                  </a:cubicBezTo>
                  <a:cubicBezTo>
                    <a:pt x="3941" y="4247"/>
                    <a:pt x="3955" y="4252"/>
                    <a:pt x="3973" y="4252"/>
                  </a:cubicBezTo>
                  <a:cubicBezTo>
                    <a:pt x="3980" y="4252"/>
                    <a:pt x="3987" y="4251"/>
                    <a:pt x="3993" y="4250"/>
                  </a:cubicBezTo>
                  <a:cubicBezTo>
                    <a:pt x="4000" y="4248"/>
                    <a:pt x="4006" y="4246"/>
                    <a:pt x="4012" y="4243"/>
                  </a:cubicBezTo>
                  <a:lnTo>
                    <a:pt x="4012" y="4223"/>
                  </a:lnTo>
                  <a:lnTo>
                    <a:pt x="4011" y="4223"/>
                  </a:lnTo>
                  <a:cubicBezTo>
                    <a:pt x="4008" y="4226"/>
                    <a:pt x="4003" y="4229"/>
                    <a:pt x="3995" y="4232"/>
                  </a:cubicBezTo>
                  <a:cubicBezTo>
                    <a:pt x="3988" y="4235"/>
                    <a:pt x="3980" y="4236"/>
                    <a:pt x="3973" y="4236"/>
                  </a:cubicBezTo>
                  <a:cubicBezTo>
                    <a:pt x="3967" y="4236"/>
                    <a:pt x="3962" y="4236"/>
                    <a:pt x="3957" y="4234"/>
                  </a:cubicBezTo>
                  <a:cubicBezTo>
                    <a:pt x="3953" y="4232"/>
                    <a:pt x="3949" y="4230"/>
                    <a:pt x="3945" y="4227"/>
                  </a:cubicBezTo>
                  <a:cubicBezTo>
                    <a:pt x="3942" y="4224"/>
                    <a:pt x="3939" y="4220"/>
                    <a:pt x="3937" y="4215"/>
                  </a:cubicBezTo>
                  <a:cubicBezTo>
                    <a:pt x="3935" y="4210"/>
                    <a:pt x="3934" y="4204"/>
                    <a:pt x="3934" y="4197"/>
                  </a:cubicBezTo>
                  <a:lnTo>
                    <a:pt x="4014" y="4197"/>
                  </a:lnTo>
                  <a:lnTo>
                    <a:pt x="4014" y="4187"/>
                  </a:lnTo>
                  <a:cubicBezTo>
                    <a:pt x="4014" y="4171"/>
                    <a:pt x="4010" y="4159"/>
                    <a:pt x="4002" y="4151"/>
                  </a:cubicBezTo>
                  <a:cubicBezTo>
                    <a:pt x="3994" y="4142"/>
                    <a:pt x="3983" y="4138"/>
                    <a:pt x="3968" y="4138"/>
                  </a:cubicBezTo>
                  <a:close/>
                  <a:moveTo>
                    <a:pt x="3543" y="4138"/>
                  </a:moveTo>
                  <a:cubicBezTo>
                    <a:pt x="3536" y="4138"/>
                    <a:pt x="3530" y="4139"/>
                    <a:pt x="3524" y="4141"/>
                  </a:cubicBezTo>
                  <a:cubicBezTo>
                    <a:pt x="3518" y="4143"/>
                    <a:pt x="3514" y="4145"/>
                    <a:pt x="3510" y="4148"/>
                  </a:cubicBezTo>
                  <a:cubicBezTo>
                    <a:pt x="3506" y="4151"/>
                    <a:pt x="3504" y="4155"/>
                    <a:pt x="3502" y="4159"/>
                  </a:cubicBezTo>
                  <a:cubicBezTo>
                    <a:pt x="3500" y="4163"/>
                    <a:pt x="3499" y="4167"/>
                    <a:pt x="3499" y="4171"/>
                  </a:cubicBezTo>
                  <a:cubicBezTo>
                    <a:pt x="3499" y="4179"/>
                    <a:pt x="3501" y="4185"/>
                    <a:pt x="3505" y="4190"/>
                  </a:cubicBezTo>
                  <a:cubicBezTo>
                    <a:pt x="3509" y="4194"/>
                    <a:pt x="3516" y="4198"/>
                    <a:pt x="3525" y="4201"/>
                  </a:cubicBezTo>
                  <a:cubicBezTo>
                    <a:pt x="3529" y="4202"/>
                    <a:pt x="3533" y="4202"/>
                    <a:pt x="3537" y="4203"/>
                  </a:cubicBezTo>
                  <a:cubicBezTo>
                    <a:pt x="3541" y="4204"/>
                    <a:pt x="3544" y="4205"/>
                    <a:pt x="3547" y="4205"/>
                  </a:cubicBezTo>
                  <a:cubicBezTo>
                    <a:pt x="3554" y="4207"/>
                    <a:pt x="3559" y="4209"/>
                    <a:pt x="3561" y="4211"/>
                  </a:cubicBezTo>
                  <a:cubicBezTo>
                    <a:pt x="3564" y="4213"/>
                    <a:pt x="3565" y="4216"/>
                    <a:pt x="3565" y="4221"/>
                  </a:cubicBezTo>
                  <a:cubicBezTo>
                    <a:pt x="3565" y="4226"/>
                    <a:pt x="3563" y="4230"/>
                    <a:pt x="3558" y="4233"/>
                  </a:cubicBezTo>
                  <a:cubicBezTo>
                    <a:pt x="3554" y="4236"/>
                    <a:pt x="3547" y="4237"/>
                    <a:pt x="3539" y="4237"/>
                  </a:cubicBezTo>
                  <a:cubicBezTo>
                    <a:pt x="3533" y="4237"/>
                    <a:pt x="3526" y="4236"/>
                    <a:pt x="3519" y="4233"/>
                  </a:cubicBezTo>
                  <a:cubicBezTo>
                    <a:pt x="3512" y="4231"/>
                    <a:pt x="3505" y="4227"/>
                    <a:pt x="3499" y="4223"/>
                  </a:cubicBezTo>
                  <a:lnTo>
                    <a:pt x="3498" y="4223"/>
                  </a:lnTo>
                  <a:lnTo>
                    <a:pt x="3498" y="4243"/>
                  </a:lnTo>
                  <a:cubicBezTo>
                    <a:pt x="3503" y="4246"/>
                    <a:pt x="3509" y="4248"/>
                    <a:pt x="3515" y="4250"/>
                  </a:cubicBezTo>
                  <a:cubicBezTo>
                    <a:pt x="3522" y="4252"/>
                    <a:pt x="3530" y="4252"/>
                    <a:pt x="3538" y="4252"/>
                  </a:cubicBezTo>
                  <a:cubicBezTo>
                    <a:pt x="3552" y="4252"/>
                    <a:pt x="3563" y="4249"/>
                    <a:pt x="3571" y="4243"/>
                  </a:cubicBezTo>
                  <a:cubicBezTo>
                    <a:pt x="3580" y="4237"/>
                    <a:pt x="3584" y="4228"/>
                    <a:pt x="3584" y="4218"/>
                  </a:cubicBezTo>
                  <a:cubicBezTo>
                    <a:pt x="3584" y="4210"/>
                    <a:pt x="3581" y="4204"/>
                    <a:pt x="3577" y="4199"/>
                  </a:cubicBezTo>
                  <a:cubicBezTo>
                    <a:pt x="3572" y="4194"/>
                    <a:pt x="3566" y="4191"/>
                    <a:pt x="3557" y="4189"/>
                  </a:cubicBezTo>
                  <a:cubicBezTo>
                    <a:pt x="3554" y="4189"/>
                    <a:pt x="3551" y="4188"/>
                    <a:pt x="3547" y="4187"/>
                  </a:cubicBezTo>
                  <a:cubicBezTo>
                    <a:pt x="3542" y="4186"/>
                    <a:pt x="3539" y="4185"/>
                    <a:pt x="3535" y="4185"/>
                  </a:cubicBezTo>
                  <a:cubicBezTo>
                    <a:pt x="3529" y="4183"/>
                    <a:pt x="3525" y="4181"/>
                    <a:pt x="3522" y="4179"/>
                  </a:cubicBezTo>
                  <a:cubicBezTo>
                    <a:pt x="3519" y="4177"/>
                    <a:pt x="3518" y="4173"/>
                    <a:pt x="3518" y="4169"/>
                  </a:cubicBezTo>
                  <a:cubicBezTo>
                    <a:pt x="3518" y="4164"/>
                    <a:pt x="3520" y="4160"/>
                    <a:pt x="3525" y="4158"/>
                  </a:cubicBezTo>
                  <a:cubicBezTo>
                    <a:pt x="3529" y="4155"/>
                    <a:pt x="3535" y="4154"/>
                    <a:pt x="3542" y="4154"/>
                  </a:cubicBezTo>
                  <a:cubicBezTo>
                    <a:pt x="3548" y="4154"/>
                    <a:pt x="3555" y="4155"/>
                    <a:pt x="3561" y="4157"/>
                  </a:cubicBezTo>
                  <a:cubicBezTo>
                    <a:pt x="3568" y="4160"/>
                    <a:pt x="3574" y="4162"/>
                    <a:pt x="3578" y="4166"/>
                  </a:cubicBezTo>
                  <a:lnTo>
                    <a:pt x="3579" y="4166"/>
                  </a:lnTo>
                  <a:lnTo>
                    <a:pt x="3579" y="4146"/>
                  </a:lnTo>
                  <a:cubicBezTo>
                    <a:pt x="3575" y="4144"/>
                    <a:pt x="3569" y="4142"/>
                    <a:pt x="3563" y="4141"/>
                  </a:cubicBezTo>
                  <a:cubicBezTo>
                    <a:pt x="3556" y="4139"/>
                    <a:pt x="3550" y="4138"/>
                    <a:pt x="3543" y="4138"/>
                  </a:cubicBezTo>
                  <a:close/>
                  <a:moveTo>
                    <a:pt x="4209" y="4138"/>
                  </a:moveTo>
                  <a:cubicBezTo>
                    <a:pt x="4202" y="4138"/>
                    <a:pt x="4195" y="4139"/>
                    <a:pt x="4189" y="4140"/>
                  </a:cubicBezTo>
                  <a:cubicBezTo>
                    <a:pt x="4182" y="4141"/>
                    <a:pt x="4177" y="4142"/>
                    <a:pt x="4173" y="4143"/>
                  </a:cubicBezTo>
                  <a:lnTo>
                    <a:pt x="4173" y="4162"/>
                  </a:lnTo>
                  <a:lnTo>
                    <a:pt x="4174" y="4162"/>
                  </a:lnTo>
                  <a:cubicBezTo>
                    <a:pt x="4180" y="4159"/>
                    <a:pt x="4187" y="4158"/>
                    <a:pt x="4192" y="4156"/>
                  </a:cubicBezTo>
                  <a:cubicBezTo>
                    <a:pt x="4198" y="4155"/>
                    <a:pt x="4204" y="4154"/>
                    <a:pt x="4209" y="4154"/>
                  </a:cubicBezTo>
                  <a:cubicBezTo>
                    <a:pt x="4213" y="4154"/>
                    <a:pt x="4216" y="4155"/>
                    <a:pt x="4220" y="4155"/>
                  </a:cubicBezTo>
                  <a:cubicBezTo>
                    <a:pt x="4224" y="4156"/>
                    <a:pt x="4227" y="4157"/>
                    <a:pt x="4229" y="4158"/>
                  </a:cubicBezTo>
                  <a:cubicBezTo>
                    <a:pt x="4232" y="4160"/>
                    <a:pt x="4234" y="4162"/>
                    <a:pt x="4236" y="4165"/>
                  </a:cubicBezTo>
                  <a:cubicBezTo>
                    <a:pt x="4237" y="4167"/>
                    <a:pt x="4238" y="4171"/>
                    <a:pt x="4238" y="4175"/>
                  </a:cubicBezTo>
                  <a:lnTo>
                    <a:pt x="4238" y="4178"/>
                  </a:lnTo>
                  <a:cubicBezTo>
                    <a:pt x="4227" y="4178"/>
                    <a:pt x="4217" y="4179"/>
                    <a:pt x="4208" y="4180"/>
                  </a:cubicBezTo>
                  <a:cubicBezTo>
                    <a:pt x="4199" y="4181"/>
                    <a:pt x="4191" y="4183"/>
                    <a:pt x="4184" y="4186"/>
                  </a:cubicBezTo>
                  <a:cubicBezTo>
                    <a:pt x="4177" y="4189"/>
                    <a:pt x="4172" y="4193"/>
                    <a:pt x="4169" y="4198"/>
                  </a:cubicBezTo>
                  <a:cubicBezTo>
                    <a:pt x="4165" y="4203"/>
                    <a:pt x="4163" y="4210"/>
                    <a:pt x="4163" y="4218"/>
                  </a:cubicBezTo>
                  <a:cubicBezTo>
                    <a:pt x="4163" y="4228"/>
                    <a:pt x="4167" y="4237"/>
                    <a:pt x="4174" y="4243"/>
                  </a:cubicBezTo>
                  <a:cubicBezTo>
                    <a:pt x="4181" y="4250"/>
                    <a:pt x="4189" y="4253"/>
                    <a:pt x="4199" y="4253"/>
                  </a:cubicBezTo>
                  <a:cubicBezTo>
                    <a:pt x="4204" y="4253"/>
                    <a:pt x="4209" y="4252"/>
                    <a:pt x="4213" y="4251"/>
                  </a:cubicBezTo>
                  <a:cubicBezTo>
                    <a:pt x="4217" y="4250"/>
                    <a:pt x="4220" y="4249"/>
                    <a:pt x="4223" y="4248"/>
                  </a:cubicBezTo>
                  <a:cubicBezTo>
                    <a:pt x="4226" y="4246"/>
                    <a:pt x="4229" y="4245"/>
                    <a:pt x="4231" y="4243"/>
                  </a:cubicBezTo>
                  <a:cubicBezTo>
                    <a:pt x="4234" y="4241"/>
                    <a:pt x="4236" y="4239"/>
                    <a:pt x="4238" y="4238"/>
                  </a:cubicBezTo>
                  <a:lnTo>
                    <a:pt x="4238" y="4250"/>
                  </a:lnTo>
                  <a:lnTo>
                    <a:pt x="4256" y="4250"/>
                  </a:lnTo>
                  <a:lnTo>
                    <a:pt x="4256" y="4176"/>
                  </a:lnTo>
                  <a:cubicBezTo>
                    <a:pt x="4256" y="4169"/>
                    <a:pt x="4255" y="4163"/>
                    <a:pt x="4253" y="4158"/>
                  </a:cubicBezTo>
                  <a:cubicBezTo>
                    <a:pt x="4251" y="4153"/>
                    <a:pt x="4248" y="4150"/>
                    <a:pt x="4244" y="4147"/>
                  </a:cubicBezTo>
                  <a:cubicBezTo>
                    <a:pt x="4239" y="4143"/>
                    <a:pt x="4234" y="4141"/>
                    <a:pt x="4229" y="4140"/>
                  </a:cubicBezTo>
                  <a:cubicBezTo>
                    <a:pt x="4223" y="4139"/>
                    <a:pt x="4216" y="4138"/>
                    <a:pt x="4209" y="4138"/>
                  </a:cubicBezTo>
                  <a:close/>
                  <a:moveTo>
                    <a:pt x="823" y="4138"/>
                  </a:moveTo>
                  <a:cubicBezTo>
                    <a:pt x="806" y="4138"/>
                    <a:pt x="793" y="4143"/>
                    <a:pt x="784" y="4153"/>
                  </a:cubicBezTo>
                  <a:cubicBezTo>
                    <a:pt x="774" y="4164"/>
                    <a:pt x="769" y="4178"/>
                    <a:pt x="769" y="4195"/>
                  </a:cubicBezTo>
                  <a:cubicBezTo>
                    <a:pt x="769" y="4205"/>
                    <a:pt x="770" y="4213"/>
                    <a:pt x="773" y="4221"/>
                  </a:cubicBezTo>
                  <a:cubicBezTo>
                    <a:pt x="776" y="4228"/>
                    <a:pt x="779" y="4234"/>
                    <a:pt x="784" y="4238"/>
                  </a:cubicBezTo>
                  <a:cubicBezTo>
                    <a:pt x="789" y="4243"/>
                    <a:pt x="794" y="4247"/>
                    <a:pt x="801" y="4249"/>
                  </a:cubicBezTo>
                  <a:cubicBezTo>
                    <a:pt x="807" y="4251"/>
                    <a:pt x="815" y="4252"/>
                    <a:pt x="823" y="4252"/>
                  </a:cubicBezTo>
                  <a:cubicBezTo>
                    <a:pt x="829" y="4252"/>
                    <a:pt x="835" y="4251"/>
                    <a:pt x="840" y="4250"/>
                  </a:cubicBezTo>
                  <a:cubicBezTo>
                    <a:pt x="846" y="4248"/>
                    <a:pt x="851" y="4246"/>
                    <a:pt x="857" y="4243"/>
                  </a:cubicBezTo>
                  <a:lnTo>
                    <a:pt x="857" y="4223"/>
                  </a:lnTo>
                  <a:lnTo>
                    <a:pt x="856" y="4223"/>
                  </a:lnTo>
                  <a:cubicBezTo>
                    <a:pt x="855" y="4224"/>
                    <a:pt x="853" y="4225"/>
                    <a:pt x="851" y="4227"/>
                  </a:cubicBezTo>
                  <a:cubicBezTo>
                    <a:pt x="849" y="4228"/>
                    <a:pt x="846" y="4230"/>
                    <a:pt x="843" y="4231"/>
                  </a:cubicBezTo>
                  <a:cubicBezTo>
                    <a:pt x="840" y="4233"/>
                    <a:pt x="837" y="4234"/>
                    <a:pt x="833" y="4235"/>
                  </a:cubicBezTo>
                  <a:cubicBezTo>
                    <a:pt x="829" y="4236"/>
                    <a:pt x="825" y="4236"/>
                    <a:pt x="822" y="4236"/>
                  </a:cubicBezTo>
                  <a:cubicBezTo>
                    <a:pt x="811" y="4236"/>
                    <a:pt x="803" y="4233"/>
                    <a:pt x="797" y="4226"/>
                  </a:cubicBezTo>
                  <a:cubicBezTo>
                    <a:pt x="791" y="4219"/>
                    <a:pt x="788" y="4209"/>
                    <a:pt x="788" y="4195"/>
                  </a:cubicBezTo>
                  <a:cubicBezTo>
                    <a:pt x="788" y="4182"/>
                    <a:pt x="791" y="4172"/>
                    <a:pt x="797" y="4165"/>
                  </a:cubicBezTo>
                  <a:cubicBezTo>
                    <a:pt x="803" y="4158"/>
                    <a:pt x="811" y="4154"/>
                    <a:pt x="822" y="4154"/>
                  </a:cubicBezTo>
                  <a:cubicBezTo>
                    <a:pt x="827" y="4154"/>
                    <a:pt x="833" y="4155"/>
                    <a:pt x="839" y="4158"/>
                  </a:cubicBezTo>
                  <a:cubicBezTo>
                    <a:pt x="845" y="4160"/>
                    <a:pt x="851" y="4163"/>
                    <a:pt x="856" y="4168"/>
                  </a:cubicBezTo>
                  <a:lnTo>
                    <a:pt x="857" y="4168"/>
                  </a:lnTo>
                  <a:lnTo>
                    <a:pt x="857" y="4147"/>
                  </a:lnTo>
                  <a:cubicBezTo>
                    <a:pt x="852" y="4145"/>
                    <a:pt x="847" y="4143"/>
                    <a:pt x="841" y="4141"/>
                  </a:cubicBezTo>
                  <a:cubicBezTo>
                    <a:pt x="835" y="4139"/>
                    <a:pt x="829" y="4138"/>
                    <a:pt x="823" y="4138"/>
                  </a:cubicBezTo>
                  <a:close/>
                  <a:moveTo>
                    <a:pt x="1335" y="4138"/>
                  </a:moveTo>
                  <a:cubicBezTo>
                    <a:pt x="1319" y="4138"/>
                    <a:pt x="1306" y="4143"/>
                    <a:pt x="1296" y="4153"/>
                  </a:cubicBezTo>
                  <a:cubicBezTo>
                    <a:pt x="1286" y="4164"/>
                    <a:pt x="1281" y="4178"/>
                    <a:pt x="1281" y="4195"/>
                  </a:cubicBezTo>
                  <a:cubicBezTo>
                    <a:pt x="1281" y="4205"/>
                    <a:pt x="1283" y="4213"/>
                    <a:pt x="1285" y="4221"/>
                  </a:cubicBezTo>
                  <a:cubicBezTo>
                    <a:pt x="1288" y="4228"/>
                    <a:pt x="1292" y="4234"/>
                    <a:pt x="1296" y="4238"/>
                  </a:cubicBezTo>
                  <a:cubicBezTo>
                    <a:pt x="1301" y="4243"/>
                    <a:pt x="1307" y="4247"/>
                    <a:pt x="1313" y="4249"/>
                  </a:cubicBezTo>
                  <a:cubicBezTo>
                    <a:pt x="1320" y="4251"/>
                    <a:pt x="1327" y="4252"/>
                    <a:pt x="1335" y="4252"/>
                  </a:cubicBezTo>
                  <a:cubicBezTo>
                    <a:pt x="1341" y="4252"/>
                    <a:pt x="1347" y="4251"/>
                    <a:pt x="1352" y="4250"/>
                  </a:cubicBezTo>
                  <a:cubicBezTo>
                    <a:pt x="1358" y="4248"/>
                    <a:pt x="1364" y="4246"/>
                    <a:pt x="1370" y="4243"/>
                  </a:cubicBezTo>
                  <a:lnTo>
                    <a:pt x="1370" y="4223"/>
                  </a:lnTo>
                  <a:lnTo>
                    <a:pt x="1369" y="4223"/>
                  </a:lnTo>
                  <a:cubicBezTo>
                    <a:pt x="1368" y="4224"/>
                    <a:pt x="1366" y="4225"/>
                    <a:pt x="1363" y="4227"/>
                  </a:cubicBezTo>
                  <a:cubicBezTo>
                    <a:pt x="1361" y="4228"/>
                    <a:pt x="1358" y="4230"/>
                    <a:pt x="1356" y="4231"/>
                  </a:cubicBezTo>
                  <a:cubicBezTo>
                    <a:pt x="1353" y="4233"/>
                    <a:pt x="1349" y="4234"/>
                    <a:pt x="1345" y="4235"/>
                  </a:cubicBezTo>
                  <a:cubicBezTo>
                    <a:pt x="1342" y="4236"/>
                    <a:pt x="1338" y="4236"/>
                    <a:pt x="1334" y="4236"/>
                  </a:cubicBezTo>
                  <a:cubicBezTo>
                    <a:pt x="1323" y="4236"/>
                    <a:pt x="1315" y="4233"/>
                    <a:pt x="1309" y="4226"/>
                  </a:cubicBezTo>
                  <a:cubicBezTo>
                    <a:pt x="1303" y="4219"/>
                    <a:pt x="1300" y="4209"/>
                    <a:pt x="1300" y="4195"/>
                  </a:cubicBezTo>
                  <a:cubicBezTo>
                    <a:pt x="1300" y="4182"/>
                    <a:pt x="1303" y="4172"/>
                    <a:pt x="1309" y="4165"/>
                  </a:cubicBezTo>
                  <a:cubicBezTo>
                    <a:pt x="1315" y="4158"/>
                    <a:pt x="1324" y="4154"/>
                    <a:pt x="1334" y="4154"/>
                  </a:cubicBezTo>
                  <a:cubicBezTo>
                    <a:pt x="1340" y="4154"/>
                    <a:pt x="1346" y="4155"/>
                    <a:pt x="1351" y="4158"/>
                  </a:cubicBezTo>
                  <a:cubicBezTo>
                    <a:pt x="1357" y="4160"/>
                    <a:pt x="1363" y="4163"/>
                    <a:pt x="1369" y="4168"/>
                  </a:cubicBezTo>
                  <a:lnTo>
                    <a:pt x="1370" y="4168"/>
                  </a:lnTo>
                  <a:lnTo>
                    <a:pt x="1370" y="4147"/>
                  </a:lnTo>
                  <a:cubicBezTo>
                    <a:pt x="1365" y="4145"/>
                    <a:pt x="1359" y="4143"/>
                    <a:pt x="1353" y="4141"/>
                  </a:cubicBezTo>
                  <a:cubicBezTo>
                    <a:pt x="1347" y="4139"/>
                    <a:pt x="1341" y="4138"/>
                    <a:pt x="1335" y="4138"/>
                  </a:cubicBezTo>
                  <a:close/>
                  <a:moveTo>
                    <a:pt x="3300" y="4138"/>
                  </a:moveTo>
                  <a:cubicBezTo>
                    <a:pt x="3284" y="4138"/>
                    <a:pt x="3271" y="4143"/>
                    <a:pt x="3261" y="4153"/>
                  </a:cubicBezTo>
                  <a:cubicBezTo>
                    <a:pt x="3251" y="4164"/>
                    <a:pt x="3246" y="4178"/>
                    <a:pt x="3246" y="4195"/>
                  </a:cubicBezTo>
                  <a:cubicBezTo>
                    <a:pt x="3246" y="4205"/>
                    <a:pt x="3247" y="4213"/>
                    <a:pt x="3250" y="4221"/>
                  </a:cubicBezTo>
                  <a:cubicBezTo>
                    <a:pt x="3253" y="4228"/>
                    <a:pt x="3256" y="4234"/>
                    <a:pt x="3261" y="4238"/>
                  </a:cubicBezTo>
                  <a:cubicBezTo>
                    <a:pt x="3266" y="4243"/>
                    <a:pt x="3271" y="4247"/>
                    <a:pt x="3278" y="4249"/>
                  </a:cubicBezTo>
                  <a:cubicBezTo>
                    <a:pt x="3285" y="4251"/>
                    <a:pt x="3292" y="4252"/>
                    <a:pt x="3300" y="4252"/>
                  </a:cubicBezTo>
                  <a:cubicBezTo>
                    <a:pt x="3306" y="4252"/>
                    <a:pt x="3312" y="4251"/>
                    <a:pt x="3317" y="4250"/>
                  </a:cubicBezTo>
                  <a:cubicBezTo>
                    <a:pt x="3323" y="4248"/>
                    <a:pt x="3329" y="4246"/>
                    <a:pt x="3335" y="4243"/>
                  </a:cubicBezTo>
                  <a:lnTo>
                    <a:pt x="3335" y="4223"/>
                  </a:lnTo>
                  <a:lnTo>
                    <a:pt x="3334" y="4223"/>
                  </a:lnTo>
                  <a:cubicBezTo>
                    <a:pt x="3332" y="4224"/>
                    <a:pt x="3330" y="4225"/>
                    <a:pt x="3328" y="4227"/>
                  </a:cubicBezTo>
                  <a:cubicBezTo>
                    <a:pt x="3326" y="4228"/>
                    <a:pt x="3323" y="4230"/>
                    <a:pt x="3321" y="4231"/>
                  </a:cubicBezTo>
                  <a:cubicBezTo>
                    <a:pt x="3318" y="4233"/>
                    <a:pt x="3314" y="4234"/>
                    <a:pt x="3310" y="4235"/>
                  </a:cubicBezTo>
                  <a:cubicBezTo>
                    <a:pt x="3306" y="4236"/>
                    <a:pt x="3303" y="4236"/>
                    <a:pt x="3299" y="4236"/>
                  </a:cubicBezTo>
                  <a:cubicBezTo>
                    <a:pt x="3288" y="4236"/>
                    <a:pt x="3280" y="4233"/>
                    <a:pt x="3274" y="4226"/>
                  </a:cubicBezTo>
                  <a:cubicBezTo>
                    <a:pt x="3268" y="4219"/>
                    <a:pt x="3265" y="4209"/>
                    <a:pt x="3265" y="4195"/>
                  </a:cubicBezTo>
                  <a:cubicBezTo>
                    <a:pt x="3265" y="4182"/>
                    <a:pt x="3268" y="4172"/>
                    <a:pt x="3274" y="4165"/>
                  </a:cubicBezTo>
                  <a:cubicBezTo>
                    <a:pt x="3280" y="4158"/>
                    <a:pt x="3289" y="4154"/>
                    <a:pt x="3299" y="4154"/>
                  </a:cubicBezTo>
                  <a:cubicBezTo>
                    <a:pt x="3305" y="4154"/>
                    <a:pt x="3310" y="4155"/>
                    <a:pt x="3316" y="4158"/>
                  </a:cubicBezTo>
                  <a:cubicBezTo>
                    <a:pt x="3322" y="4160"/>
                    <a:pt x="3328" y="4163"/>
                    <a:pt x="3334" y="4168"/>
                  </a:cubicBezTo>
                  <a:lnTo>
                    <a:pt x="3335" y="4168"/>
                  </a:lnTo>
                  <a:lnTo>
                    <a:pt x="3335" y="4147"/>
                  </a:lnTo>
                  <a:cubicBezTo>
                    <a:pt x="3330" y="4145"/>
                    <a:pt x="3324" y="4143"/>
                    <a:pt x="3318" y="4141"/>
                  </a:cubicBezTo>
                  <a:cubicBezTo>
                    <a:pt x="3312" y="4139"/>
                    <a:pt x="3306" y="4138"/>
                    <a:pt x="3300" y="4138"/>
                  </a:cubicBezTo>
                  <a:close/>
                  <a:moveTo>
                    <a:pt x="590" y="4141"/>
                  </a:moveTo>
                  <a:lnTo>
                    <a:pt x="590" y="4250"/>
                  </a:lnTo>
                  <a:lnTo>
                    <a:pt x="608" y="4250"/>
                  </a:lnTo>
                  <a:lnTo>
                    <a:pt x="608" y="4172"/>
                  </a:lnTo>
                  <a:cubicBezTo>
                    <a:pt x="613" y="4168"/>
                    <a:pt x="618" y="4165"/>
                    <a:pt x="623" y="4163"/>
                  </a:cubicBezTo>
                  <a:cubicBezTo>
                    <a:pt x="628" y="4160"/>
                    <a:pt x="634" y="4159"/>
                    <a:pt x="640" y="4159"/>
                  </a:cubicBezTo>
                  <a:cubicBezTo>
                    <a:pt x="643" y="4159"/>
                    <a:pt x="646" y="4159"/>
                    <a:pt x="649" y="4159"/>
                  </a:cubicBezTo>
                  <a:cubicBezTo>
                    <a:pt x="651" y="4160"/>
                    <a:pt x="654" y="4160"/>
                    <a:pt x="657" y="4161"/>
                  </a:cubicBezTo>
                  <a:lnTo>
                    <a:pt x="658" y="4161"/>
                  </a:lnTo>
                  <a:lnTo>
                    <a:pt x="658" y="4142"/>
                  </a:lnTo>
                  <a:cubicBezTo>
                    <a:pt x="655" y="4141"/>
                    <a:pt x="653" y="4141"/>
                    <a:pt x="651" y="4141"/>
                  </a:cubicBezTo>
                  <a:cubicBezTo>
                    <a:pt x="650" y="4141"/>
                    <a:pt x="647" y="4141"/>
                    <a:pt x="644" y="4141"/>
                  </a:cubicBezTo>
                  <a:cubicBezTo>
                    <a:pt x="638" y="4141"/>
                    <a:pt x="633" y="4142"/>
                    <a:pt x="627" y="4144"/>
                  </a:cubicBezTo>
                  <a:cubicBezTo>
                    <a:pt x="622" y="4147"/>
                    <a:pt x="615" y="4151"/>
                    <a:pt x="608" y="4157"/>
                  </a:cubicBezTo>
                  <a:lnTo>
                    <a:pt x="608" y="4141"/>
                  </a:lnTo>
                  <a:lnTo>
                    <a:pt x="590" y="4141"/>
                  </a:lnTo>
                  <a:close/>
                  <a:moveTo>
                    <a:pt x="982" y="4141"/>
                  </a:moveTo>
                  <a:lnTo>
                    <a:pt x="982" y="4250"/>
                  </a:lnTo>
                  <a:lnTo>
                    <a:pt x="1000" y="4250"/>
                  </a:lnTo>
                  <a:lnTo>
                    <a:pt x="1000" y="4141"/>
                  </a:lnTo>
                  <a:lnTo>
                    <a:pt x="982" y="4141"/>
                  </a:lnTo>
                  <a:close/>
                  <a:moveTo>
                    <a:pt x="1812" y="4141"/>
                  </a:moveTo>
                  <a:lnTo>
                    <a:pt x="1812" y="4250"/>
                  </a:lnTo>
                  <a:lnTo>
                    <a:pt x="1830" y="4250"/>
                  </a:lnTo>
                  <a:lnTo>
                    <a:pt x="1830" y="4141"/>
                  </a:lnTo>
                  <a:lnTo>
                    <a:pt x="1812" y="4141"/>
                  </a:lnTo>
                  <a:close/>
                  <a:moveTo>
                    <a:pt x="2020" y="4141"/>
                  </a:moveTo>
                  <a:lnTo>
                    <a:pt x="2020" y="4250"/>
                  </a:lnTo>
                  <a:lnTo>
                    <a:pt x="2038" y="4250"/>
                  </a:lnTo>
                  <a:lnTo>
                    <a:pt x="2038" y="4172"/>
                  </a:lnTo>
                  <a:cubicBezTo>
                    <a:pt x="2043" y="4168"/>
                    <a:pt x="2048" y="4165"/>
                    <a:pt x="2053" y="4163"/>
                  </a:cubicBezTo>
                  <a:cubicBezTo>
                    <a:pt x="2058" y="4160"/>
                    <a:pt x="2064" y="4159"/>
                    <a:pt x="2070" y="4159"/>
                  </a:cubicBezTo>
                  <a:cubicBezTo>
                    <a:pt x="2073" y="4159"/>
                    <a:pt x="2076" y="4159"/>
                    <a:pt x="2079" y="4159"/>
                  </a:cubicBezTo>
                  <a:cubicBezTo>
                    <a:pt x="2081" y="4160"/>
                    <a:pt x="2084" y="4160"/>
                    <a:pt x="2087" y="4161"/>
                  </a:cubicBezTo>
                  <a:lnTo>
                    <a:pt x="2088" y="4161"/>
                  </a:lnTo>
                  <a:lnTo>
                    <a:pt x="2088" y="4142"/>
                  </a:lnTo>
                  <a:cubicBezTo>
                    <a:pt x="2085" y="4141"/>
                    <a:pt x="2083" y="4141"/>
                    <a:pt x="2081" y="4141"/>
                  </a:cubicBezTo>
                  <a:cubicBezTo>
                    <a:pt x="2080" y="4141"/>
                    <a:pt x="2077" y="4141"/>
                    <a:pt x="2074" y="4141"/>
                  </a:cubicBezTo>
                  <a:cubicBezTo>
                    <a:pt x="2068" y="4141"/>
                    <a:pt x="2063" y="4142"/>
                    <a:pt x="2057" y="4144"/>
                  </a:cubicBezTo>
                  <a:cubicBezTo>
                    <a:pt x="2052" y="4147"/>
                    <a:pt x="2045" y="4151"/>
                    <a:pt x="2038" y="4157"/>
                  </a:cubicBezTo>
                  <a:lnTo>
                    <a:pt x="2038" y="4141"/>
                  </a:lnTo>
                  <a:lnTo>
                    <a:pt x="2020" y="4141"/>
                  </a:lnTo>
                  <a:close/>
                  <a:moveTo>
                    <a:pt x="2327" y="4141"/>
                  </a:moveTo>
                  <a:lnTo>
                    <a:pt x="2327" y="4250"/>
                  </a:lnTo>
                  <a:lnTo>
                    <a:pt x="2345" y="4250"/>
                  </a:lnTo>
                  <a:lnTo>
                    <a:pt x="2345" y="4141"/>
                  </a:lnTo>
                  <a:lnTo>
                    <a:pt x="2327" y="4141"/>
                  </a:lnTo>
                  <a:close/>
                  <a:moveTo>
                    <a:pt x="2371" y="4141"/>
                  </a:moveTo>
                  <a:lnTo>
                    <a:pt x="2371" y="4250"/>
                  </a:lnTo>
                  <a:lnTo>
                    <a:pt x="2390" y="4250"/>
                  </a:lnTo>
                  <a:lnTo>
                    <a:pt x="2390" y="4172"/>
                  </a:lnTo>
                  <a:cubicBezTo>
                    <a:pt x="2394" y="4168"/>
                    <a:pt x="2400" y="4165"/>
                    <a:pt x="2405" y="4163"/>
                  </a:cubicBezTo>
                  <a:cubicBezTo>
                    <a:pt x="2410" y="4160"/>
                    <a:pt x="2416" y="4159"/>
                    <a:pt x="2421" y="4159"/>
                  </a:cubicBezTo>
                  <a:cubicBezTo>
                    <a:pt x="2425" y="4159"/>
                    <a:pt x="2428" y="4159"/>
                    <a:pt x="2430" y="4159"/>
                  </a:cubicBezTo>
                  <a:cubicBezTo>
                    <a:pt x="2433" y="4160"/>
                    <a:pt x="2436" y="4160"/>
                    <a:pt x="2438" y="4161"/>
                  </a:cubicBezTo>
                  <a:lnTo>
                    <a:pt x="2439" y="4161"/>
                  </a:lnTo>
                  <a:lnTo>
                    <a:pt x="2439" y="4142"/>
                  </a:lnTo>
                  <a:cubicBezTo>
                    <a:pt x="2436" y="4141"/>
                    <a:pt x="2434" y="4141"/>
                    <a:pt x="2433" y="4141"/>
                  </a:cubicBezTo>
                  <a:cubicBezTo>
                    <a:pt x="2431" y="4141"/>
                    <a:pt x="2429" y="4141"/>
                    <a:pt x="2426" y="4141"/>
                  </a:cubicBezTo>
                  <a:cubicBezTo>
                    <a:pt x="2420" y="4141"/>
                    <a:pt x="2414" y="4142"/>
                    <a:pt x="2409" y="4144"/>
                  </a:cubicBezTo>
                  <a:cubicBezTo>
                    <a:pt x="2403" y="4147"/>
                    <a:pt x="2397" y="4151"/>
                    <a:pt x="2390" y="4157"/>
                  </a:cubicBezTo>
                  <a:lnTo>
                    <a:pt x="2390" y="4141"/>
                  </a:lnTo>
                  <a:lnTo>
                    <a:pt x="2371" y="4141"/>
                  </a:lnTo>
                  <a:close/>
                  <a:moveTo>
                    <a:pt x="2611" y="4141"/>
                  </a:moveTo>
                  <a:lnTo>
                    <a:pt x="2655" y="4245"/>
                  </a:lnTo>
                  <a:lnTo>
                    <a:pt x="2634" y="4290"/>
                  </a:lnTo>
                  <a:lnTo>
                    <a:pt x="2654" y="4290"/>
                  </a:lnTo>
                  <a:lnTo>
                    <a:pt x="2718" y="4141"/>
                  </a:lnTo>
                  <a:lnTo>
                    <a:pt x="2698" y="4141"/>
                  </a:lnTo>
                  <a:lnTo>
                    <a:pt x="2665" y="4222"/>
                  </a:lnTo>
                  <a:lnTo>
                    <a:pt x="2631" y="4141"/>
                  </a:lnTo>
                  <a:lnTo>
                    <a:pt x="2611" y="4141"/>
                  </a:lnTo>
                  <a:close/>
                  <a:moveTo>
                    <a:pt x="3072" y="4141"/>
                  </a:moveTo>
                  <a:lnTo>
                    <a:pt x="3072" y="4250"/>
                  </a:lnTo>
                  <a:lnTo>
                    <a:pt x="3091" y="4250"/>
                  </a:lnTo>
                  <a:lnTo>
                    <a:pt x="3091" y="4172"/>
                  </a:lnTo>
                  <a:cubicBezTo>
                    <a:pt x="3096" y="4168"/>
                    <a:pt x="3101" y="4165"/>
                    <a:pt x="3106" y="4163"/>
                  </a:cubicBezTo>
                  <a:cubicBezTo>
                    <a:pt x="3111" y="4160"/>
                    <a:pt x="3117" y="4159"/>
                    <a:pt x="3122" y="4159"/>
                  </a:cubicBezTo>
                  <a:cubicBezTo>
                    <a:pt x="3126" y="4159"/>
                    <a:pt x="3129" y="4159"/>
                    <a:pt x="3131" y="4159"/>
                  </a:cubicBezTo>
                  <a:cubicBezTo>
                    <a:pt x="3134" y="4160"/>
                    <a:pt x="3137" y="4160"/>
                    <a:pt x="3139" y="4161"/>
                  </a:cubicBezTo>
                  <a:lnTo>
                    <a:pt x="3140" y="4161"/>
                  </a:lnTo>
                  <a:lnTo>
                    <a:pt x="3140" y="4142"/>
                  </a:lnTo>
                  <a:cubicBezTo>
                    <a:pt x="3138" y="4141"/>
                    <a:pt x="3135" y="4141"/>
                    <a:pt x="3134" y="4141"/>
                  </a:cubicBezTo>
                  <a:cubicBezTo>
                    <a:pt x="3133" y="4141"/>
                    <a:pt x="3130" y="4141"/>
                    <a:pt x="3127" y="4141"/>
                  </a:cubicBezTo>
                  <a:cubicBezTo>
                    <a:pt x="3121" y="4141"/>
                    <a:pt x="3116" y="4142"/>
                    <a:pt x="3110" y="4144"/>
                  </a:cubicBezTo>
                  <a:cubicBezTo>
                    <a:pt x="3104" y="4147"/>
                    <a:pt x="3098" y="4151"/>
                    <a:pt x="3091" y="4157"/>
                  </a:cubicBezTo>
                  <a:lnTo>
                    <a:pt x="3091" y="4141"/>
                  </a:lnTo>
                  <a:lnTo>
                    <a:pt x="3072" y="4141"/>
                  </a:lnTo>
                  <a:close/>
                  <a:moveTo>
                    <a:pt x="3145" y="4141"/>
                  </a:moveTo>
                  <a:lnTo>
                    <a:pt x="3188" y="4245"/>
                  </a:lnTo>
                  <a:lnTo>
                    <a:pt x="3168" y="4290"/>
                  </a:lnTo>
                  <a:lnTo>
                    <a:pt x="3188" y="4290"/>
                  </a:lnTo>
                  <a:lnTo>
                    <a:pt x="3251" y="4141"/>
                  </a:lnTo>
                  <a:lnTo>
                    <a:pt x="3232" y="4141"/>
                  </a:lnTo>
                  <a:lnTo>
                    <a:pt x="3198" y="4222"/>
                  </a:lnTo>
                  <a:lnTo>
                    <a:pt x="3165" y="4141"/>
                  </a:lnTo>
                  <a:lnTo>
                    <a:pt x="3145" y="4141"/>
                  </a:lnTo>
                  <a:close/>
                  <a:moveTo>
                    <a:pt x="3606" y="4141"/>
                  </a:moveTo>
                  <a:lnTo>
                    <a:pt x="3606" y="4250"/>
                  </a:lnTo>
                  <a:lnTo>
                    <a:pt x="3624" y="4250"/>
                  </a:lnTo>
                  <a:lnTo>
                    <a:pt x="3624" y="4141"/>
                  </a:lnTo>
                  <a:lnTo>
                    <a:pt x="3606" y="4141"/>
                  </a:lnTo>
                  <a:close/>
                  <a:moveTo>
                    <a:pt x="3763" y="4141"/>
                  </a:moveTo>
                  <a:lnTo>
                    <a:pt x="3763" y="4250"/>
                  </a:lnTo>
                  <a:lnTo>
                    <a:pt x="3781" y="4250"/>
                  </a:lnTo>
                  <a:lnTo>
                    <a:pt x="3781" y="4141"/>
                  </a:lnTo>
                  <a:lnTo>
                    <a:pt x="3763" y="4141"/>
                  </a:lnTo>
                  <a:close/>
                  <a:moveTo>
                    <a:pt x="4062" y="4141"/>
                  </a:moveTo>
                  <a:lnTo>
                    <a:pt x="4106" y="4250"/>
                  </a:lnTo>
                  <a:lnTo>
                    <a:pt x="4125" y="4250"/>
                  </a:lnTo>
                  <a:lnTo>
                    <a:pt x="4169" y="4141"/>
                  </a:lnTo>
                  <a:lnTo>
                    <a:pt x="4149" y="4141"/>
                  </a:lnTo>
                  <a:lnTo>
                    <a:pt x="4116" y="4228"/>
                  </a:lnTo>
                  <a:lnTo>
                    <a:pt x="4082" y="4141"/>
                  </a:lnTo>
                  <a:lnTo>
                    <a:pt x="4062" y="4141"/>
                  </a:lnTo>
                  <a:close/>
                  <a:moveTo>
                    <a:pt x="4268" y="4141"/>
                  </a:moveTo>
                  <a:lnTo>
                    <a:pt x="4268" y="4156"/>
                  </a:lnTo>
                  <a:lnTo>
                    <a:pt x="4331" y="4156"/>
                  </a:lnTo>
                  <a:lnTo>
                    <a:pt x="4267" y="4236"/>
                  </a:lnTo>
                  <a:lnTo>
                    <a:pt x="4267" y="4250"/>
                  </a:lnTo>
                  <a:lnTo>
                    <a:pt x="4355" y="4250"/>
                  </a:lnTo>
                  <a:lnTo>
                    <a:pt x="4355" y="4234"/>
                  </a:lnTo>
                  <a:lnTo>
                    <a:pt x="4290" y="4234"/>
                  </a:lnTo>
                  <a:lnTo>
                    <a:pt x="4353" y="4154"/>
                  </a:lnTo>
                  <a:lnTo>
                    <a:pt x="4353" y="4141"/>
                  </a:lnTo>
                  <a:lnTo>
                    <a:pt x="4268" y="4141"/>
                  </a:lnTo>
                  <a:close/>
                  <a:moveTo>
                    <a:pt x="4373" y="4141"/>
                  </a:moveTo>
                  <a:lnTo>
                    <a:pt x="4373" y="4250"/>
                  </a:lnTo>
                  <a:lnTo>
                    <a:pt x="4392" y="4250"/>
                  </a:lnTo>
                  <a:lnTo>
                    <a:pt x="4392" y="4141"/>
                  </a:lnTo>
                  <a:lnTo>
                    <a:pt x="4373" y="4141"/>
                  </a:lnTo>
                  <a:close/>
                  <a:moveTo>
                    <a:pt x="1429" y="4153"/>
                  </a:moveTo>
                  <a:cubicBezTo>
                    <a:pt x="1438" y="4153"/>
                    <a:pt x="1446" y="4155"/>
                    <a:pt x="1450" y="4161"/>
                  </a:cubicBezTo>
                  <a:cubicBezTo>
                    <a:pt x="1455" y="4166"/>
                    <a:pt x="1458" y="4173"/>
                    <a:pt x="1458" y="4183"/>
                  </a:cubicBezTo>
                  <a:lnTo>
                    <a:pt x="1395" y="4183"/>
                  </a:lnTo>
                  <a:cubicBezTo>
                    <a:pt x="1396" y="4175"/>
                    <a:pt x="1399" y="4167"/>
                    <a:pt x="1405" y="4162"/>
                  </a:cubicBezTo>
                  <a:cubicBezTo>
                    <a:pt x="1411" y="4156"/>
                    <a:pt x="1419" y="4153"/>
                    <a:pt x="1429" y="4153"/>
                  </a:cubicBezTo>
                  <a:close/>
                  <a:moveTo>
                    <a:pt x="1642" y="4153"/>
                  </a:moveTo>
                  <a:cubicBezTo>
                    <a:pt x="1652" y="4153"/>
                    <a:pt x="1659" y="4155"/>
                    <a:pt x="1664" y="4161"/>
                  </a:cubicBezTo>
                  <a:cubicBezTo>
                    <a:pt x="1669" y="4166"/>
                    <a:pt x="1671" y="4173"/>
                    <a:pt x="1671" y="4183"/>
                  </a:cubicBezTo>
                  <a:lnTo>
                    <a:pt x="1609" y="4183"/>
                  </a:lnTo>
                  <a:cubicBezTo>
                    <a:pt x="1610" y="4175"/>
                    <a:pt x="1613" y="4167"/>
                    <a:pt x="1619" y="4162"/>
                  </a:cubicBezTo>
                  <a:cubicBezTo>
                    <a:pt x="1625" y="4156"/>
                    <a:pt x="1633" y="4153"/>
                    <a:pt x="1642" y="4153"/>
                  </a:cubicBezTo>
                  <a:close/>
                  <a:moveTo>
                    <a:pt x="3013" y="4153"/>
                  </a:moveTo>
                  <a:cubicBezTo>
                    <a:pt x="3022" y="4153"/>
                    <a:pt x="3030" y="4155"/>
                    <a:pt x="3034" y="4161"/>
                  </a:cubicBezTo>
                  <a:cubicBezTo>
                    <a:pt x="3039" y="4166"/>
                    <a:pt x="3042" y="4173"/>
                    <a:pt x="3042" y="4183"/>
                  </a:cubicBezTo>
                  <a:lnTo>
                    <a:pt x="2979" y="4183"/>
                  </a:lnTo>
                  <a:cubicBezTo>
                    <a:pt x="2980" y="4175"/>
                    <a:pt x="2983" y="4167"/>
                    <a:pt x="2989" y="4162"/>
                  </a:cubicBezTo>
                  <a:cubicBezTo>
                    <a:pt x="2995" y="4156"/>
                    <a:pt x="3003" y="4153"/>
                    <a:pt x="3013" y="4153"/>
                  </a:cubicBezTo>
                  <a:close/>
                  <a:moveTo>
                    <a:pt x="3967" y="4153"/>
                  </a:moveTo>
                  <a:cubicBezTo>
                    <a:pt x="3977" y="4153"/>
                    <a:pt x="3984" y="4155"/>
                    <a:pt x="3989" y="4161"/>
                  </a:cubicBezTo>
                  <a:cubicBezTo>
                    <a:pt x="3994" y="4166"/>
                    <a:pt x="3996" y="4173"/>
                    <a:pt x="3996" y="4183"/>
                  </a:cubicBezTo>
                  <a:lnTo>
                    <a:pt x="3934" y="4183"/>
                  </a:lnTo>
                  <a:cubicBezTo>
                    <a:pt x="3935" y="4175"/>
                    <a:pt x="3938" y="4167"/>
                    <a:pt x="3944" y="4162"/>
                  </a:cubicBezTo>
                  <a:cubicBezTo>
                    <a:pt x="3950" y="4156"/>
                    <a:pt x="3958" y="4153"/>
                    <a:pt x="3967" y="4153"/>
                  </a:cubicBezTo>
                  <a:close/>
                  <a:moveTo>
                    <a:pt x="715" y="4154"/>
                  </a:moveTo>
                  <a:cubicBezTo>
                    <a:pt x="725" y="4154"/>
                    <a:pt x="732" y="4157"/>
                    <a:pt x="738" y="4164"/>
                  </a:cubicBezTo>
                  <a:cubicBezTo>
                    <a:pt x="743" y="4171"/>
                    <a:pt x="746" y="4181"/>
                    <a:pt x="746" y="4195"/>
                  </a:cubicBezTo>
                  <a:cubicBezTo>
                    <a:pt x="746" y="4209"/>
                    <a:pt x="743" y="4220"/>
                    <a:pt x="738" y="4227"/>
                  </a:cubicBezTo>
                  <a:cubicBezTo>
                    <a:pt x="732" y="4234"/>
                    <a:pt x="725" y="4237"/>
                    <a:pt x="715" y="4237"/>
                  </a:cubicBezTo>
                  <a:cubicBezTo>
                    <a:pt x="705" y="4237"/>
                    <a:pt x="697" y="4234"/>
                    <a:pt x="692" y="4226"/>
                  </a:cubicBezTo>
                  <a:cubicBezTo>
                    <a:pt x="686" y="4219"/>
                    <a:pt x="683" y="4209"/>
                    <a:pt x="683" y="4195"/>
                  </a:cubicBezTo>
                  <a:cubicBezTo>
                    <a:pt x="683" y="4181"/>
                    <a:pt x="686" y="4171"/>
                    <a:pt x="692" y="4164"/>
                  </a:cubicBezTo>
                  <a:cubicBezTo>
                    <a:pt x="697" y="4157"/>
                    <a:pt x="705" y="4154"/>
                    <a:pt x="715" y="4154"/>
                  </a:cubicBezTo>
                  <a:close/>
                  <a:moveTo>
                    <a:pt x="1227" y="4154"/>
                  </a:moveTo>
                  <a:cubicBezTo>
                    <a:pt x="1237" y="4154"/>
                    <a:pt x="1245" y="4157"/>
                    <a:pt x="1250" y="4164"/>
                  </a:cubicBezTo>
                  <a:cubicBezTo>
                    <a:pt x="1256" y="4171"/>
                    <a:pt x="1259" y="4181"/>
                    <a:pt x="1259" y="4195"/>
                  </a:cubicBezTo>
                  <a:cubicBezTo>
                    <a:pt x="1259" y="4209"/>
                    <a:pt x="1256" y="4220"/>
                    <a:pt x="1250" y="4227"/>
                  </a:cubicBezTo>
                  <a:cubicBezTo>
                    <a:pt x="1245" y="4234"/>
                    <a:pt x="1237" y="4237"/>
                    <a:pt x="1227" y="4237"/>
                  </a:cubicBezTo>
                  <a:cubicBezTo>
                    <a:pt x="1217" y="4237"/>
                    <a:pt x="1210" y="4234"/>
                    <a:pt x="1204" y="4226"/>
                  </a:cubicBezTo>
                  <a:cubicBezTo>
                    <a:pt x="1199" y="4219"/>
                    <a:pt x="1196" y="4209"/>
                    <a:pt x="1196" y="4195"/>
                  </a:cubicBezTo>
                  <a:cubicBezTo>
                    <a:pt x="1196" y="4181"/>
                    <a:pt x="1199" y="4171"/>
                    <a:pt x="1204" y="4164"/>
                  </a:cubicBezTo>
                  <a:cubicBezTo>
                    <a:pt x="1210" y="4157"/>
                    <a:pt x="1217" y="4154"/>
                    <a:pt x="1227" y="4154"/>
                  </a:cubicBezTo>
                  <a:close/>
                  <a:moveTo>
                    <a:pt x="2145" y="4154"/>
                  </a:moveTo>
                  <a:cubicBezTo>
                    <a:pt x="2155" y="4154"/>
                    <a:pt x="2162" y="4157"/>
                    <a:pt x="2168" y="4164"/>
                  </a:cubicBezTo>
                  <a:cubicBezTo>
                    <a:pt x="2173" y="4171"/>
                    <a:pt x="2176" y="4181"/>
                    <a:pt x="2176" y="4195"/>
                  </a:cubicBezTo>
                  <a:cubicBezTo>
                    <a:pt x="2176" y="4209"/>
                    <a:pt x="2173" y="4220"/>
                    <a:pt x="2168" y="4227"/>
                  </a:cubicBezTo>
                  <a:cubicBezTo>
                    <a:pt x="2162" y="4234"/>
                    <a:pt x="2155" y="4237"/>
                    <a:pt x="2145" y="4237"/>
                  </a:cubicBezTo>
                  <a:cubicBezTo>
                    <a:pt x="2135" y="4237"/>
                    <a:pt x="2127" y="4234"/>
                    <a:pt x="2122" y="4226"/>
                  </a:cubicBezTo>
                  <a:cubicBezTo>
                    <a:pt x="2116" y="4219"/>
                    <a:pt x="2113" y="4209"/>
                    <a:pt x="2113" y="4195"/>
                  </a:cubicBezTo>
                  <a:cubicBezTo>
                    <a:pt x="2113" y="4181"/>
                    <a:pt x="2116" y="4171"/>
                    <a:pt x="2122" y="4164"/>
                  </a:cubicBezTo>
                  <a:cubicBezTo>
                    <a:pt x="2127" y="4157"/>
                    <a:pt x="2135" y="4154"/>
                    <a:pt x="2145" y="4154"/>
                  </a:cubicBezTo>
                  <a:close/>
                  <a:moveTo>
                    <a:pt x="3858" y="4155"/>
                  </a:moveTo>
                  <a:cubicBezTo>
                    <a:pt x="3863" y="4155"/>
                    <a:pt x="3867" y="4155"/>
                    <a:pt x="3871" y="4156"/>
                  </a:cubicBezTo>
                  <a:cubicBezTo>
                    <a:pt x="3875" y="4157"/>
                    <a:pt x="3879" y="4158"/>
                    <a:pt x="3884" y="4160"/>
                  </a:cubicBezTo>
                  <a:lnTo>
                    <a:pt x="3884" y="4223"/>
                  </a:lnTo>
                  <a:cubicBezTo>
                    <a:pt x="3879" y="4227"/>
                    <a:pt x="3875" y="4230"/>
                    <a:pt x="3869" y="4232"/>
                  </a:cubicBezTo>
                  <a:cubicBezTo>
                    <a:pt x="3864" y="4234"/>
                    <a:pt x="3859" y="4235"/>
                    <a:pt x="3853" y="4235"/>
                  </a:cubicBezTo>
                  <a:cubicBezTo>
                    <a:pt x="3844" y="4235"/>
                    <a:pt x="3836" y="4232"/>
                    <a:pt x="3832" y="4225"/>
                  </a:cubicBezTo>
                  <a:cubicBezTo>
                    <a:pt x="3828" y="4219"/>
                    <a:pt x="3825" y="4209"/>
                    <a:pt x="3825" y="4196"/>
                  </a:cubicBezTo>
                  <a:cubicBezTo>
                    <a:pt x="3825" y="4183"/>
                    <a:pt x="3828" y="4172"/>
                    <a:pt x="3834" y="4165"/>
                  </a:cubicBezTo>
                  <a:cubicBezTo>
                    <a:pt x="3840" y="4158"/>
                    <a:pt x="3848" y="4155"/>
                    <a:pt x="3858" y="4155"/>
                  </a:cubicBezTo>
                  <a:close/>
                  <a:moveTo>
                    <a:pt x="1960" y="4155"/>
                  </a:moveTo>
                  <a:cubicBezTo>
                    <a:pt x="1970" y="4155"/>
                    <a:pt x="1976" y="4158"/>
                    <a:pt x="1981" y="4165"/>
                  </a:cubicBezTo>
                  <a:cubicBezTo>
                    <a:pt x="1985" y="4171"/>
                    <a:pt x="1988" y="4181"/>
                    <a:pt x="1988" y="4194"/>
                  </a:cubicBezTo>
                  <a:cubicBezTo>
                    <a:pt x="1988" y="4208"/>
                    <a:pt x="1985" y="4218"/>
                    <a:pt x="1979" y="4225"/>
                  </a:cubicBezTo>
                  <a:cubicBezTo>
                    <a:pt x="1973" y="4232"/>
                    <a:pt x="1965" y="4235"/>
                    <a:pt x="1955" y="4235"/>
                  </a:cubicBezTo>
                  <a:cubicBezTo>
                    <a:pt x="1950" y="4235"/>
                    <a:pt x="1946" y="4235"/>
                    <a:pt x="1942" y="4234"/>
                  </a:cubicBezTo>
                  <a:cubicBezTo>
                    <a:pt x="1939" y="4233"/>
                    <a:pt x="1934" y="4232"/>
                    <a:pt x="1929" y="4229"/>
                  </a:cubicBezTo>
                  <a:lnTo>
                    <a:pt x="1929" y="4168"/>
                  </a:lnTo>
                  <a:cubicBezTo>
                    <a:pt x="1934" y="4164"/>
                    <a:pt x="1939" y="4161"/>
                    <a:pt x="1944" y="4159"/>
                  </a:cubicBezTo>
                  <a:cubicBezTo>
                    <a:pt x="1950" y="4156"/>
                    <a:pt x="1955" y="4155"/>
                    <a:pt x="1960" y="4155"/>
                  </a:cubicBezTo>
                  <a:close/>
                  <a:moveTo>
                    <a:pt x="4238" y="4193"/>
                  </a:moveTo>
                  <a:lnTo>
                    <a:pt x="4238" y="4223"/>
                  </a:lnTo>
                  <a:cubicBezTo>
                    <a:pt x="4233" y="4226"/>
                    <a:pt x="4228" y="4230"/>
                    <a:pt x="4223" y="4232"/>
                  </a:cubicBezTo>
                  <a:cubicBezTo>
                    <a:pt x="4218" y="4235"/>
                    <a:pt x="4212" y="4236"/>
                    <a:pt x="4205" y="4236"/>
                  </a:cubicBezTo>
                  <a:cubicBezTo>
                    <a:pt x="4198" y="4236"/>
                    <a:pt x="4192" y="4234"/>
                    <a:pt x="4188" y="4231"/>
                  </a:cubicBezTo>
                  <a:cubicBezTo>
                    <a:pt x="4184" y="4228"/>
                    <a:pt x="4182" y="4223"/>
                    <a:pt x="4182" y="4217"/>
                  </a:cubicBezTo>
                  <a:cubicBezTo>
                    <a:pt x="4182" y="4211"/>
                    <a:pt x="4184" y="4207"/>
                    <a:pt x="4187" y="4204"/>
                  </a:cubicBezTo>
                  <a:cubicBezTo>
                    <a:pt x="4191" y="4201"/>
                    <a:pt x="4195" y="4198"/>
                    <a:pt x="4200" y="4197"/>
                  </a:cubicBezTo>
                  <a:cubicBezTo>
                    <a:pt x="4205" y="4196"/>
                    <a:pt x="4211" y="4195"/>
                    <a:pt x="4218" y="4194"/>
                  </a:cubicBezTo>
                  <a:cubicBezTo>
                    <a:pt x="4226" y="4193"/>
                    <a:pt x="4232" y="4193"/>
                    <a:pt x="4238" y="4193"/>
                  </a:cubicBezTo>
                  <a:close/>
                  <a:moveTo>
                    <a:pt x="502" y="4222"/>
                  </a:moveTo>
                  <a:lnTo>
                    <a:pt x="502" y="4250"/>
                  </a:lnTo>
                  <a:lnTo>
                    <a:pt x="526" y="4250"/>
                  </a:lnTo>
                  <a:lnTo>
                    <a:pt x="526" y="4222"/>
                  </a:lnTo>
                  <a:lnTo>
                    <a:pt x="502" y="4222"/>
                  </a:lnTo>
                  <a:close/>
                  <a:moveTo>
                    <a:pt x="2720" y="4222"/>
                  </a:moveTo>
                  <a:lnTo>
                    <a:pt x="2703" y="4286"/>
                  </a:lnTo>
                  <a:lnTo>
                    <a:pt x="2718" y="4286"/>
                  </a:lnTo>
                  <a:lnTo>
                    <a:pt x="2745" y="4222"/>
                  </a:lnTo>
                  <a:lnTo>
                    <a:pt x="2720" y="4222"/>
                  </a:lnTo>
                  <a:close/>
                </a:path>
              </a:pathLst>
            </a:custGeom>
            <a:solidFill>
              <a:srgbClr val="9C8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nvGrpSpPr>
          <p:cNvPr id="35" name="Group 8"/>
          <p:cNvGrpSpPr>
            <a:grpSpLocks noChangeAspect="1"/>
          </p:cNvGrpSpPr>
          <p:nvPr/>
        </p:nvGrpSpPr>
        <p:grpSpPr bwMode="auto">
          <a:xfrm>
            <a:off x="6524448" y="1650645"/>
            <a:ext cx="1039451" cy="1038518"/>
            <a:chOff x="3739" y="1344"/>
            <a:chExt cx="1117" cy="1116"/>
          </a:xfrm>
          <a:solidFill>
            <a:srgbClr val="9C8351"/>
          </a:solidFill>
        </p:grpSpPr>
        <p:sp>
          <p:nvSpPr>
            <p:cNvPr id="36" name="Freeform 9"/>
            <p:cNvSpPr>
              <a:spLocks/>
            </p:cNvSpPr>
            <p:nvPr/>
          </p:nvSpPr>
          <p:spPr bwMode="auto">
            <a:xfrm>
              <a:off x="4240" y="1408"/>
              <a:ext cx="41" cy="54"/>
            </a:xfrm>
            <a:custGeom>
              <a:avLst/>
              <a:gdLst>
                <a:gd name="T0" fmla="*/ 69 w 126"/>
                <a:gd name="T1" fmla="*/ 158 h 161"/>
                <a:gd name="T2" fmla="*/ 123 w 126"/>
                <a:gd name="T3" fmla="*/ 75 h 161"/>
                <a:gd name="T4" fmla="*/ 57 w 126"/>
                <a:gd name="T5" fmla="*/ 4 h 161"/>
                <a:gd name="T6" fmla="*/ 3 w 126"/>
                <a:gd name="T7" fmla="*/ 85 h 161"/>
                <a:gd name="T8" fmla="*/ 69 w 126"/>
                <a:gd name="T9" fmla="*/ 158 h 161"/>
              </a:gdLst>
              <a:ahLst/>
              <a:cxnLst>
                <a:cxn ang="0">
                  <a:pos x="T0" y="T1"/>
                </a:cxn>
                <a:cxn ang="0">
                  <a:pos x="T2" y="T3"/>
                </a:cxn>
                <a:cxn ang="0">
                  <a:pos x="T4" y="T5"/>
                </a:cxn>
                <a:cxn ang="0">
                  <a:pos x="T6" y="T7"/>
                </a:cxn>
                <a:cxn ang="0">
                  <a:pos x="T8" y="T9"/>
                </a:cxn>
              </a:cxnLst>
              <a:rect l="0" t="0" r="r" b="b"/>
              <a:pathLst>
                <a:path w="126" h="161">
                  <a:moveTo>
                    <a:pt x="69" y="158"/>
                  </a:moveTo>
                  <a:cubicBezTo>
                    <a:pt x="113" y="154"/>
                    <a:pt x="126" y="114"/>
                    <a:pt x="123" y="75"/>
                  </a:cubicBezTo>
                  <a:cubicBezTo>
                    <a:pt x="120" y="37"/>
                    <a:pt x="99" y="0"/>
                    <a:pt x="57" y="4"/>
                  </a:cubicBezTo>
                  <a:cubicBezTo>
                    <a:pt x="14" y="7"/>
                    <a:pt x="0" y="47"/>
                    <a:pt x="3" y="85"/>
                  </a:cubicBezTo>
                  <a:cubicBezTo>
                    <a:pt x="6" y="124"/>
                    <a:pt x="26" y="161"/>
                    <a:pt x="69" y="15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7" name="Freeform 10"/>
            <p:cNvSpPr>
              <a:spLocks/>
            </p:cNvSpPr>
            <p:nvPr/>
          </p:nvSpPr>
          <p:spPr bwMode="auto">
            <a:xfrm>
              <a:off x="4654" y="1592"/>
              <a:ext cx="29" cy="27"/>
            </a:xfrm>
            <a:custGeom>
              <a:avLst/>
              <a:gdLst>
                <a:gd name="T0" fmla="*/ 29 w 29"/>
                <a:gd name="T1" fmla="*/ 0 h 27"/>
                <a:gd name="T2" fmla="*/ 29 w 29"/>
                <a:gd name="T3" fmla="*/ 0 h 27"/>
                <a:gd name="T4" fmla="*/ 0 w 29"/>
                <a:gd name="T5" fmla="*/ 11 h 27"/>
                <a:gd name="T6" fmla="*/ 13 w 29"/>
                <a:gd name="T7" fmla="*/ 27 h 27"/>
                <a:gd name="T8" fmla="*/ 29 w 29"/>
                <a:gd name="T9" fmla="*/ 0 h 27"/>
              </a:gdLst>
              <a:ahLst/>
              <a:cxnLst>
                <a:cxn ang="0">
                  <a:pos x="T0" y="T1"/>
                </a:cxn>
                <a:cxn ang="0">
                  <a:pos x="T2" y="T3"/>
                </a:cxn>
                <a:cxn ang="0">
                  <a:pos x="T4" y="T5"/>
                </a:cxn>
                <a:cxn ang="0">
                  <a:pos x="T6" y="T7"/>
                </a:cxn>
                <a:cxn ang="0">
                  <a:pos x="T8" y="T9"/>
                </a:cxn>
              </a:cxnLst>
              <a:rect l="0" t="0" r="r" b="b"/>
              <a:pathLst>
                <a:path w="29" h="27">
                  <a:moveTo>
                    <a:pt x="29" y="0"/>
                  </a:moveTo>
                  <a:lnTo>
                    <a:pt x="29" y="0"/>
                  </a:lnTo>
                  <a:lnTo>
                    <a:pt x="0" y="11"/>
                  </a:lnTo>
                  <a:lnTo>
                    <a:pt x="13" y="27"/>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8" name="Freeform 11"/>
            <p:cNvSpPr>
              <a:spLocks/>
            </p:cNvSpPr>
            <p:nvPr/>
          </p:nvSpPr>
          <p:spPr bwMode="auto">
            <a:xfrm>
              <a:off x="3993" y="1506"/>
              <a:ext cx="26" cy="26"/>
            </a:xfrm>
            <a:custGeom>
              <a:avLst/>
              <a:gdLst>
                <a:gd name="T0" fmla="*/ 65 w 80"/>
                <a:gd name="T1" fmla="*/ 20 h 79"/>
                <a:gd name="T2" fmla="*/ 12 w 80"/>
                <a:gd name="T3" fmla="*/ 18 h 79"/>
                <a:gd name="T4" fmla="*/ 0 w 80"/>
                <a:gd name="T5" fmla="*/ 27 h 79"/>
                <a:gd name="T6" fmla="*/ 40 w 80"/>
                <a:gd name="T7" fmla="*/ 79 h 79"/>
                <a:gd name="T8" fmla="*/ 52 w 80"/>
                <a:gd name="T9" fmla="*/ 70 h 79"/>
                <a:gd name="T10" fmla="*/ 65 w 80"/>
                <a:gd name="T11" fmla="*/ 20 h 79"/>
              </a:gdLst>
              <a:ahLst/>
              <a:cxnLst>
                <a:cxn ang="0">
                  <a:pos x="T0" y="T1"/>
                </a:cxn>
                <a:cxn ang="0">
                  <a:pos x="T2" y="T3"/>
                </a:cxn>
                <a:cxn ang="0">
                  <a:pos x="T4" y="T5"/>
                </a:cxn>
                <a:cxn ang="0">
                  <a:pos x="T6" y="T7"/>
                </a:cxn>
                <a:cxn ang="0">
                  <a:pos x="T8" y="T9"/>
                </a:cxn>
                <a:cxn ang="0">
                  <a:pos x="T10" y="T11"/>
                </a:cxn>
              </a:cxnLst>
              <a:rect l="0" t="0" r="r" b="b"/>
              <a:pathLst>
                <a:path w="80" h="79">
                  <a:moveTo>
                    <a:pt x="65" y="20"/>
                  </a:moveTo>
                  <a:cubicBezTo>
                    <a:pt x="50" y="0"/>
                    <a:pt x="30" y="4"/>
                    <a:pt x="12" y="18"/>
                  </a:cubicBezTo>
                  <a:lnTo>
                    <a:pt x="0" y="27"/>
                  </a:lnTo>
                  <a:lnTo>
                    <a:pt x="40" y="79"/>
                  </a:lnTo>
                  <a:lnTo>
                    <a:pt x="52" y="70"/>
                  </a:lnTo>
                  <a:cubicBezTo>
                    <a:pt x="69" y="57"/>
                    <a:pt x="80" y="39"/>
                    <a:pt x="65" y="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9" name="Freeform 12"/>
            <p:cNvSpPr>
              <a:spLocks/>
            </p:cNvSpPr>
            <p:nvPr/>
          </p:nvSpPr>
          <p:spPr bwMode="auto">
            <a:xfrm>
              <a:off x="4052" y="1460"/>
              <a:ext cx="50" cy="58"/>
            </a:xfrm>
            <a:custGeom>
              <a:avLst/>
              <a:gdLst>
                <a:gd name="T0" fmla="*/ 110 w 149"/>
                <a:gd name="T1" fmla="*/ 156 h 177"/>
                <a:gd name="T2" fmla="*/ 127 w 149"/>
                <a:gd name="T3" fmla="*/ 59 h 177"/>
                <a:gd name="T4" fmla="*/ 38 w 149"/>
                <a:gd name="T5" fmla="*/ 20 h 177"/>
                <a:gd name="T6" fmla="*/ 20 w 149"/>
                <a:gd name="T7" fmla="*/ 116 h 177"/>
                <a:gd name="T8" fmla="*/ 110 w 149"/>
                <a:gd name="T9" fmla="*/ 156 h 177"/>
              </a:gdLst>
              <a:ahLst/>
              <a:cxnLst>
                <a:cxn ang="0">
                  <a:pos x="T0" y="T1"/>
                </a:cxn>
                <a:cxn ang="0">
                  <a:pos x="T2" y="T3"/>
                </a:cxn>
                <a:cxn ang="0">
                  <a:pos x="T4" y="T5"/>
                </a:cxn>
                <a:cxn ang="0">
                  <a:pos x="T6" y="T7"/>
                </a:cxn>
                <a:cxn ang="0">
                  <a:pos x="T8" y="T9"/>
                </a:cxn>
              </a:cxnLst>
              <a:rect l="0" t="0" r="r" b="b"/>
              <a:pathLst>
                <a:path w="149" h="177">
                  <a:moveTo>
                    <a:pt x="110" y="156"/>
                  </a:moveTo>
                  <a:cubicBezTo>
                    <a:pt x="149" y="136"/>
                    <a:pt x="145" y="93"/>
                    <a:pt x="127" y="59"/>
                  </a:cubicBezTo>
                  <a:cubicBezTo>
                    <a:pt x="109" y="26"/>
                    <a:pt x="76" y="0"/>
                    <a:pt x="38" y="20"/>
                  </a:cubicBezTo>
                  <a:cubicBezTo>
                    <a:pt x="0" y="40"/>
                    <a:pt x="3" y="83"/>
                    <a:pt x="20" y="116"/>
                  </a:cubicBezTo>
                  <a:cubicBezTo>
                    <a:pt x="39" y="150"/>
                    <a:pt x="72" y="177"/>
                    <a:pt x="110" y="1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40" name="Freeform 13"/>
            <p:cNvSpPr>
              <a:spLocks/>
            </p:cNvSpPr>
            <p:nvPr/>
          </p:nvSpPr>
          <p:spPr bwMode="auto">
            <a:xfrm>
              <a:off x="4707" y="1647"/>
              <a:ext cx="26" cy="26"/>
            </a:xfrm>
            <a:custGeom>
              <a:avLst/>
              <a:gdLst>
                <a:gd name="T0" fmla="*/ 56 w 78"/>
                <a:gd name="T1" fmla="*/ 66 h 79"/>
                <a:gd name="T2" fmla="*/ 64 w 78"/>
                <a:gd name="T3" fmla="*/ 13 h 79"/>
                <a:gd name="T4" fmla="*/ 56 w 78"/>
                <a:gd name="T5" fmla="*/ 0 h 79"/>
                <a:gd name="T6" fmla="*/ 0 w 78"/>
                <a:gd name="T7" fmla="*/ 34 h 79"/>
                <a:gd name="T8" fmla="*/ 8 w 78"/>
                <a:gd name="T9" fmla="*/ 47 h 79"/>
                <a:gd name="T10" fmla="*/ 56 w 78"/>
                <a:gd name="T11" fmla="*/ 66 h 79"/>
              </a:gdLst>
              <a:ahLst/>
              <a:cxnLst>
                <a:cxn ang="0">
                  <a:pos x="T0" y="T1"/>
                </a:cxn>
                <a:cxn ang="0">
                  <a:pos x="T2" y="T3"/>
                </a:cxn>
                <a:cxn ang="0">
                  <a:pos x="T4" y="T5"/>
                </a:cxn>
                <a:cxn ang="0">
                  <a:pos x="T6" y="T7"/>
                </a:cxn>
                <a:cxn ang="0">
                  <a:pos x="T8" y="T9"/>
                </a:cxn>
                <a:cxn ang="0">
                  <a:pos x="T10" y="T11"/>
                </a:cxn>
              </a:cxnLst>
              <a:rect l="0" t="0" r="r" b="b"/>
              <a:pathLst>
                <a:path w="78" h="79">
                  <a:moveTo>
                    <a:pt x="56" y="66"/>
                  </a:moveTo>
                  <a:cubicBezTo>
                    <a:pt x="78" y="53"/>
                    <a:pt x="75" y="32"/>
                    <a:pt x="64" y="13"/>
                  </a:cubicBezTo>
                  <a:lnTo>
                    <a:pt x="56" y="0"/>
                  </a:lnTo>
                  <a:lnTo>
                    <a:pt x="0" y="34"/>
                  </a:lnTo>
                  <a:lnTo>
                    <a:pt x="8" y="47"/>
                  </a:lnTo>
                  <a:cubicBezTo>
                    <a:pt x="19" y="65"/>
                    <a:pt x="35" y="79"/>
                    <a:pt x="56" y="6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41" name="Freeform 14"/>
            <p:cNvSpPr>
              <a:spLocks noEditPoints="1"/>
            </p:cNvSpPr>
            <p:nvPr/>
          </p:nvSpPr>
          <p:spPr bwMode="auto">
            <a:xfrm>
              <a:off x="3739" y="1344"/>
              <a:ext cx="1117" cy="1116"/>
            </a:xfrm>
            <a:custGeom>
              <a:avLst/>
              <a:gdLst>
                <a:gd name="T0" fmla="*/ 3068 w 3365"/>
                <a:gd name="T1" fmla="*/ 1403 h 3365"/>
                <a:gd name="T2" fmla="*/ 2953 w 3365"/>
                <a:gd name="T3" fmla="*/ 2100 h 3365"/>
                <a:gd name="T4" fmla="*/ 2899 w 3365"/>
                <a:gd name="T5" fmla="*/ 2460 h 3365"/>
                <a:gd name="T6" fmla="*/ 2853 w 3365"/>
                <a:gd name="T7" fmla="*/ 2691 h 3365"/>
                <a:gd name="T8" fmla="*/ 2129 w 3365"/>
                <a:gd name="T9" fmla="*/ 2893 h 3365"/>
                <a:gd name="T10" fmla="*/ 1939 w 3365"/>
                <a:gd name="T11" fmla="*/ 2862 h 3365"/>
                <a:gd name="T12" fmla="*/ 1757 w 3365"/>
                <a:gd name="T13" fmla="*/ 2809 h 3365"/>
                <a:gd name="T14" fmla="*/ 1544 w 3365"/>
                <a:gd name="T15" fmla="*/ 2752 h 3365"/>
                <a:gd name="T16" fmla="*/ 590 w 3365"/>
                <a:gd name="T17" fmla="*/ 2801 h 3365"/>
                <a:gd name="T18" fmla="*/ 879 w 3365"/>
                <a:gd name="T19" fmla="*/ 2544 h 3365"/>
                <a:gd name="T20" fmla="*/ 1180 w 3365"/>
                <a:gd name="T21" fmla="*/ 2370 h 3365"/>
                <a:gd name="T22" fmla="*/ 713 w 3365"/>
                <a:gd name="T23" fmla="*/ 2347 h 3365"/>
                <a:gd name="T24" fmla="*/ 436 w 3365"/>
                <a:gd name="T25" fmla="*/ 2319 h 3365"/>
                <a:gd name="T26" fmla="*/ 264 w 3365"/>
                <a:gd name="T27" fmla="*/ 2154 h 3365"/>
                <a:gd name="T28" fmla="*/ 800 w 3365"/>
                <a:gd name="T29" fmla="*/ 2054 h 3365"/>
                <a:gd name="T30" fmla="*/ 1441 w 3365"/>
                <a:gd name="T31" fmla="*/ 2041 h 3365"/>
                <a:gd name="T32" fmla="*/ 1321 w 3365"/>
                <a:gd name="T33" fmla="*/ 1995 h 3365"/>
                <a:gd name="T34" fmla="*/ 1164 w 3365"/>
                <a:gd name="T35" fmla="*/ 1959 h 3365"/>
                <a:gd name="T36" fmla="*/ 1033 w 3365"/>
                <a:gd name="T37" fmla="*/ 1923 h 3365"/>
                <a:gd name="T38" fmla="*/ 887 w 3365"/>
                <a:gd name="T39" fmla="*/ 1890 h 3365"/>
                <a:gd name="T40" fmla="*/ 708 w 3365"/>
                <a:gd name="T41" fmla="*/ 1846 h 3365"/>
                <a:gd name="T42" fmla="*/ 520 w 3365"/>
                <a:gd name="T43" fmla="*/ 1798 h 3365"/>
                <a:gd name="T44" fmla="*/ 333 w 3365"/>
                <a:gd name="T45" fmla="*/ 1744 h 3365"/>
                <a:gd name="T46" fmla="*/ 371 w 3365"/>
                <a:gd name="T47" fmla="*/ 1462 h 3365"/>
                <a:gd name="T48" fmla="*/ 523 w 3365"/>
                <a:gd name="T49" fmla="*/ 1500 h 3365"/>
                <a:gd name="T50" fmla="*/ 677 w 3365"/>
                <a:gd name="T51" fmla="*/ 1536 h 3365"/>
                <a:gd name="T52" fmla="*/ 779 w 3365"/>
                <a:gd name="T53" fmla="*/ 1564 h 3365"/>
                <a:gd name="T54" fmla="*/ 928 w 3365"/>
                <a:gd name="T55" fmla="*/ 1598 h 3365"/>
                <a:gd name="T56" fmla="*/ 1057 w 3365"/>
                <a:gd name="T57" fmla="*/ 1626 h 3365"/>
                <a:gd name="T58" fmla="*/ 1231 w 3365"/>
                <a:gd name="T59" fmla="*/ 1659 h 3365"/>
                <a:gd name="T60" fmla="*/ 1462 w 3365"/>
                <a:gd name="T61" fmla="*/ 1690 h 3365"/>
                <a:gd name="T62" fmla="*/ 1218 w 3365"/>
                <a:gd name="T63" fmla="*/ 1528 h 3365"/>
                <a:gd name="T64" fmla="*/ 836 w 3365"/>
                <a:gd name="T65" fmla="*/ 1349 h 3365"/>
                <a:gd name="T66" fmla="*/ 443 w 3365"/>
                <a:gd name="T67" fmla="*/ 1120 h 3365"/>
                <a:gd name="T68" fmla="*/ 667 w 3365"/>
                <a:gd name="T69" fmla="*/ 964 h 3365"/>
                <a:gd name="T70" fmla="*/ 818 w 3365"/>
                <a:gd name="T71" fmla="*/ 1020 h 3365"/>
                <a:gd name="T72" fmla="*/ 1128 w 3365"/>
                <a:gd name="T73" fmla="*/ 1138 h 3365"/>
                <a:gd name="T74" fmla="*/ 1257 w 3365"/>
                <a:gd name="T75" fmla="*/ 1184 h 3365"/>
                <a:gd name="T76" fmla="*/ 1462 w 3365"/>
                <a:gd name="T77" fmla="*/ 1267 h 3365"/>
                <a:gd name="T78" fmla="*/ 1695 w 3365"/>
                <a:gd name="T79" fmla="*/ 1362 h 3365"/>
                <a:gd name="T80" fmla="*/ 1875 w 3365"/>
                <a:gd name="T81" fmla="*/ 1400 h 3365"/>
                <a:gd name="T82" fmla="*/ 2160 w 3365"/>
                <a:gd name="T83" fmla="*/ 1351 h 3365"/>
                <a:gd name="T84" fmla="*/ 2001 w 3365"/>
                <a:gd name="T85" fmla="*/ 682 h 3365"/>
                <a:gd name="T86" fmla="*/ 2309 w 3365"/>
                <a:gd name="T87" fmla="*/ 846 h 3365"/>
                <a:gd name="T88" fmla="*/ 2727 w 3365"/>
                <a:gd name="T89" fmla="*/ 1364 h 3365"/>
                <a:gd name="T90" fmla="*/ 2983 w 3365"/>
                <a:gd name="T91" fmla="*/ 1857 h 3365"/>
                <a:gd name="T92" fmla="*/ 873 w 3365"/>
                <a:gd name="T93" fmla="*/ 659 h 3365"/>
                <a:gd name="T94" fmla="*/ 1207 w 3365"/>
                <a:gd name="T95" fmla="*/ 239 h 3365"/>
                <a:gd name="T96" fmla="*/ 1337 w 3365"/>
                <a:gd name="T97" fmla="*/ 425 h 3365"/>
                <a:gd name="T98" fmla="*/ 1676 w 3365"/>
                <a:gd name="T99" fmla="*/ 266 h 3365"/>
                <a:gd name="T100" fmla="*/ 1840 w 3365"/>
                <a:gd name="T101" fmla="*/ 355 h 3365"/>
                <a:gd name="T102" fmla="*/ 2067 w 3365"/>
                <a:gd name="T103" fmla="*/ 374 h 3365"/>
                <a:gd name="T104" fmla="*/ 1974 w 3365"/>
                <a:gd name="T105" fmla="*/ 186 h 3365"/>
                <a:gd name="T106" fmla="*/ 2276 w 3365"/>
                <a:gd name="T107" fmla="*/ 474 h 3365"/>
                <a:gd name="T108" fmla="*/ 2314 w 3365"/>
                <a:gd name="T109" fmla="*/ 244 h 3365"/>
                <a:gd name="T110" fmla="*/ 2477 w 3365"/>
                <a:gd name="T111" fmla="*/ 416 h 3365"/>
                <a:gd name="T112" fmla="*/ 2781 w 3365"/>
                <a:gd name="T113" fmla="*/ 942 h 3365"/>
                <a:gd name="T114" fmla="*/ 2998 w 3365"/>
                <a:gd name="T115" fmla="*/ 1016 h 3365"/>
                <a:gd name="T116" fmla="*/ 3131 w 3365"/>
                <a:gd name="T117" fmla="*/ 1157 h 3365"/>
                <a:gd name="T118" fmla="*/ 3085 w 3365"/>
                <a:gd name="T119" fmla="*/ 1045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5" h="3365">
                  <a:moveTo>
                    <a:pt x="2986" y="1422"/>
                  </a:moveTo>
                  <a:lnTo>
                    <a:pt x="2976" y="1380"/>
                  </a:lnTo>
                  <a:lnTo>
                    <a:pt x="3058" y="1361"/>
                  </a:lnTo>
                  <a:lnTo>
                    <a:pt x="3167" y="1255"/>
                  </a:lnTo>
                  <a:lnTo>
                    <a:pt x="3179" y="1304"/>
                  </a:lnTo>
                  <a:lnTo>
                    <a:pt x="3102" y="1374"/>
                  </a:lnTo>
                  <a:lnTo>
                    <a:pt x="3202" y="1404"/>
                  </a:lnTo>
                  <a:lnTo>
                    <a:pt x="3212" y="1448"/>
                  </a:lnTo>
                  <a:lnTo>
                    <a:pt x="3068" y="1403"/>
                  </a:lnTo>
                  <a:lnTo>
                    <a:pt x="2986" y="1422"/>
                  </a:lnTo>
                  <a:close/>
                  <a:moveTo>
                    <a:pt x="2989" y="1982"/>
                  </a:moveTo>
                  <a:cubicBezTo>
                    <a:pt x="2978" y="1985"/>
                    <a:pt x="2986" y="2000"/>
                    <a:pt x="2983" y="2008"/>
                  </a:cubicBezTo>
                  <a:cubicBezTo>
                    <a:pt x="2971" y="2008"/>
                    <a:pt x="2978" y="2023"/>
                    <a:pt x="2976" y="2031"/>
                  </a:cubicBezTo>
                  <a:cubicBezTo>
                    <a:pt x="2971" y="2031"/>
                    <a:pt x="2971" y="2036"/>
                    <a:pt x="2971" y="2041"/>
                  </a:cubicBezTo>
                  <a:lnTo>
                    <a:pt x="2971" y="2052"/>
                  </a:lnTo>
                  <a:cubicBezTo>
                    <a:pt x="2965" y="2062"/>
                    <a:pt x="2953" y="2065"/>
                    <a:pt x="2958" y="2083"/>
                  </a:cubicBezTo>
                  <a:cubicBezTo>
                    <a:pt x="2953" y="2080"/>
                    <a:pt x="2950" y="2085"/>
                    <a:pt x="2953" y="2090"/>
                  </a:cubicBezTo>
                  <a:lnTo>
                    <a:pt x="2953" y="2100"/>
                  </a:lnTo>
                  <a:cubicBezTo>
                    <a:pt x="2945" y="2113"/>
                    <a:pt x="2932" y="2121"/>
                    <a:pt x="2935" y="2144"/>
                  </a:cubicBezTo>
                  <a:cubicBezTo>
                    <a:pt x="2927" y="2154"/>
                    <a:pt x="2917" y="2167"/>
                    <a:pt x="2922" y="2185"/>
                  </a:cubicBezTo>
                  <a:cubicBezTo>
                    <a:pt x="2909" y="2195"/>
                    <a:pt x="2909" y="2216"/>
                    <a:pt x="2909" y="2236"/>
                  </a:cubicBezTo>
                  <a:lnTo>
                    <a:pt x="2906" y="2236"/>
                  </a:lnTo>
                  <a:lnTo>
                    <a:pt x="2904" y="2278"/>
                  </a:lnTo>
                  <a:lnTo>
                    <a:pt x="2899" y="2278"/>
                  </a:lnTo>
                  <a:cubicBezTo>
                    <a:pt x="2896" y="2331"/>
                    <a:pt x="2894" y="2393"/>
                    <a:pt x="2904" y="2439"/>
                  </a:cubicBezTo>
                  <a:cubicBezTo>
                    <a:pt x="2896" y="2439"/>
                    <a:pt x="2896" y="2444"/>
                    <a:pt x="2896" y="2447"/>
                  </a:cubicBezTo>
                  <a:cubicBezTo>
                    <a:pt x="2896" y="2452"/>
                    <a:pt x="2894" y="2457"/>
                    <a:pt x="2899" y="2460"/>
                  </a:cubicBezTo>
                  <a:lnTo>
                    <a:pt x="2904" y="2460"/>
                  </a:lnTo>
                  <a:cubicBezTo>
                    <a:pt x="2896" y="2462"/>
                    <a:pt x="2896" y="2475"/>
                    <a:pt x="2896" y="2483"/>
                  </a:cubicBezTo>
                  <a:cubicBezTo>
                    <a:pt x="2909" y="2493"/>
                    <a:pt x="2901" y="2516"/>
                    <a:pt x="2904" y="2531"/>
                  </a:cubicBezTo>
                  <a:lnTo>
                    <a:pt x="2899" y="2531"/>
                  </a:lnTo>
                  <a:lnTo>
                    <a:pt x="2896" y="2593"/>
                  </a:lnTo>
                  <a:cubicBezTo>
                    <a:pt x="2886" y="2593"/>
                    <a:pt x="2894" y="2608"/>
                    <a:pt x="2891" y="2616"/>
                  </a:cubicBezTo>
                  <a:cubicBezTo>
                    <a:pt x="2886" y="2616"/>
                    <a:pt x="2883" y="2621"/>
                    <a:pt x="2883" y="2626"/>
                  </a:cubicBezTo>
                  <a:lnTo>
                    <a:pt x="2883" y="2637"/>
                  </a:lnTo>
                  <a:cubicBezTo>
                    <a:pt x="2865" y="2650"/>
                    <a:pt x="2868" y="2675"/>
                    <a:pt x="2853" y="2691"/>
                  </a:cubicBezTo>
                  <a:cubicBezTo>
                    <a:pt x="2850" y="2706"/>
                    <a:pt x="2829" y="2711"/>
                    <a:pt x="2829" y="2729"/>
                  </a:cubicBezTo>
                  <a:cubicBezTo>
                    <a:pt x="2809" y="2729"/>
                    <a:pt x="2804" y="2752"/>
                    <a:pt x="2786" y="2755"/>
                  </a:cubicBezTo>
                  <a:cubicBezTo>
                    <a:pt x="2658" y="2842"/>
                    <a:pt x="2473" y="2850"/>
                    <a:pt x="2311" y="2891"/>
                  </a:cubicBezTo>
                  <a:lnTo>
                    <a:pt x="2311" y="2893"/>
                  </a:lnTo>
                  <a:lnTo>
                    <a:pt x="2303" y="2893"/>
                  </a:lnTo>
                  <a:cubicBezTo>
                    <a:pt x="2303" y="2891"/>
                    <a:pt x="2301" y="2891"/>
                    <a:pt x="2298" y="2888"/>
                  </a:cubicBezTo>
                  <a:cubicBezTo>
                    <a:pt x="2286" y="2886"/>
                    <a:pt x="2288" y="2901"/>
                    <a:pt x="2273" y="2893"/>
                  </a:cubicBezTo>
                  <a:cubicBezTo>
                    <a:pt x="2273" y="2888"/>
                    <a:pt x="2268" y="2888"/>
                    <a:pt x="2262" y="2888"/>
                  </a:cubicBezTo>
                  <a:cubicBezTo>
                    <a:pt x="2224" y="2901"/>
                    <a:pt x="2173" y="2893"/>
                    <a:pt x="2129" y="2893"/>
                  </a:cubicBezTo>
                  <a:lnTo>
                    <a:pt x="2129" y="2891"/>
                  </a:lnTo>
                  <a:lnTo>
                    <a:pt x="2075" y="2888"/>
                  </a:lnTo>
                  <a:lnTo>
                    <a:pt x="2075" y="2886"/>
                  </a:lnTo>
                  <a:cubicBezTo>
                    <a:pt x="2065" y="2880"/>
                    <a:pt x="2055" y="2883"/>
                    <a:pt x="2044" y="2883"/>
                  </a:cubicBezTo>
                  <a:lnTo>
                    <a:pt x="2044" y="2878"/>
                  </a:lnTo>
                  <a:lnTo>
                    <a:pt x="2001" y="2875"/>
                  </a:lnTo>
                  <a:lnTo>
                    <a:pt x="2001" y="2873"/>
                  </a:lnTo>
                  <a:cubicBezTo>
                    <a:pt x="1990" y="2868"/>
                    <a:pt x="1975" y="2870"/>
                    <a:pt x="1965" y="2870"/>
                  </a:cubicBezTo>
                  <a:cubicBezTo>
                    <a:pt x="1962" y="2857"/>
                    <a:pt x="1947" y="2865"/>
                    <a:pt x="1939" y="2862"/>
                  </a:cubicBezTo>
                  <a:cubicBezTo>
                    <a:pt x="1937" y="2852"/>
                    <a:pt x="1924" y="2860"/>
                    <a:pt x="1913" y="2857"/>
                  </a:cubicBezTo>
                  <a:lnTo>
                    <a:pt x="1913" y="2855"/>
                  </a:lnTo>
                  <a:cubicBezTo>
                    <a:pt x="1906" y="2850"/>
                    <a:pt x="1893" y="2852"/>
                    <a:pt x="1883" y="2852"/>
                  </a:cubicBezTo>
                  <a:cubicBezTo>
                    <a:pt x="1883" y="2839"/>
                    <a:pt x="1867" y="2847"/>
                    <a:pt x="1860" y="2845"/>
                  </a:cubicBezTo>
                  <a:cubicBezTo>
                    <a:pt x="1847" y="2842"/>
                    <a:pt x="1842" y="2827"/>
                    <a:pt x="1821" y="2832"/>
                  </a:cubicBezTo>
                  <a:cubicBezTo>
                    <a:pt x="1824" y="2827"/>
                    <a:pt x="1819" y="2827"/>
                    <a:pt x="1813" y="2827"/>
                  </a:cubicBezTo>
                  <a:lnTo>
                    <a:pt x="1803" y="2827"/>
                  </a:lnTo>
                  <a:cubicBezTo>
                    <a:pt x="1790" y="2824"/>
                    <a:pt x="1785" y="2809"/>
                    <a:pt x="1767" y="2814"/>
                  </a:cubicBezTo>
                  <a:cubicBezTo>
                    <a:pt x="1767" y="2809"/>
                    <a:pt x="1762" y="2809"/>
                    <a:pt x="1757" y="2809"/>
                  </a:cubicBezTo>
                  <a:lnTo>
                    <a:pt x="1749" y="2809"/>
                  </a:lnTo>
                  <a:cubicBezTo>
                    <a:pt x="1749" y="2803"/>
                    <a:pt x="1744" y="2801"/>
                    <a:pt x="1739" y="2801"/>
                  </a:cubicBezTo>
                  <a:lnTo>
                    <a:pt x="1729" y="2801"/>
                  </a:lnTo>
                  <a:cubicBezTo>
                    <a:pt x="1718" y="2798"/>
                    <a:pt x="1716" y="2785"/>
                    <a:pt x="1698" y="2791"/>
                  </a:cubicBezTo>
                  <a:cubicBezTo>
                    <a:pt x="1698" y="2778"/>
                    <a:pt x="1683" y="2785"/>
                    <a:pt x="1675" y="2783"/>
                  </a:cubicBezTo>
                  <a:cubicBezTo>
                    <a:pt x="1662" y="2780"/>
                    <a:pt x="1657" y="2765"/>
                    <a:pt x="1636" y="2770"/>
                  </a:cubicBezTo>
                  <a:cubicBezTo>
                    <a:pt x="1626" y="2768"/>
                    <a:pt x="1618" y="2755"/>
                    <a:pt x="1600" y="2760"/>
                  </a:cubicBezTo>
                  <a:lnTo>
                    <a:pt x="1600" y="2755"/>
                  </a:lnTo>
                  <a:lnTo>
                    <a:pt x="1544" y="2752"/>
                  </a:lnTo>
                  <a:lnTo>
                    <a:pt x="1544" y="2750"/>
                  </a:lnTo>
                  <a:cubicBezTo>
                    <a:pt x="1500" y="2739"/>
                    <a:pt x="1470" y="2757"/>
                    <a:pt x="1426" y="2755"/>
                  </a:cubicBezTo>
                  <a:cubicBezTo>
                    <a:pt x="1395" y="2755"/>
                    <a:pt x="1372" y="2770"/>
                    <a:pt x="1339" y="2768"/>
                  </a:cubicBezTo>
                  <a:lnTo>
                    <a:pt x="1339" y="2770"/>
                  </a:lnTo>
                  <a:lnTo>
                    <a:pt x="1328" y="2770"/>
                  </a:lnTo>
                  <a:cubicBezTo>
                    <a:pt x="1331" y="2768"/>
                    <a:pt x="1328" y="2768"/>
                    <a:pt x="1326" y="2765"/>
                  </a:cubicBezTo>
                  <a:cubicBezTo>
                    <a:pt x="1313" y="2778"/>
                    <a:pt x="1282" y="2768"/>
                    <a:pt x="1264" y="2775"/>
                  </a:cubicBezTo>
                  <a:cubicBezTo>
                    <a:pt x="1136" y="2778"/>
                    <a:pt x="1021" y="2803"/>
                    <a:pt x="882" y="2798"/>
                  </a:cubicBezTo>
                  <a:cubicBezTo>
                    <a:pt x="785" y="2796"/>
                    <a:pt x="687" y="2819"/>
                    <a:pt x="590" y="2801"/>
                  </a:cubicBezTo>
                  <a:cubicBezTo>
                    <a:pt x="579" y="2793"/>
                    <a:pt x="564" y="2783"/>
                    <a:pt x="549" y="2778"/>
                  </a:cubicBezTo>
                  <a:cubicBezTo>
                    <a:pt x="528" y="2755"/>
                    <a:pt x="507" y="2732"/>
                    <a:pt x="518" y="2688"/>
                  </a:cubicBezTo>
                  <a:cubicBezTo>
                    <a:pt x="528" y="2685"/>
                    <a:pt x="520" y="2673"/>
                    <a:pt x="523" y="2662"/>
                  </a:cubicBezTo>
                  <a:cubicBezTo>
                    <a:pt x="528" y="2665"/>
                    <a:pt x="531" y="2660"/>
                    <a:pt x="528" y="2655"/>
                  </a:cubicBezTo>
                  <a:cubicBezTo>
                    <a:pt x="533" y="2642"/>
                    <a:pt x="541" y="2632"/>
                    <a:pt x="549" y="2621"/>
                  </a:cubicBezTo>
                  <a:cubicBezTo>
                    <a:pt x="569" y="2619"/>
                    <a:pt x="572" y="2591"/>
                    <a:pt x="597" y="2593"/>
                  </a:cubicBezTo>
                  <a:cubicBezTo>
                    <a:pt x="654" y="2575"/>
                    <a:pt x="715" y="2562"/>
                    <a:pt x="782" y="2555"/>
                  </a:cubicBezTo>
                  <a:lnTo>
                    <a:pt x="782" y="2552"/>
                  </a:lnTo>
                  <a:cubicBezTo>
                    <a:pt x="808" y="2560"/>
                    <a:pt x="841" y="2542"/>
                    <a:pt x="879" y="2544"/>
                  </a:cubicBezTo>
                  <a:cubicBezTo>
                    <a:pt x="987" y="2534"/>
                    <a:pt x="1085" y="2516"/>
                    <a:pt x="1185" y="2498"/>
                  </a:cubicBezTo>
                  <a:cubicBezTo>
                    <a:pt x="1185" y="2501"/>
                    <a:pt x="1187" y="2501"/>
                    <a:pt x="1187" y="2503"/>
                  </a:cubicBezTo>
                  <a:cubicBezTo>
                    <a:pt x="1226" y="2485"/>
                    <a:pt x="1280" y="2490"/>
                    <a:pt x="1323" y="2475"/>
                  </a:cubicBezTo>
                  <a:cubicBezTo>
                    <a:pt x="1359" y="2478"/>
                    <a:pt x="1385" y="2462"/>
                    <a:pt x="1405" y="2442"/>
                  </a:cubicBezTo>
                  <a:cubicBezTo>
                    <a:pt x="1411" y="2431"/>
                    <a:pt x="1408" y="2416"/>
                    <a:pt x="1411" y="2406"/>
                  </a:cubicBezTo>
                  <a:cubicBezTo>
                    <a:pt x="1400" y="2398"/>
                    <a:pt x="1395" y="2385"/>
                    <a:pt x="1380" y="2390"/>
                  </a:cubicBezTo>
                  <a:lnTo>
                    <a:pt x="1380" y="2385"/>
                  </a:lnTo>
                  <a:cubicBezTo>
                    <a:pt x="1311" y="2388"/>
                    <a:pt x="1257" y="2370"/>
                    <a:pt x="1187" y="2378"/>
                  </a:cubicBezTo>
                  <a:cubicBezTo>
                    <a:pt x="1187" y="2372"/>
                    <a:pt x="1182" y="2370"/>
                    <a:pt x="1180" y="2370"/>
                  </a:cubicBezTo>
                  <a:cubicBezTo>
                    <a:pt x="1175" y="2372"/>
                    <a:pt x="1169" y="2370"/>
                    <a:pt x="1167" y="2375"/>
                  </a:cubicBezTo>
                  <a:lnTo>
                    <a:pt x="1167" y="2378"/>
                  </a:lnTo>
                  <a:cubicBezTo>
                    <a:pt x="1133" y="2365"/>
                    <a:pt x="1087" y="2372"/>
                    <a:pt x="1046" y="2370"/>
                  </a:cubicBezTo>
                  <a:lnTo>
                    <a:pt x="1046" y="2367"/>
                  </a:lnTo>
                  <a:cubicBezTo>
                    <a:pt x="980" y="2370"/>
                    <a:pt x="928" y="2352"/>
                    <a:pt x="862" y="2360"/>
                  </a:cubicBezTo>
                  <a:lnTo>
                    <a:pt x="862" y="2354"/>
                  </a:lnTo>
                  <a:lnTo>
                    <a:pt x="787" y="2352"/>
                  </a:lnTo>
                  <a:lnTo>
                    <a:pt x="787" y="2349"/>
                  </a:lnTo>
                  <a:lnTo>
                    <a:pt x="713" y="2347"/>
                  </a:lnTo>
                  <a:lnTo>
                    <a:pt x="713" y="2344"/>
                  </a:lnTo>
                  <a:lnTo>
                    <a:pt x="646" y="2339"/>
                  </a:lnTo>
                  <a:lnTo>
                    <a:pt x="646" y="2336"/>
                  </a:lnTo>
                  <a:lnTo>
                    <a:pt x="541" y="2334"/>
                  </a:lnTo>
                  <a:lnTo>
                    <a:pt x="541" y="2331"/>
                  </a:lnTo>
                  <a:lnTo>
                    <a:pt x="474" y="2329"/>
                  </a:lnTo>
                  <a:lnTo>
                    <a:pt x="474" y="2324"/>
                  </a:lnTo>
                  <a:cubicBezTo>
                    <a:pt x="464" y="2319"/>
                    <a:pt x="448" y="2324"/>
                    <a:pt x="436" y="2321"/>
                  </a:cubicBezTo>
                  <a:lnTo>
                    <a:pt x="436" y="2319"/>
                  </a:lnTo>
                  <a:cubicBezTo>
                    <a:pt x="428" y="2313"/>
                    <a:pt x="415" y="2316"/>
                    <a:pt x="405" y="2316"/>
                  </a:cubicBezTo>
                  <a:lnTo>
                    <a:pt x="405" y="2313"/>
                  </a:lnTo>
                  <a:cubicBezTo>
                    <a:pt x="397" y="2308"/>
                    <a:pt x="384" y="2311"/>
                    <a:pt x="374" y="2308"/>
                  </a:cubicBezTo>
                  <a:cubicBezTo>
                    <a:pt x="377" y="2303"/>
                    <a:pt x="371" y="2303"/>
                    <a:pt x="366" y="2303"/>
                  </a:cubicBezTo>
                  <a:lnTo>
                    <a:pt x="356" y="2303"/>
                  </a:lnTo>
                  <a:cubicBezTo>
                    <a:pt x="356" y="2298"/>
                    <a:pt x="351" y="2295"/>
                    <a:pt x="348" y="2298"/>
                  </a:cubicBezTo>
                  <a:lnTo>
                    <a:pt x="338" y="2298"/>
                  </a:lnTo>
                  <a:cubicBezTo>
                    <a:pt x="323" y="2283"/>
                    <a:pt x="310" y="2275"/>
                    <a:pt x="289" y="2267"/>
                  </a:cubicBezTo>
                  <a:cubicBezTo>
                    <a:pt x="261" y="2242"/>
                    <a:pt x="264" y="2198"/>
                    <a:pt x="264" y="2154"/>
                  </a:cubicBezTo>
                  <a:cubicBezTo>
                    <a:pt x="269" y="2144"/>
                    <a:pt x="282" y="2139"/>
                    <a:pt x="277" y="2121"/>
                  </a:cubicBezTo>
                  <a:cubicBezTo>
                    <a:pt x="289" y="2108"/>
                    <a:pt x="300" y="2088"/>
                    <a:pt x="318" y="2077"/>
                  </a:cubicBezTo>
                  <a:cubicBezTo>
                    <a:pt x="392" y="2034"/>
                    <a:pt x="518" y="2062"/>
                    <a:pt x="618" y="2054"/>
                  </a:cubicBezTo>
                  <a:cubicBezTo>
                    <a:pt x="618" y="2057"/>
                    <a:pt x="620" y="2059"/>
                    <a:pt x="620" y="2059"/>
                  </a:cubicBezTo>
                  <a:cubicBezTo>
                    <a:pt x="638" y="2049"/>
                    <a:pt x="669" y="2057"/>
                    <a:pt x="692" y="2054"/>
                  </a:cubicBezTo>
                  <a:lnTo>
                    <a:pt x="692" y="2057"/>
                  </a:lnTo>
                  <a:cubicBezTo>
                    <a:pt x="720" y="2070"/>
                    <a:pt x="736" y="2047"/>
                    <a:pt x="767" y="2054"/>
                  </a:cubicBezTo>
                  <a:cubicBezTo>
                    <a:pt x="767" y="2065"/>
                    <a:pt x="782" y="2057"/>
                    <a:pt x="790" y="2059"/>
                  </a:cubicBezTo>
                  <a:cubicBezTo>
                    <a:pt x="795" y="2057"/>
                    <a:pt x="792" y="2052"/>
                    <a:pt x="800" y="2054"/>
                  </a:cubicBezTo>
                  <a:lnTo>
                    <a:pt x="810" y="2054"/>
                  </a:lnTo>
                  <a:lnTo>
                    <a:pt x="810" y="2057"/>
                  </a:lnTo>
                  <a:lnTo>
                    <a:pt x="1339" y="2059"/>
                  </a:lnTo>
                  <a:cubicBezTo>
                    <a:pt x="1339" y="2062"/>
                    <a:pt x="1341" y="2065"/>
                    <a:pt x="1341" y="2067"/>
                  </a:cubicBezTo>
                  <a:cubicBezTo>
                    <a:pt x="1346" y="2065"/>
                    <a:pt x="1352" y="2070"/>
                    <a:pt x="1354" y="2062"/>
                  </a:cubicBezTo>
                  <a:lnTo>
                    <a:pt x="1354" y="2059"/>
                  </a:lnTo>
                  <a:cubicBezTo>
                    <a:pt x="1364" y="2070"/>
                    <a:pt x="1380" y="2057"/>
                    <a:pt x="1400" y="2059"/>
                  </a:cubicBezTo>
                  <a:cubicBezTo>
                    <a:pt x="1400" y="2062"/>
                    <a:pt x="1403" y="2065"/>
                    <a:pt x="1403" y="2067"/>
                  </a:cubicBezTo>
                  <a:cubicBezTo>
                    <a:pt x="1413" y="2054"/>
                    <a:pt x="1444" y="2065"/>
                    <a:pt x="1441" y="2041"/>
                  </a:cubicBezTo>
                  <a:cubicBezTo>
                    <a:pt x="1439" y="2039"/>
                    <a:pt x="1436" y="2039"/>
                    <a:pt x="1434" y="2039"/>
                  </a:cubicBezTo>
                  <a:lnTo>
                    <a:pt x="1441" y="2029"/>
                  </a:lnTo>
                  <a:cubicBezTo>
                    <a:pt x="1436" y="2023"/>
                    <a:pt x="1429" y="2026"/>
                    <a:pt x="1421" y="2026"/>
                  </a:cubicBezTo>
                  <a:cubicBezTo>
                    <a:pt x="1411" y="2024"/>
                    <a:pt x="1403" y="2008"/>
                    <a:pt x="1385" y="2013"/>
                  </a:cubicBezTo>
                  <a:cubicBezTo>
                    <a:pt x="1385" y="2008"/>
                    <a:pt x="1380" y="2008"/>
                    <a:pt x="1375" y="2008"/>
                  </a:cubicBezTo>
                  <a:lnTo>
                    <a:pt x="1367" y="2008"/>
                  </a:lnTo>
                  <a:lnTo>
                    <a:pt x="1367" y="2006"/>
                  </a:lnTo>
                  <a:cubicBezTo>
                    <a:pt x="1357" y="2000"/>
                    <a:pt x="1341" y="2003"/>
                    <a:pt x="1328" y="2000"/>
                  </a:cubicBezTo>
                  <a:cubicBezTo>
                    <a:pt x="1331" y="1995"/>
                    <a:pt x="1326" y="1995"/>
                    <a:pt x="1321" y="1995"/>
                  </a:cubicBezTo>
                  <a:lnTo>
                    <a:pt x="1311" y="1995"/>
                  </a:lnTo>
                  <a:cubicBezTo>
                    <a:pt x="1311" y="1985"/>
                    <a:pt x="1295" y="1993"/>
                    <a:pt x="1287" y="1990"/>
                  </a:cubicBezTo>
                  <a:cubicBezTo>
                    <a:pt x="1285" y="1977"/>
                    <a:pt x="1269" y="1985"/>
                    <a:pt x="1262" y="1982"/>
                  </a:cubicBezTo>
                  <a:lnTo>
                    <a:pt x="1262" y="1980"/>
                  </a:lnTo>
                  <a:cubicBezTo>
                    <a:pt x="1254" y="1975"/>
                    <a:pt x="1241" y="1977"/>
                    <a:pt x="1231" y="1977"/>
                  </a:cubicBezTo>
                  <a:cubicBezTo>
                    <a:pt x="1228" y="1964"/>
                    <a:pt x="1216" y="1972"/>
                    <a:pt x="1205" y="1970"/>
                  </a:cubicBezTo>
                  <a:cubicBezTo>
                    <a:pt x="1205" y="1959"/>
                    <a:pt x="1190" y="1967"/>
                    <a:pt x="1182" y="1964"/>
                  </a:cubicBezTo>
                  <a:cubicBezTo>
                    <a:pt x="1182" y="1959"/>
                    <a:pt x="1177" y="1957"/>
                    <a:pt x="1172" y="1959"/>
                  </a:cubicBezTo>
                  <a:lnTo>
                    <a:pt x="1164" y="1959"/>
                  </a:lnTo>
                  <a:lnTo>
                    <a:pt x="1164" y="1954"/>
                  </a:lnTo>
                  <a:cubicBezTo>
                    <a:pt x="1154" y="1949"/>
                    <a:pt x="1141" y="1954"/>
                    <a:pt x="1133" y="1952"/>
                  </a:cubicBezTo>
                  <a:cubicBezTo>
                    <a:pt x="1133" y="1946"/>
                    <a:pt x="1128" y="1946"/>
                    <a:pt x="1123" y="1946"/>
                  </a:cubicBezTo>
                  <a:lnTo>
                    <a:pt x="1113" y="1946"/>
                  </a:lnTo>
                  <a:lnTo>
                    <a:pt x="1113" y="1944"/>
                  </a:lnTo>
                  <a:cubicBezTo>
                    <a:pt x="1105" y="1939"/>
                    <a:pt x="1092" y="1941"/>
                    <a:pt x="1082" y="1939"/>
                  </a:cubicBezTo>
                  <a:cubicBezTo>
                    <a:pt x="1082" y="1929"/>
                    <a:pt x="1067" y="1936"/>
                    <a:pt x="1059" y="1934"/>
                  </a:cubicBezTo>
                  <a:cubicBezTo>
                    <a:pt x="1057" y="1923"/>
                    <a:pt x="1041" y="1931"/>
                    <a:pt x="1033" y="1929"/>
                  </a:cubicBezTo>
                  <a:lnTo>
                    <a:pt x="1033" y="1923"/>
                  </a:lnTo>
                  <a:cubicBezTo>
                    <a:pt x="1026" y="1918"/>
                    <a:pt x="1013" y="1923"/>
                    <a:pt x="1003" y="1921"/>
                  </a:cubicBezTo>
                  <a:cubicBezTo>
                    <a:pt x="1003" y="1916"/>
                    <a:pt x="997" y="1916"/>
                    <a:pt x="995" y="1916"/>
                  </a:cubicBezTo>
                  <a:lnTo>
                    <a:pt x="985" y="1916"/>
                  </a:lnTo>
                  <a:cubicBezTo>
                    <a:pt x="982" y="1903"/>
                    <a:pt x="969" y="1911"/>
                    <a:pt x="959" y="1908"/>
                  </a:cubicBezTo>
                  <a:cubicBezTo>
                    <a:pt x="962" y="1903"/>
                    <a:pt x="956" y="1903"/>
                    <a:pt x="951" y="1903"/>
                  </a:cubicBezTo>
                  <a:lnTo>
                    <a:pt x="941" y="1903"/>
                  </a:lnTo>
                  <a:lnTo>
                    <a:pt x="941" y="1900"/>
                  </a:lnTo>
                  <a:cubicBezTo>
                    <a:pt x="933" y="1895"/>
                    <a:pt x="921" y="1898"/>
                    <a:pt x="910" y="1898"/>
                  </a:cubicBezTo>
                  <a:cubicBezTo>
                    <a:pt x="910" y="1885"/>
                    <a:pt x="895" y="1893"/>
                    <a:pt x="887" y="1890"/>
                  </a:cubicBezTo>
                  <a:cubicBezTo>
                    <a:pt x="885" y="1880"/>
                    <a:pt x="869" y="1887"/>
                    <a:pt x="862" y="1885"/>
                  </a:cubicBezTo>
                  <a:cubicBezTo>
                    <a:pt x="862" y="1880"/>
                    <a:pt x="856" y="1877"/>
                    <a:pt x="851" y="1877"/>
                  </a:cubicBezTo>
                  <a:lnTo>
                    <a:pt x="844" y="1877"/>
                  </a:lnTo>
                  <a:lnTo>
                    <a:pt x="844" y="1875"/>
                  </a:lnTo>
                  <a:cubicBezTo>
                    <a:pt x="833" y="1870"/>
                    <a:pt x="818" y="1872"/>
                    <a:pt x="805" y="1872"/>
                  </a:cubicBezTo>
                  <a:cubicBezTo>
                    <a:pt x="805" y="1862"/>
                    <a:pt x="790" y="1870"/>
                    <a:pt x="782" y="1867"/>
                  </a:cubicBezTo>
                  <a:cubicBezTo>
                    <a:pt x="779" y="1854"/>
                    <a:pt x="764" y="1862"/>
                    <a:pt x="756" y="1859"/>
                  </a:cubicBezTo>
                  <a:cubicBezTo>
                    <a:pt x="756" y="1849"/>
                    <a:pt x="741" y="1857"/>
                    <a:pt x="733" y="1854"/>
                  </a:cubicBezTo>
                  <a:cubicBezTo>
                    <a:pt x="731" y="1841"/>
                    <a:pt x="715" y="1849"/>
                    <a:pt x="708" y="1846"/>
                  </a:cubicBezTo>
                  <a:cubicBezTo>
                    <a:pt x="705" y="1836"/>
                    <a:pt x="692" y="1844"/>
                    <a:pt x="682" y="1841"/>
                  </a:cubicBezTo>
                  <a:cubicBezTo>
                    <a:pt x="672" y="1836"/>
                    <a:pt x="659" y="1826"/>
                    <a:pt x="641" y="1828"/>
                  </a:cubicBezTo>
                  <a:cubicBezTo>
                    <a:pt x="638" y="1818"/>
                    <a:pt x="623" y="1826"/>
                    <a:pt x="615" y="1823"/>
                  </a:cubicBezTo>
                  <a:cubicBezTo>
                    <a:pt x="613" y="1811"/>
                    <a:pt x="600" y="1818"/>
                    <a:pt x="590" y="1816"/>
                  </a:cubicBezTo>
                  <a:lnTo>
                    <a:pt x="590" y="1813"/>
                  </a:lnTo>
                  <a:cubicBezTo>
                    <a:pt x="582" y="1808"/>
                    <a:pt x="569" y="1811"/>
                    <a:pt x="559" y="1811"/>
                  </a:cubicBezTo>
                  <a:lnTo>
                    <a:pt x="559" y="1808"/>
                  </a:lnTo>
                  <a:cubicBezTo>
                    <a:pt x="551" y="1803"/>
                    <a:pt x="538" y="1805"/>
                    <a:pt x="528" y="1805"/>
                  </a:cubicBezTo>
                  <a:cubicBezTo>
                    <a:pt x="531" y="1800"/>
                    <a:pt x="525" y="1798"/>
                    <a:pt x="520" y="1798"/>
                  </a:cubicBezTo>
                  <a:lnTo>
                    <a:pt x="510" y="1798"/>
                  </a:lnTo>
                  <a:cubicBezTo>
                    <a:pt x="510" y="1787"/>
                    <a:pt x="495" y="1795"/>
                    <a:pt x="487" y="1793"/>
                  </a:cubicBezTo>
                  <a:cubicBezTo>
                    <a:pt x="484" y="1780"/>
                    <a:pt x="469" y="1787"/>
                    <a:pt x="461" y="1785"/>
                  </a:cubicBezTo>
                  <a:cubicBezTo>
                    <a:pt x="451" y="1782"/>
                    <a:pt x="448" y="1769"/>
                    <a:pt x="431" y="1775"/>
                  </a:cubicBezTo>
                  <a:cubicBezTo>
                    <a:pt x="428" y="1762"/>
                    <a:pt x="415" y="1769"/>
                    <a:pt x="405" y="1767"/>
                  </a:cubicBezTo>
                  <a:cubicBezTo>
                    <a:pt x="395" y="1764"/>
                    <a:pt x="392" y="1749"/>
                    <a:pt x="374" y="1754"/>
                  </a:cubicBezTo>
                  <a:cubicBezTo>
                    <a:pt x="374" y="1744"/>
                    <a:pt x="359" y="1752"/>
                    <a:pt x="351" y="1749"/>
                  </a:cubicBezTo>
                  <a:cubicBezTo>
                    <a:pt x="351" y="1744"/>
                    <a:pt x="346" y="1741"/>
                    <a:pt x="341" y="1744"/>
                  </a:cubicBezTo>
                  <a:lnTo>
                    <a:pt x="333" y="1744"/>
                  </a:lnTo>
                  <a:cubicBezTo>
                    <a:pt x="323" y="1739"/>
                    <a:pt x="318" y="1726"/>
                    <a:pt x="302" y="1731"/>
                  </a:cubicBezTo>
                  <a:cubicBezTo>
                    <a:pt x="302" y="1726"/>
                    <a:pt x="297" y="1723"/>
                    <a:pt x="292" y="1723"/>
                  </a:cubicBezTo>
                  <a:cubicBezTo>
                    <a:pt x="282" y="1728"/>
                    <a:pt x="282" y="1716"/>
                    <a:pt x="277" y="1716"/>
                  </a:cubicBezTo>
                  <a:cubicBezTo>
                    <a:pt x="230" y="1700"/>
                    <a:pt x="197" y="1667"/>
                    <a:pt x="182" y="1621"/>
                  </a:cubicBezTo>
                  <a:lnTo>
                    <a:pt x="179" y="1580"/>
                  </a:lnTo>
                  <a:lnTo>
                    <a:pt x="182" y="1580"/>
                  </a:lnTo>
                  <a:cubicBezTo>
                    <a:pt x="182" y="1554"/>
                    <a:pt x="192" y="1539"/>
                    <a:pt x="197" y="1518"/>
                  </a:cubicBezTo>
                  <a:cubicBezTo>
                    <a:pt x="205" y="1505"/>
                    <a:pt x="218" y="1492"/>
                    <a:pt x="230" y="1482"/>
                  </a:cubicBezTo>
                  <a:cubicBezTo>
                    <a:pt x="271" y="1467"/>
                    <a:pt x="318" y="1459"/>
                    <a:pt x="371" y="1462"/>
                  </a:cubicBezTo>
                  <a:lnTo>
                    <a:pt x="371" y="1467"/>
                  </a:lnTo>
                  <a:lnTo>
                    <a:pt x="415" y="1469"/>
                  </a:lnTo>
                  <a:cubicBezTo>
                    <a:pt x="418" y="1480"/>
                    <a:pt x="431" y="1472"/>
                    <a:pt x="441" y="1474"/>
                  </a:cubicBezTo>
                  <a:cubicBezTo>
                    <a:pt x="441" y="1487"/>
                    <a:pt x="456" y="1480"/>
                    <a:pt x="464" y="1482"/>
                  </a:cubicBezTo>
                  <a:cubicBezTo>
                    <a:pt x="464" y="1487"/>
                    <a:pt x="469" y="1487"/>
                    <a:pt x="474" y="1487"/>
                  </a:cubicBezTo>
                  <a:lnTo>
                    <a:pt x="482" y="1487"/>
                  </a:lnTo>
                  <a:lnTo>
                    <a:pt x="482" y="1490"/>
                  </a:lnTo>
                  <a:cubicBezTo>
                    <a:pt x="492" y="1495"/>
                    <a:pt x="502" y="1492"/>
                    <a:pt x="513" y="1492"/>
                  </a:cubicBezTo>
                  <a:cubicBezTo>
                    <a:pt x="513" y="1500"/>
                    <a:pt x="518" y="1500"/>
                    <a:pt x="523" y="1500"/>
                  </a:cubicBezTo>
                  <a:lnTo>
                    <a:pt x="533" y="1500"/>
                  </a:lnTo>
                  <a:lnTo>
                    <a:pt x="533" y="1503"/>
                  </a:lnTo>
                  <a:cubicBezTo>
                    <a:pt x="541" y="1508"/>
                    <a:pt x="554" y="1505"/>
                    <a:pt x="564" y="1505"/>
                  </a:cubicBezTo>
                  <a:cubicBezTo>
                    <a:pt x="564" y="1518"/>
                    <a:pt x="579" y="1510"/>
                    <a:pt x="587" y="1513"/>
                  </a:cubicBezTo>
                  <a:cubicBezTo>
                    <a:pt x="590" y="1523"/>
                    <a:pt x="602" y="1515"/>
                    <a:pt x="613" y="1518"/>
                  </a:cubicBezTo>
                  <a:cubicBezTo>
                    <a:pt x="613" y="1531"/>
                    <a:pt x="628" y="1523"/>
                    <a:pt x="636" y="1523"/>
                  </a:cubicBezTo>
                  <a:lnTo>
                    <a:pt x="636" y="1528"/>
                  </a:lnTo>
                  <a:cubicBezTo>
                    <a:pt x="646" y="1533"/>
                    <a:pt x="656" y="1531"/>
                    <a:pt x="667" y="1531"/>
                  </a:cubicBezTo>
                  <a:cubicBezTo>
                    <a:pt x="667" y="1536"/>
                    <a:pt x="672" y="1539"/>
                    <a:pt x="677" y="1536"/>
                  </a:cubicBezTo>
                  <a:lnTo>
                    <a:pt x="687" y="1536"/>
                  </a:lnTo>
                  <a:lnTo>
                    <a:pt x="687" y="1539"/>
                  </a:lnTo>
                  <a:cubicBezTo>
                    <a:pt x="695" y="1546"/>
                    <a:pt x="708" y="1541"/>
                    <a:pt x="718" y="1544"/>
                  </a:cubicBezTo>
                  <a:cubicBezTo>
                    <a:pt x="715" y="1549"/>
                    <a:pt x="720" y="1549"/>
                    <a:pt x="726" y="1549"/>
                  </a:cubicBezTo>
                  <a:lnTo>
                    <a:pt x="736" y="1549"/>
                  </a:lnTo>
                  <a:cubicBezTo>
                    <a:pt x="736" y="1562"/>
                    <a:pt x="751" y="1554"/>
                    <a:pt x="759" y="1554"/>
                  </a:cubicBezTo>
                  <a:cubicBezTo>
                    <a:pt x="759" y="1562"/>
                    <a:pt x="764" y="1562"/>
                    <a:pt x="769" y="1562"/>
                  </a:cubicBezTo>
                  <a:lnTo>
                    <a:pt x="779" y="1562"/>
                  </a:lnTo>
                  <a:lnTo>
                    <a:pt x="779" y="1564"/>
                  </a:lnTo>
                  <a:cubicBezTo>
                    <a:pt x="787" y="1569"/>
                    <a:pt x="800" y="1567"/>
                    <a:pt x="810" y="1567"/>
                  </a:cubicBezTo>
                  <a:lnTo>
                    <a:pt x="810" y="1569"/>
                  </a:lnTo>
                  <a:cubicBezTo>
                    <a:pt x="818" y="1577"/>
                    <a:pt x="831" y="1572"/>
                    <a:pt x="841" y="1574"/>
                  </a:cubicBezTo>
                  <a:cubicBezTo>
                    <a:pt x="838" y="1580"/>
                    <a:pt x="844" y="1580"/>
                    <a:pt x="849" y="1580"/>
                  </a:cubicBezTo>
                  <a:lnTo>
                    <a:pt x="859" y="1580"/>
                  </a:lnTo>
                  <a:cubicBezTo>
                    <a:pt x="859" y="1592"/>
                    <a:pt x="874" y="1585"/>
                    <a:pt x="882" y="1585"/>
                  </a:cubicBezTo>
                  <a:lnTo>
                    <a:pt x="882" y="1590"/>
                  </a:lnTo>
                  <a:cubicBezTo>
                    <a:pt x="895" y="1595"/>
                    <a:pt x="908" y="1592"/>
                    <a:pt x="921" y="1592"/>
                  </a:cubicBezTo>
                  <a:cubicBezTo>
                    <a:pt x="918" y="1598"/>
                    <a:pt x="926" y="1600"/>
                    <a:pt x="928" y="1598"/>
                  </a:cubicBezTo>
                  <a:lnTo>
                    <a:pt x="938" y="1598"/>
                  </a:lnTo>
                  <a:cubicBezTo>
                    <a:pt x="941" y="1610"/>
                    <a:pt x="954" y="1603"/>
                    <a:pt x="964" y="1605"/>
                  </a:cubicBezTo>
                  <a:lnTo>
                    <a:pt x="964" y="1608"/>
                  </a:lnTo>
                  <a:cubicBezTo>
                    <a:pt x="972" y="1613"/>
                    <a:pt x="985" y="1610"/>
                    <a:pt x="995" y="1610"/>
                  </a:cubicBezTo>
                  <a:cubicBezTo>
                    <a:pt x="992" y="1616"/>
                    <a:pt x="997" y="1618"/>
                    <a:pt x="1003" y="1616"/>
                  </a:cubicBezTo>
                  <a:lnTo>
                    <a:pt x="1013" y="1616"/>
                  </a:lnTo>
                  <a:lnTo>
                    <a:pt x="1013" y="1621"/>
                  </a:lnTo>
                  <a:lnTo>
                    <a:pt x="1057" y="1623"/>
                  </a:lnTo>
                  <a:lnTo>
                    <a:pt x="1057" y="1626"/>
                  </a:lnTo>
                  <a:cubicBezTo>
                    <a:pt x="1064" y="1631"/>
                    <a:pt x="1077" y="1628"/>
                    <a:pt x="1087" y="1628"/>
                  </a:cubicBezTo>
                  <a:lnTo>
                    <a:pt x="1087" y="1631"/>
                  </a:lnTo>
                  <a:lnTo>
                    <a:pt x="1128" y="1636"/>
                  </a:lnTo>
                  <a:lnTo>
                    <a:pt x="1128" y="1639"/>
                  </a:lnTo>
                  <a:cubicBezTo>
                    <a:pt x="1141" y="1644"/>
                    <a:pt x="1154" y="1641"/>
                    <a:pt x="1167" y="1641"/>
                  </a:cubicBezTo>
                  <a:lnTo>
                    <a:pt x="1167" y="1644"/>
                  </a:lnTo>
                  <a:cubicBezTo>
                    <a:pt x="1177" y="1649"/>
                    <a:pt x="1190" y="1646"/>
                    <a:pt x="1203" y="1646"/>
                  </a:cubicBezTo>
                  <a:cubicBezTo>
                    <a:pt x="1205" y="1659"/>
                    <a:pt x="1218" y="1651"/>
                    <a:pt x="1228" y="1654"/>
                  </a:cubicBezTo>
                  <a:cubicBezTo>
                    <a:pt x="1226" y="1657"/>
                    <a:pt x="1228" y="1659"/>
                    <a:pt x="1231" y="1659"/>
                  </a:cubicBezTo>
                  <a:cubicBezTo>
                    <a:pt x="1244" y="1641"/>
                    <a:pt x="1252" y="1669"/>
                    <a:pt x="1272" y="1659"/>
                  </a:cubicBezTo>
                  <a:lnTo>
                    <a:pt x="1272" y="1662"/>
                  </a:lnTo>
                  <a:cubicBezTo>
                    <a:pt x="1303" y="1662"/>
                    <a:pt x="1321" y="1677"/>
                    <a:pt x="1357" y="1672"/>
                  </a:cubicBezTo>
                  <a:cubicBezTo>
                    <a:pt x="1357" y="1677"/>
                    <a:pt x="1362" y="1680"/>
                    <a:pt x="1367" y="1677"/>
                  </a:cubicBezTo>
                  <a:lnTo>
                    <a:pt x="1375" y="1677"/>
                  </a:lnTo>
                  <a:lnTo>
                    <a:pt x="1375" y="1682"/>
                  </a:lnTo>
                  <a:lnTo>
                    <a:pt x="1418" y="1685"/>
                  </a:lnTo>
                  <a:lnTo>
                    <a:pt x="1418" y="1687"/>
                  </a:lnTo>
                  <a:lnTo>
                    <a:pt x="1462" y="1690"/>
                  </a:lnTo>
                  <a:lnTo>
                    <a:pt x="1462" y="1693"/>
                  </a:lnTo>
                  <a:cubicBezTo>
                    <a:pt x="1480" y="1698"/>
                    <a:pt x="1505" y="1700"/>
                    <a:pt x="1518" y="1690"/>
                  </a:cubicBezTo>
                  <a:cubicBezTo>
                    <a:pt x="1521" y="1646"/>
                    <a:pt x="1467" y="1641"/>
                    <a:pt x="1441" y="1623"/>
                  </a:cubicBezTo>
                  <a:cubicBezTo>
                    <a:pt x="1416" y="1628"/>
                    <a:pt x="1423" y="1600"/>
                    <a:pt x="1398" y="1608"/>
                  </a:cubicBezTo>
                  <a:cubicBezTo>
                    <a:pt x="1385" y="1590"/>
                    <a:pt x="1359" y="1592"/>
                    <a:pt x="1341" y="1582"/>
                  </a:cubicBezTo>
                  <a:cubicBezTo>
                    <a:pt x="1341" y="1577"/>
                    <a:pt x="1336" y="1577"/>
                    <a:pt x="1334" y="1577"/>
                  </a:cubicBezTo>
                  <a:lnTo>
                    <a:pt x="1323" y="1577"/>
                  </a:lnTo>
                  <a:cubicBezTo>
                    <a:pt x="1313" y="1559"/>
                    <a:pt x="1287" y="1562"/>
                    <a:pt x="1275" y="1549"/>
                  </a:cubicBezTo>
                  <a:cubicBezTo>
                    <a:pt x="1257" y="1539"/>
                    <a:pt x="1236" y="1533"/>
                    <a:pt x="1218" y="1528"/>
                  </a:cubicBezTo>
                  <a:cubicBezTo>
                    <a:pt x="1205" y="1521"/>
                    <a:pt x="1198" y="1508"/>
                    <a:pt x="1175" y="1508"/>
                  </a:cubicBezTo>
                  <a:cubicBezTo>
                    <a:pt x="1177" y="1503"/>
                    <a:pt x="1172" y="1503"/>
                    <a:pt x="1167" y="1503"/>
                  </a:cubicBezTo>
                  <a:cubicBezTo>
                    <a:pt x="1154" y="1503"/>
                    <a:pt x="1151" y="1482"/>
                    <a:pt x="1133" y="1490"/>
                  </a:cubicBezTo>
                  <a:cubicBezTo>
                    <a:pt x="1121" y="1477"/>
                    <a:pt x="1103" y="1469"/>
                    <a:pt x="1082" y="1467"/>
                  </a:cubicBezTo>
                  <a:cubicBezTo>
                    <a:pt x="1072" y="1449"/>
                    <a:pt x="1046" y="1451"/>
                    <a:pt x="1033" y="1439"/>
                  </a:cubicBezTo>
                  <a:cubicBezTo>
                    <a:pt x="1008" y="1431"/>
                    <a:pt x="992" y="1415"/>
                    <a:pt x="967" y="1410"/>
                  </a:cubicBezTo>
                  <a:cubicBezTo>
                    <a:pt x="954" y="1392"/>
                    <a:pt x="928" y="1395"/>
                    <a:pt x="910" y="1385"/>
                  </a:cubicBezTo>
                  <a:cubicBezTo>
                    <a:pt x="900" y="1369"/>
                    <a:pt x="879" y="1367"/>
                    <a:pt x="862" y="1362"/>
                  </a:cubicBezTo>
                  <a:cubicBezTo>
                    <a:pt x="856" y="1354"/>
                    <a:pt x="851" y="1346"/>
                    <a:pt x="836" y="1349"/>
                  </a:cubicBezTo>
                  <a:cubicBezTo>
                    <a:pt x="826" y="1346"/>
                    <a:pt x="823" y="1331"/>
                    <a:pt x="805" y="1336"/>
                  </a:cubicBezTo>
                  <a:cubicBezTo>
                    <a:pt x="795" y="1323"/>
                    <a:pt x="777" y="1315"/>
                    <a:pt x="756" y="1313"/>
                  </a:cubicBezTo>
                  <a:cubicBezTo>
                    <a:pt x="746" y="1295"/>
                    <a:pt x="720" y="1297"/>
                    <a:pt x="708" y="1285"/>
                  </a:cubicBezTo>
                  <a:cubicBezTo>
                    <a:pt x="692" y="1285"/>
                    <a:pt x="695" y="1269"/>
                    <a:pt x="677" y="1274"/>
                  </a:cubicBezTo>
                  <a:cubicBezTo>
                    <a:pt x="664" y="1269"/>
                    <a:pt x="656" y="1254"/>
                    <a:pt x="633" y="1256"/>
                  </a:cubicBezTo>
                  <a:cubicBezTo>
                    <a:pt x="625" y="1251"/>
                    <a:pt x="615" y="1243"/>
                    <a:pt x="605" y="1238"/>
                  </a:cubicBezTo>
                  <a:lnTo>
                    <a:pt x="597" y="1238"/>
                  </a:lnTo>
                  <a:cubicBezTo>
                    <a:pt x="587" y="1220"/>
                    <a:pt x="559" y="1223"/>
                    <a:pt x="549" y="1210"/>
                  </a:cubicBezTo>
                  <a:cubicBezTo>
                    <a:pt x="507" y="1184"/>
                    <a:pt x="472" y="1159"/>
                    <a:pt x="443" y="1120"/>
                  </a:cubicBezTo>
                  <a:cubicBezTo>
                    <a:pt x="438" y="1097"/>
                    <a:pt x="425" y="1079"/>
                    <a:pt x="431" y="1051"/>
                  </a:cubicBezTo>
                  <a:cubicBezTo>
                    <a:pt x="433" y="1041"/>
                    <a:pt x="448" y="1036"/>
                    <a:pt x="443" y="1020"/>
                  </a:cubicBezTo>
                  <a:cubicBezTo>
                    <a:pt x="456" y="1002"/>
                    <a:pt x="464" y="982"/>
                    <a:pt x="482" y="969"/>
                  </a:cubicBezTo>
                  <a:cubicBezTo>
                    <a:pt x="515" y="961"/>
                    <a:pt x="536" y="936"/>
                    <a:pt x="582" y="946"/>
                  </a:cubicBezTo>
                  <a:lnTo>
                    <a:pt x="582" y="948"/>
                  </a:lnTo>
                  <a:lnTo>
                    <a:pt x="625" y="951"/>
                  </a:lnTo>
                  <a:cubicBezTo>
                    <a:pt x="625" y="964"/>
                    <a:pt x="641" y="956"/>
                    <a:pt x="649" y="959"/>
                  </a:cubicBezTo>
                  <a:cubicBezTo>
                    <a:pt x="649" y="964"/>
                    <a:pt x="654" y="964"/>
                    <a:pt x="659" y="964"/>
                  </a:cubicBezTo>
                  <a:lnTo>
                    <a:pt x="667" y="964"/>
                  </a:lnTo>
                  <a:lnTo>
                    <a:pt x="667" y="966"/>
                  </a:lnTo>
                  <a:cubicBezTo>
                    <a:pt x="677" y="972"/>
                    <a:pt x="687" y="969"/>
                    <a:pt x="697" y="969"/>
                  </a:cubicBezTo>
                  <a:cubicBezTo>
                    <a:pt x="697" y="977"/>
                    <a:pt x="702" y="977"/>
                    <a:pt x="708" y="977"/>
                  </a:cubicBezTo>
                  <a:lnTo>
                    <a:pt x="718" y="977"/>
                  </a:lnTo>
                  <a:cubicBezTo>
                    <a:pt x="728" y="995"/>
                    <a:pt x="759" y="990"/>
                    <a:pt x="772" y="1005"/>
                  </a:cubicBezTo>
                  <a:cubicBezTo>
                    <a:pt x="777" y="1010"/>
                    <a:pt x="785" y="1007"/>
                    <a:pt x="790" y="1007"/>
                  </a:cubicBezTo>
                  <a:cubicBezTo>
                    <a:pt x="790" y="1013"/>
                    <a:pt x="795" y="1015"/>
                    <a:pt x="800" y="1013"/>
                  </a:cubicBezTo>
                  <a:lnTo>
                    <a:pt x="810" y="1013"/>
                  </a:lnTo>
                  <a:cubicBezTo>
                    <a:pt x="808" y="1018"/>
                    <a:pt x="813" y="1020"/>
                    <a:pt x="818" y="1020"/>
                  </a:cubicBezTo>
                  <a:lnTo>
                    <a:pt x="828" y="1020"/>
                  </a:lnTo>
                  <a:cubicBezTo>
                    <a:pt x="841" y="1036"/>
                    <a:pt x="864" y="1038"/>
                    <a:pt x="887" y="1043"/>
                  </a:cubicBezTo>
                  <a:cubicBezTo>
                    <a:pt x="900" y="1046"/>
                    <a:pt x="905" y="1061"/>
                    <a:pt x="926" y="1056"/>
                  </a:cubicBezTo>
                  <a:cubicBezTo>
                    <a:pt x="936" y="1061"/>
                    <a:pt x="941" y="1074"/>
                    <a:pt x="956" y="1069"/>
                  </a:cubicBezTo>
                  <a:cubicBezTo>
                    <a:pt x="967" y="1072"/>
                    <a:pt x="972" y="1087"/>
                    <a:pt x="987" y="1082"/>
                  </a:cubicBezTo>
                  <a:cubicBezTo>
                    <a:pt x="997" y="1084"/>
                    <a:pt x="1003" y="1100"/>
                    <a:pt x="1018" y="1092"/>
                  </a:cubicBezTo>
                  <a:cubicBezTo>
                    <a:pt x="1028" y="1097"/>
                    <a:pt x="1033" y="1110"/>
                    <a:pt x="1049" y="1105"/>
                  </a:cubicBezTo>
                  <a:cubicBezTo>
                    <a:pt x="1062" y="1110"/>
                    <a:pt x="1067" y="1123"/>
                    <a:pt x="1087" y="1118"/>
                  </a:cubicBezTo>
                  <a:cubicBezTo>
                    <a:pt x="1092" y="1133"/>
                    <a:pt x="1123" y="1123"/>
                    <a:pt x="1128" y="1138"/>
                  </a:cubicBezTo>
                  <a:cubicBezTo>
                    <a:pt x="1133" y="1146"/>
                    <a:pt x="1141" y="1141"/>
                    <a:pt x="1149" y="1143"/>
                  </a:cubicBezTo>
                  <a:cubicBezTo>
                    <a:pt x="1146" y="1149"/>
                    <a:pt x="1151" y="1149"/>
                    <a:pt x="1157" y="1149"/>
                  </a:cubicBezTo>
                  <a:lnTo>
                    <a:pt x="1167" y="1149"/>
                  </a:lnTo>
                  <a:cubicBezTo>
                    <a:pt x="1180" y="1156"/>
                    <a:pt x="1187" y="1169"/>
                    <a:pt x="1210" y="1167"/>
                  </a:cubicBezTo>
                  <a:cubicBezTo>
                    <a:pt x="1208" y="1172"/>
                    <a:pt x="1213" y="1174"/>
                    <a:pt x="1218" y="1174"/>
                  </a:cubicBezTo>
                  <a:lnTo>
                    <a:pt x="1228" y="1174"/>
                  </a:lnTo>
                  <a:cubicBezTo>
                    <a:pt x="1226" y="1179"/>
                    <a:pt x="1234" y="1179"/>
                    <a:pt x="1236" y="1179"/>
                  </a:cubicBezTo>
                  <a:lnTo>
                    <a:pt x="1246" y="1179"/>
                  </a:lnTo>
                  <a:cubicBezTo>
                    <a:pt x="1246" y="1184"/>
                    <a:pt x="1252" y="1187"/>
                    <a:pt x="1257" y="1184"/>
                  </a:cubicBezTo>
                  <a:lnTo>
                    <a:pt x="1264" y="1184"/>
                  </a:lnTo>
                  <a:cubicBezTo>
                    <a:pt x="1264" y="1192"/>
                    <a:pt x="1269" y="1192"/>
                    <a:pt x="1275" y="1192"/>
                  </a:cubicBezTo>
                  <a:lnTo>
                    <a:pt x="1282" y="1192"/>
                  </a:lnTo>
                  <a:cubicBezTo>
                    <a:pt x="1295" y="1210"/>
                    <a:pt x="1321" y="1208"/>
                    <a:pt x="1339" y="1215"/>
                  </a:cubicBezTo>
                  <a:cubicBezTo>
                    <a:pt x="1339" y="1223"/>
                    <a:pt x="1344" y="1223"/>
                    <a:pt x="1349" y="1223"/>
                  </a:cubicBezTo>
                  <a:lnTo>
                    <a:pt x="1357" y="1223"/>
                  </a:lnTo>
                  <a:cubicBezTo>
                    <a:pt x="1370" y="1231"/>
                    <a:pt x="1380" y="1243"/>
                    <a:pt x="1400" y="1241"/>
                  </a:cubicBezTo>
                  <a:cubicBezTo>
                    <a:pt x="1405" y="1256"/>
                    <a:pt x="1439" y="1246"/>
                    <a:pt x="1444" y="1261"/>
                  </a:cubicBezTo>
                  <a:cubicBezTo>
                    <a:pt x="1449" y="1269"/>
                    <a:pt x="1457" y="1264"/>
                    <a:pt x="1462" y="1267"/>
                  </a:cubicBezTo>
                  <a:cubicBezTo>
                    <a:pt x="1462" y="1272"/>
                    <a:pt x="1467" y="1272"/>
                    <a:pt x="1472" y="1272"/>
                  </a:cubicBezTo>
                  <a:lnTo>
                    <a:pt x="1480" y="1272"/>
                  </a:lnTo>
                  <a:cubicBezTo>
                    <a:pt x="1480" y="1277"/>
                    <a:pt x="1485" y="1279"/>
                    <a:pt x="1490" y="1277"/>
                  </a:cubicBezTo>
                  <a:cubicBezTo>
                    <a:pt x="1503" y="1282"/>
                    <a:pt x="1511" y="1295"/>
                    <a:pt x="1529" y="1290"/>
                  </a:cubicBezTo>
                  <a:cubicBezTo>
                    <a:pt x="1541" y="1308"/>
                    <a:pt x="1564" y="1308"/>
                    <a:pt x="1583" y="1315"/>
                  </a:cubicBezTo>
                  <a:lnTo>
                    <a:pt x="1590" y="1315"/>
                  </a:lnTo>
                  <a:cubicBezTo>
                    <a:pt x="1603" y="1331"/>
                    <a:pt x="1626" y="1331"/>
                    <a:pt x="1644" y="1338"/>
                  </a:cubicBezTo>
                  <a:lnTo>
                    <a:pt x="1652" y="1338"/>
                  </a:lnTo>
                  <a:cubicBezTo>
                    <a:pt x="1657" y="1356"/>
                    <a:pt x="1690" y="1346"/>
                    <a:pt x="1695" y="1362"/>
                  </a:cubicBezTo>
                  <a:cubicBezTo>
                    <a:pt x="1701" y="1367"/>
                    <a:pt x="1708" y="1364"/>
                    <a:pt x="1713" y="1364"/>
                  </a:cubicBezTo>
                  <a:lnTo>
                    <a:pt x="1713" y="1367"/>
                  </a:lnTo>
                  <a:cubicBezTo>
                    <a:pt x="1724" y="1372"/>
                    <a:pt x="1734" y="1369"/>
                    <a:pt x="1744" y="1369"/>
                  </a:cubicBezTo>
                  <a:cubicBezTo>
                    <a:pt x="1747" y="1382"/>
                    <a:pt x="1762" y="1374"/>
                    <a:pt x="1770" y="1377"/>
                  </a:cubicBezTo>
                  <a:lnTo>
                    <a:pt x="1770" y="1379"/>
                  </a:lnTo>
                  <a:cubicBezTo>
                    <a:pt x="1780" y="1385"/>
                    <a:pt x="1795" y="1382"/>
                    <a:pt x="1806" y="1382"/>
                  </a:cubicBezTo>
                  <a:lnTo>
                    <a:pt x="1806" y="1385"/>
                  </a:lnTo>
                  <a:cubicBezTo>
                    <a:pt x="1816" y="1392"/>
                    <a:pt x="1826" y="1387"/>
                    <a:pt x="1836" y="1390"/>
                  </a:cubicBezTo>
                  <a:cubicBezTo>
                    <a:pt x="1849" y="1392"/>
                    <a:pt x="1857" y="1408"/>
                    <a:pt x="1875" y="1400"/>
                  </a:cubicBezTo>
                  <a:cubicBezTo>
                    <a:pt x="1872" y="1408"/>
                    <a:pt x="1880" y="1408"/>
                    <a:pt x="1883" y="1408"/>
                  </a:cubicBezTo>
                  <a:lnTo>
                    <a:pt x="1893" y="1408"/>
                  </a:lnTo>
                  <a:cubicBezTo>
                    <a:pt x="1896" y="1418"/>
                    <a:pt x="1908" y="1410"/>
                    <a:pt x="1919" y="1413"/>
                  </a:cubicBezTo>
                  <a:cubicBezTo>
                    <a:pt x="1926" y="1418"/>
                    <a:pt x="1931" y="1431"/>
                    <a:pt x="1949" y="1426"/>
                  </a:cubicBezTo>
                  <a:cubicBezTo>
                    <a:pt x="1949" y="1438"/>
                    <a:pt x="1965" y="1431"/>
                    <a:pt x="1972" y="1431"/>
                  </a:cubicBezTo>
                  <a:cubicBezTo>
                    <a:pt x="1980" y="1449"/>
                    <a:pt x="2008" y="1444"/>
                    <a:pt x="2029" y="1444"/>
                  </a:cubicBezTo>
                  <a:cubicBezTo>
                    <a:pt x="2026" y="1446"/>
                    <a:pt x="2029" y="1449"/>
                    <a:pt x="2031" y="1451"/>
                  </a:cubicBezTo>
                  <a:cubicBezTo>
                    <a:pt x="2049" y="1436"/>
                    <a:pt x="2088" y="1454"/>
                    <a:pt x="2106" y="1436"/>
                  </a:cubicBezTo>
                  <a:cubicBezTo>
                    <a:pt x="2126" y="1413"/>
                    <a:pt x="2170" y="1397"/>
                    <a:pt x="2160" y="1351"/>
                  </a:cubicBezTo>
                  <a:lnTo>
                    <a:pt x="2165" y="1351"/>
                  </a:lnTo>
                  <a:cubicBezTo>
                    <a:pt x="2183" y="1246"/>
                    <a:pt x="2124" y="1184"/>
                    <a:pt x="2096" y="1102"/>
                  </a:cubicBezTo>
                  <a:cubicBezTo>
                    <a:pt x="2083" y="1077"/>
                    <a:pt x="2065" y="1056"/>
                    <a:pt x="2060" y="1023"/>
                  </a:cubicBezTo>
                  <a:cubicBezTo>
                    <a:pt x="2019" y="943"/>
                    <a:pt x="1980" y="864"/>
                    <a:pt x="1988" y="751"/>
                  </a:cubicBezTo>
                  <a:lnTo>
                    <a:pt x="1988" y="743"/>
                  </a:lnTo>
                  <a:cubicBezTo>
                    <a:pt x="1990" y="743"/>
                    <a:pt x="1993" y="741"/>
                    <a:pt x="1996" y="738"/>
                  </a:cubicBezTo>
                  <a:lnTo>
                    <a:pt x="1988" y="730"/>
                  </a:lnTo>
                  <a:cubicBezTo>
                    <a:pt x="2001" y="728"/>
                    <a:pt x="1993" y="715"/>
                    <a:pt x="1996" y="705"/>
                  </a:cubicBezTo>
                  <a:cubicBezTo>
                    <a:pt x="2006" y="705"/>
                    <a:pt x="1998" y="689"/>
                    <a:pt x="2001" y="682"/>
                  </a:cubicBezTo>
                  <a:cubicBezTo>
                    <a:pt x="2003" y="671"/>
                    <a:pt x="2019" y="666"/>
                    <a:pt x="2014" y="651"/>
                  </a:cubicBezTo>
                  <a:cubicBezTo>
                    <a:pt x="2026" y="641"/>
                    <a:pt x="2029" y="617"/>
                    <a:pt x="2042" y="607"/>
                  </a:cubicBezTo>
                  <a:cubicBezTo>
                    <a:pt x="2042" y="579"/>
                    <a:pt x="2075" y="592"/>
                    <a:pt x="2075" y="564"/>
                  </a:cubicBezTo>
                  <a:cubicBezTo>
                    <a:pt x="2103" y="561"/>
                    <a:pt x="2114" y="538"/>
                    <a:pt x="2139" y="533"/>
                  </a:cubicBezTo>
                  <a:cubicBezTo>
                    <a:pt x="2142" y="546"/>
                    <a:pt x="2155" y="538"/>
                    <a:pt x="2165" y="538"/>
                  </a:cubicBezTo>
                  <a:cubicBezTo>
                    <a:pt x="2162" y="546"/>
                    <a:pt x="2167" y="546"/>
                    <a:pt x="2173" y="546"/>
                  </a:cubicBezTo>
                  <a:cubicBezTo>
                    <a:pt x="2201" y="553"/>
                    <a:pt x="2206" y="587"/>
                    <a:pt x="2216" y="612"/>
                  </a:cubicBezTo>
                  <a:cubicBezTo>
                    <a:pt x="2221" y="648"/>
                    <a:pt x="2242" y="674"/>
                    <a:pt x="2247" y="712"/>
                  </a:cubicBezTo>
                  <a:cubicBezTo>
                    <a:pt x="2273" y="753"/>
                    <a:pt x="2283" y="805"/>
                    <a:pt x="2309" y="846"/>
                  </a:cubicBezTo>
                  <a:cubicBezTo>
                    <a:pt x="2334" y="910"/>
                    <a:pt x="2373" y="964"/>
                    <a:pt x="2411" y="1020"/>
                  </a:cubicBezTo>
                  <a:cubicBezTo>
                    <a:pt x="2404" y="1036"/>
                    <a:pt x="2421" y="1036"/>
                    <a:pt x="2419" y="1051"/>
                  </a:cubicBezTo>
                  <a:lnTo>
                    <a:pt x="2429" y="1051"/>
                  </a:lnTo>
                  <a:cubicBezTo>
                    <a:pt x="2427" y="1079"/>
                    <a:pt x="2457" y="1082"/>
                    <a:pt x="2463" y="1105"/>
                  </a:cubicBezTo>
                  <a:lnTo>
                    <a:pt x="2473" y="1105"/>
                  </a:lnTo>
                  <a:cubicBezTo>
                    <a:pt x="2478" y="1128"/>
                    <a:pt x="2498" y="1136"/>
                    <a:pt x="2509" y="1154"/>
                  </a:cubicBezTo>
                  <a:cubicBezTo>
                    <a:pt x="2550" y="1195"/>
                    <a:pt x="2598" y="1228"/>
                    <a:pt x="2645" y="1261"/>
                  </a:cubicBezTo>
                  <a:cubicBezTo>
                    <a:pt x="2681" y="1261"/>
                    <a:pt x="2673" y="1300"/>
                    <a:pt x="2699" y="1308"/>
                  </a:cubicBezTo>
                  <a:cubicBezTo>
                    <a:pt x="2701" y="1333"/>
                    <a:pt x="2722" y="1344"/>
                    <a:pt x="2727" y="1364"/>
                  </a:cubicBezTo>
                  <a:cubicBezTo>
                    <a:pt x="2742" y="1387"/>
                    <a:pt x="2755" y="1415"/>
                    <a:pt x="2768" y="1441"/>
                  </a:cubicBezTo>
                  <a:cubicBezTo>
                    <a:pt x="2783" y="1454"/>
                    <a:pt x="2794" y="1469"/>
                    <a:pt x="2799" y="1490"/>
                  </a:cubicBezTo>
                  <a:cubicBezTo>
                    <a:pt x="2840" y="1533"/>
                    <a:pt x="2863" y="1590"/>
                    <a:pt x="2896" y="1639"/>
                  </a:cubicBezTo>
                  <a:cubicBezTo>
                    <a:pt x="2901" y="1667"/>
                    <a:pt x="2935" y="1677"/>
                    <a:pt x="2940" y="1705"/>
                  </a:cubicBezTo>
                  <a:cubicBezTo>
                    <a:pt x="2937" y="1705"/>
                    <a:pt x="2935" y="1708"/>
                    <a:pt x="2935" y="1708"/>
                  </a:cubicBezTo>
                  <a:cubicBezTo>
                    <a:pt x="2955" y="1746"/>
                    <a:pt x="2965" y="1795"/>
                    <a:pt x="2973" y="1844"/>
                  </a:cubicBezTo>
                  <a:lnTo>
                    <a:pt x="2983" y="1844"/>
                  </a:lnTo>
                  <a:cubicBezTo>
                    <a:pt x="2981" y="1846"/>
                    <a:pt x="2971" y="1852"/>
                    <a:pt x="2981" y="1857"/>
                  </a:cubicBezTo>
                  <a:lnTo>
                    <a:pt x="2983" y="1857"/>
                  </a:lnTo>
                  <a:cubicBezTo>
                    <a:pt x="2968" y="1872"/>
                    <a:pt x="2986" y="1890"/>
                    <a:pt x="2989" y="1905"/>
                  </a:cubicBezTo>
                  <a:lnTo>
                    <a:pt x="2989" y="1916"/>
                  </a:lnTo>
                  <a:cubicBezTo>
                    <a:pt x="2986" y="1916"/>
                    <a:pt x="2983" y="1916"/>
                    <a:pt x="2983" y="1918"/>
                  </a:cubicBezTo>
                  <a:cubicBezTo>
                    <a:pt x="2994" y="1934"/>
                    <a:pt x="2986" y="1962"/>
                    <a:pt x="2989" y="1982"/>
                  </a:cubicBezTo>
                  <a:close/>
                  <a:moveTo>
                    <a:pt x="753" y="481"/>
                  </a:moveTo>
                  <a:cubicBezTo>
                    <a:pt x="790" y="453"/>
                    <a:pt x="832" y="437"/>
                    <a:pt x="863" y="478"/>
                  </a:cubicBezTo>
                  <a:cubicBezTo>
                    <a:pt x="894" y="518"/>
                    <a:pt x="875" y="555"/>
                    <a:pt x="839" y="583"/>
                  </a:cubicBezTo>
                  <a:lnTo>
                    <a:pt x="824" y="594"/>
                  </a:lnTo>
                  <a:lnTo>
                    <a:pt x="873" y="659"/>
                  </a:lnTo>
                  <a:lnTo>
                    <a:pt x="839" y="685"/>
                  </a:lnTo>
                  <a:lnTo>
                    <a:pt x="709" y="514"/>
                  </a:lnTo>
                  <a:lnTo>
                    <a:pt x="753" y="481"/>
                  </a:lnTo>
                  <a:close/>
                  <a:moveTo>
                    <a:pt x="966" y="339"/>
                  </a:moveTo>
                  <a:cubicBezTo>
                    <a:pt x="1025" y="307"/>
                    <a:pt x="1080" y="330"/>
                    <a:pt x="1111" y="387"/>
                  </a:cubicBezTo>
                  <a:cubicBezTo>
                    <a:pt x="1141" y="444"/>
                    <a:pt x="1130" y="503"/>
                    <a:pt x="1070" y="535"/>
                  </a:cubicBezTo>
                  <a:cubicBezTo>
                    <a:pt x="1009" y="568"/>
                    <a:pt x="956" y="544"/>
                    <a:pt x="925" y="486"/>
                  </a:cubicBezTo>
                  <a:cubicBezTo>
                    <a:pt x="894" y="428"/>
                    <a:pt x="905" y="371"/>
                    <a:pt x="966" y="339"/>
                  </a:cubicBezTo>
                  <a:close/>
                  <a:moveTo>
                    <a:pt x="1207" y="239"/>
                  </a:moveTo>
                  <a:lnTo>
                    <a:pt x="1302" y="381"/>
                  </a:lnTo>
                  <a:lnTo>
                    <a:pt x="1302" y="381"/>
                  </a:lnTo>
                  <a:lnTo>
                    <a:pt x="1306" y="210"/>
                  </a:lnTo>
                  <a:lnTo>
                    <a:pt x="1372" y="191"/>
                  </a:lnTo>
                  <a:lnTo>
                    <a:pt x="1432" y="397"/>
                  </a:lnTo>
                  <a:lnTo>
                    <a:pt x="1393" y="408"/>
                  </a:lnTo>
                  <a:lnTo>
                    <a:pt x="1343" y="238"/>
                  </a:lnTo>
                  <a:lnTo>
                    <a:pt x="1342" y="238"/>
                  </a:lnTo>
                  <a:lnTo>
                    <a:pt x="1337" y="425"/>
                  </a:lnTo>
                  <a:lnTo>
                    <a:pt x="1297" y="437"/>
                  </a:lnTo>
                  <a:lnTo>
                    <a:pt x="1192" y="283"/>
                  </a:lnTo>
                  <a:lnTo>
                    <a:pt x="1191" y="283"/>
                  </a:lnTo>
                  <a:lnTo>
                    <a:pt x="1241" y="453"/>
                  </a:lnTo>
                  <a:lnTo>
                    <a:pt x="1201" y="465"/>
                  </a:lnTo>
                  <a:lnTo>
                    <a:pt x="1141" y="258"/>
                  </a:lnTo>
                  <a:lnTo>
                    <a:pt x="1207" y="239"/>
                  </a:lnTo>
                  <a:close/>
                  <a:moveTo>
                    <a:pt x="1562" y="164"/>
                  </a:moveTo>
                  <a:cubicBezTo>
                    <a:pt x="1629" y="158"/>
                    <a:pt x="1671" y="201"/>
                    <a:pt x="1676" y="266"/>
                  </a:cubicBezTo>
                  <a:cubicBezTo>
                    <a:pt x="1681" y="330"/>
                    <a:pt x="1648" y="380"/>
                    <a:pt x="1580" y="386"/>
                  </a:cubicBezTo>
                  <a:cubicBezTo>
                    <a:pt x="1511" y="391"/>
                    <a:pt x="1471" y="349"/>
                    <a:pt x="1466" y="283"/>
                  </a:cubicBezTo>
                  <a:cubicBezTo>
                    <a:pt x="1461" y="217"/>
                    <a:pt x="1494" y="170"/>
                    <a:pt x="1562" y="164"/>
                  </a:cubicBezTo>
                  <a:close/>
                  <a:moveTo>
                    <a:pt x="1855" y="167"/>
                  </a:moveTo>
                  <a:cubicBezTo>
                    <a:pt x="1870" y="168"/>
                    <a:pt x="1888" y="172"/>
                    <a:pt x="1903" y="180"/>
                  </a:cubicBezTo>
                  <a:lnTo>
                    <a:pt x="1897" y="216"/>
                  </a:lnTo>
                  <a:cubicBezTo>
                    <a:pt x="1882" y="205"/>
                    <a:pt x="1867" y="202"/>
                    <a:pt x="1852" y="201"/>
                  </a:cubicBezTo>
                  <a:cubicBezTo>
                    <a:pt x="1808" y="197"/>
                    <a:pt x="1777" y="229"/>
                    <a:pt x="1774" y="273"/>
                  </a:cubicBezTo>
                  <a:cubicBezTo>
                    <a:pt x="1770" y="316"/>
                    <a:pt x="1794" y="351"/>
                    <a:pt x="1840" y="355"/>
                  </a:cubicBezTo>
                  <a:cubicBezTo>
                    <a:pt x="1857" y="356"/>
                    <a:pt x="1877" y="354"/>
                    <a:pt x="1888" y="350"/>
                  </a:cubicBezTo>
                  <a:lnTo>
                    <a:pt x="1887" y="386"/>
                  </a:lnTo>
                  <a:cubicBezTo>
                    <a:pt x="1871" y="388"/>
                    <a:pt x="1854" y="390"/>
                    <a:pt x="1837" y="389"/>
                  </a:cubicBezTo>
                  <a:cubicBezTo>
                    <a:pt x="1768" y="383"/>
                    <a:pt x="1723" y="344"/>
                    <a:pt x="1729" y="272"/>
                  </a:cubicBezTo>
                  <a:cubicBezTo>
                    <a:pt x="1735" y="199"/>
                    <a:pt x="1783" y="161"/>
                    <a:pt x="1855" y="167"/>
                  </a:cubicBezTo>
                  <a:close/>
                  <a:moveTo>
                    <a:pt x="1974" y="186"/>
                  </a:moveTo>
                  <a:lnTo>
                    <a:pt x="2025" y="199"/>
                  </a:lnTo>
                  <a:lnTo>
                    <a:pt x="2066" y="374"/>
                  </a:lnTo>
                  <a:lnTo>
                    <a:pt x="2067" y="374"/>
                  </a:lnTo>
                  <a:lnTo>
                    <a:pt x="2105" y="218"/>
                  </a:lnTo>
                  <a:lnTo>
                    <a:pt x="2145" y="228"/>
                  </a:lnTo>
                  <a:lnTo>
                    <a:pt x="2094" y="437"/>
                  </a:lnTo>
                  <a:lnTo>
                    <a:pt x="2043" y="424"/>
                  </a:lnTo>
                  <a:lnTo>
                    <a:pt x="2002" y="249"/>
                  </a:lnTo>
                  <a:lnTo>
                    <a:pt x="2001" y="248"/>
                  </a:lnTo>
                  <a:lnTo>
                    <a:pt x="1962" y="405"/>
                  </a:lnTo>
                  <a:lnTo>
                    <a:pt x="1922" y="395"/>
                  </a:lnTo>
                  <a:lnTo>
                    <a:pt x="1974" y="186"/>
                  </a:lnTo>
                  <a:close/>
                  <a:moveTo>
                    <a:pt x="2345" y="307"/>
                  </a:moveTo>
                  <a:lnTo>
                    <a:pt x="2332" y="338"/>
                  </a:lnTo>
                  <a:lnTo>
                    <a:pt x="2255" y="306"/>
                  </a:lnTo>
                  <a:lnTo>
                    <a:pt x="2234" y="355"/>
                  </a:lnTo>
                  <a:lnTo>
                    <a:pt x="2305" y="384"/>
                  </a:lnTo>
                  <a:lnTo>
                    <a:pt x="2292" y="415"/>
                  </a:lnTo>
                  <a:lnTo>
                    <a:pt x="2221" y="386"/>
                  </a:lnTo>
                  <a:lnTo>
                    <a:pt x="2198" y="441"/>
                  </a:lnTo>
                  <a:lnTo>
                    <a:pt x="2276" y="474"/>
                  </a:lnTo>
                  <a:lnTo>
                    <a:pt x="2263" y="505"/>
                  </a:lnTo>
                  <a:lnTo>
                    <a:pt x="2145" y="456"/>
                  </a:lnTo>
                  <a:lnTo>
                    <a:pt x="2228" y="258"/>
                  </a:lnTo>
                  <a:lnTo>
                    <a:pt x="2345" y="307"/>
                  </a:lnTo>
                  <a:close/>
                  <a:moveTo>
                    <a:pt x="2314" y="244"/>
                  </a:moveTo>
                  <a:lnTo>
                    <a:pt x="2354" y="261"/>
                  </a:lnTo>
                  <a:lnTo>
                    <a:pt x="2302" y="275"/>
                  </a:lnTo>
                  <a:lnTo>
                    <a:pt x="2277" y="265"/>
                  </a:lnTo>
                  <a:lnTo>
                    <a:pt x="2314" y="244"/>
                  </a:lnTo>
                  <a:close/>
                  <a:moveTo>
                    <a:pt x="2477" y="416"/>
                  </a:moveTo>
                  <a:lnTo>
                    <a:pt x="2497" y="388"/>
                  </a:lnTo>
                  <a:lnTo>
                    <a:pt x="2633" y="482"/>
                  </a:lnTo>
                  <a:lnTo>
                    <a:pt x="2614" y="510"/>
                  </a:lnTo>
                  <a:lnTo>
                    <a:pt x="2563" y="475"/>
                  </a:lnTo>
                  <a:lnTo>
                    <a:pt x="2461" y="624"/>
                  </a:lnTo>
                  <a:lnTo>
                    <a:pt x="2425" y="599"/>
                  </a:lnTo>
                  <a:lnTo>
                    <a:pt x="2528" y="451"/>
                  </a:lnTo>
                  <a:lnTo>
                    <a:pt x="2477" y="416"/>
                  </a:lnTo>
                  <a:close/>
                  <a:moveTo>
                    <a:pt x="2714" y="552"/>
                  </a:moveTo>
                  <a:lnTo>
                    <a:pt x="2593" y="686"/>
                  </a:lnTo>
                  <a:lnTo>
                    <a:pt x="2655" y="742"/>
                  </a:lnTo>
                  <a:lnTo>
                    <a:pt x="2632" y="767"/>
                  </a:lnTo>
                  <a:lnTo>
                    <a:pt x="2538" y="683"/>
                  </a:lnTo>
                  <a:lnTo>
                    <a:pt x="2682" y="523"/>
                  </a:lnTo>
                  <a:lnTo>
                    <a:pt x="2714" y="552"/>
                  </a:lnTo>
                  <a:close/>
                  <a:moveTo>
                    <a:pt x="2893" y="740"/>
                  </a:moveTo>
                  <a:lnTo>
                    <a:pt x="2781" y="942"/>
                  </a:lnTo>
                  <a:lnTo>
                    <a:pt x="2750" y="905"/>
                  </a:lnTo>
                  <a:lnTo>
                    <a:pt x="2777" y="860"/>
                  </a:lnTo>
                  <a:lnTo>
                    <a:pt x="2721" y="792"/>
                  </a:lnTo>
                  <a:lnTo>
                    <a:pt x="2671" y="809"/>
                  </a:lnTo>
                  <a:lnTo>
                    <a:pt x="2643" y="775"/>
                  </a:lnTo>
                  <a:lnTo>
                    <a:pt x="2862" y="703"/>
                  </a:lnTo>
                  <a:lnTo>
                    <a:pt x="2893" y="740"/>
                  </a:lnTo>
                  <a:close/>
                  <a:moveTo>
                    <a:pt x="3008" y="906"/>
                  </a:moveTo>
                  <a:cubicBezTo>
                    <a:pt x="3032" y="946"/>
                    <a:pt x="3043" y="990"/>
                    <a:pt x="2998" y="1016"/>
                  </a:cubicBezTo>
                  <a:cubicBezTo>
                    <a:pt x="2955" y="1042"/>
                    <a:pt x="2921" y="1020"/>
                    <a:pt x="2897" y="980"/>
                  </a:cubicBezTo>
                  <a:lnTo>
                    <a:pt x="2888" y="964"/>
                  </a:lnTo>
                  <a:lnTo>
                    <a:pt x="2818" y="1006"/>
                  </a:lnTo>
                  <a:lnTo>
                    <a:pt x="2796" y="969"/>
                  </a:lnTo>
                  <a:lnTo>
                    <a:pt x="2980" y="859"/>
                  </a:lnTo>
                  <a:lnTo>
                    <a:pt x="3008" y="906"/>
                  </a:lnTo>
                  <a:close/>
                  <a:moveTo>
                    <a:pt x="3102" y="1085"/>
                  </a:moveTo>
                  <a:lnTo>
                    <a:pt x="3016" y="1120"/>
                  </a:lnTo>
                  <a:lnTo>
                    <a:pt x="3131" y="1157"/>
                  </a:lnTo>
                  <a:lnTo>
                    <a:pt x="3151" y="1206"/>
                  </a:lnTo>
                  <a:lnTo>
                    <a:pt x="3024" y="1163"/>
                  </a:lnTo>
                  <a:lnTo>
                    <a:pt x="2954" y="1291"/>
                  </a:lnTo>
                  <a:lnTo>
                    <a:pt x="2933" y="1239"/>
                  </a:lnTo>
                  <a:lnTo>
                    <a:pt x="2995" y="1130"/>
                  </a:lnTo>
                  <a:lnTo>
                    <a:pt x="2995" y="1129"/>
                  </a:lnTo>
                  <a:lnTo>
                    <a:pt x="2903" y="1167"/>
                  </a:lnTo>
                  <a:lnTo>
                    <a:pt x="2887" y="1127"/>
                  </a:lnTo>
                  <a:lnTo>
                    <a:pt x="3085" y="1045"/>
                  </a:lnTo>
                  <a:lnTo>
                    <a:pt x="3102" y="1085"/>
                  </a:lnTo>
                  <a:close/>
                  <a:moveTo>
                    <a:pt x="1683" y="0"/>
                  </a:moveTo>
                  <a:cubicBezTo>
                    <a:pt x="753" y="0"/>
                    <a:pt x="0" y="753"/>
                    <a:pt x="0" y="1683"/>
                  </a:cubicBezTo>
                  <a:cubicBezTo>
                    <a:pt x="0" y="2612"/>
                    <a:pt x="753" y="3365"/>
                    <a:pt x="1683" y="3365"/>
                  </a:cubicBezTo>
                  <a:cubicBezTo>
                    <a:pt x="2612" y="3365"/>
                    <a:pt x="3365" y="2612"/>
                    <a:pt x="3365" y="1683"/>
                  </a:cubicBezTo>
                  <a:cubicBezTo>
                    <a:pt x="3365" y="753"/>
                    <a:pt x="2612" y="0"/>
                    <a:pt x="168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42" name="Freeform 15"/>
            <p:cNvSpPr>
              <a:spLocks/>
            </p:cNvSpPr>
            <p:nvPr/>
          </p:nvSpPr>
          <p:spPr bwMode="auto">
            <a:xfrm>
              <a:off x="4429" y="1837"/>
              <a:ext cx="32" cy="46"/>
            </a:xfrm>
            <a:custGeom>
              <a:avLst/>
              <a:gdLst>
                <a:gd name="T0" fmla="*/ 39 w 95"/>
                <a:gd name="T1" fmla="*/ 141 h 141"/>
                <a:gd name="T2" fmla="*/ 46 w 95"/>
                <a:gd name="T3" fmla="*/ 141 h 141"/>
                <a:gd name="T4" fmla="*/ 95 w 95"/>
                <a:gd name="T5" fmla="*/ 110 h 141"/>
                <a:gd name="T6" fmla="*/ 54 w 95"/>
                <a:gd name="T7" fmla="*/ 38 h 141"/>
                <a:gd name="T8" fmla="*/ 0 w 95"/>
                <a:gd name="T9" fmla="*/ 2 h 141"/>
                <a:gd name="T10" fmla="*/ 8 w 95"/>
                <a:gd name="T11" fmla="*/ 18 h 141"/>
                <a:gd name="T12" fmla="*/ 0 w 95"/>
                <a:gd name="T13" fmla="*/ 20 h 141"/>
                <a:gd name="T14" fmla="*/ 0 w 95"/>
                <a:gd name="T15" fmla="*/ 30 h 141"/>
                <a:gd name="T16" fmla="*/ 16 w 95"/>
                <a:gd name="T17" fmla="*/ 79 h 141"/>
                <a:gd name="T18" fmla="*/ 39 w 95"/>
                <a:gd name="T1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41">
                  <a:moveTo>
                    <a:pt x="39" y="141"/>
                  </a:moveTo>
                  <a:lnTo>
                    <a:pt x="46" y="141"/>
                  </a:lnTo>
                  <a:cubicBezTo>
                    <a:pt x="57" y="123"/>
                    <a:pt x="90" y="131"/>
                    <a:pt x="95" y="110"/>
                  </a:cubicBezTo>
                  <a:cubicBezTo>
                    <a:pt x="87" y="82"/>
                    <a:pt x="64" y="66"/>
                    <a:pt x="54" y="38"/>
                  </a:cubicBezTo>
                  <a:cubicBezTo>
                    <a:pt x="34" y="33"/>
                    <a:pt x="28" y="0"/>
                    <a:pt x="0" y="2"/>
                  </a:cubicBezTo>
                  <a:cubicBezTo>
                    <a:pt x="3" y="5"/>
                    <a:pt x="8" y="10"/>
                    <a:pt x="8" y="18"/>
                  </a:cubicBezTo>
                  <a:cubicBezTo>
                    <a:pt x="5" y="20"/>
                    <a:pt x="3" y="23"/>
                    <a:pt x="0" y="20"/>
                  </a:cubicBezTo>
                  <a:lnTo>
                    <a:pt x="0" y="30"/>
                  </a:lnTo>
                  <a:cubicBezTo>
                    <a:pt x="5" y="46"/>
                    <a:pt x="16" y="61"/>
                    <a:pt x="16" y="79"/>
                  </a:cubicBezTo>
                  <a:cubicBezTo>
                    <a:pt x="8" y="110"/>
                    <a:pt x="39" y="115"/>
                    <a:pt x="39"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43" name="Freeform 16"/>
            <p:cNvSpPr>
              <a:spLocks/>
            </p:cNvSpPr>
            <p:nvPr/>
          </p:nvSpPr>
          <p:spPr bwMode="auto">
            <a:xfrm>
              <a:off x="4316" y="1856"/>
              <a:ext cx="34" cy="48"/>
            </a:xfrm>
            <a:custGeom>
              <a:avLst/>
              <a:gdLst>
                <a:gd name="T0" fmla="*/ 3 w 103"/>
                <a:gd name="T1" fmla="*/ 64 h 143"/>
                <a:gd name="T2" fmla="*/ 5 w 103"/>
                <a:gd name="T3" fmla="*/ 64 h 143"/>
                <a:gd name="T4" fmla="*/ 21 w 103"/>
                <a:gd name="T5" fmla="*/ 123 h 143"/>
                <a:gd name="T6" fmla="*/ 44 w 103"/>
                <a:gd name="T7" fmla="*/ 143 h 143"/>
                <a:gd name="T8" fmla="*/ 87 w 103"/>
                <a:gd name="T9" fmla="*/ 125 h 143"/>
                <a:gd name="T10" fmla="*/ 74 w 103"/>
                <a:gd name="T11" fmla="*/ 77 h 143"/>
                <a:gd name="T12" fmla="*/ 3 w 103"/>
                <a:gd name="T13" fmla="*/ 0 h 143"/>
                <a:gd name="T14" fmla="*/ 3 w 103"/>
                <a:gd name="T15" fmla="*/ 6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43">
                  <a:moveTo>
                    <a:pt x="3" y="64"/>
                  </a:moveTo>
                  <a:lnTo>
                    <a:pt x="5" y="64"/>
                  </a:lnTo>
                  <a:cubicBezTo>
                    <a:pt x="3" y="92"/>
                    <a:pt x="26" y="95"/>
                    <a:pt x="21" y="123"/>
                  </a:cubicBezTo>
                  <a:cubicBezTo>
                    <a:pt x="31" y="128"/>
                    <a:pt x="28" y="143"/>
                    <a:pt x="44" y="143"/>
                  </a:cubicBezTo>
                  <a:cubicBezTo>
                    <a:pt x="46" y="125"/>
                    <a:pt x="69" y="131"/>
                    <a:pt x="87" y="125"/>
                  </a:cubicBezTo>
                  <a:cubicBezTo>
                    <a:pt x="103" y="110"/>
                    <a:pt x="72" y="95"/>
                    <a:pt x="74" y="77"/>
                  </a:cubicBezTo>
                  <a:cubicBezTo>
                    <a:pt x="51" y="51"/>
                    <a:pt x="33" y="13"/>
                    <a:pt x="3" y="0"/>
                  </a:cubicBezTo>
                  <a:cubicBezTo>
                    <a:pt x="0" y="25"/>
                    <a:pt x="10" y="46"/>
                    <a:pt x="3" y="6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44" name="Freeform 17"/>
            <p:cNvSpPr>
              <a:spLocks/>
            </p:cNvSpPr>
            <p:nvPr/>
          </p:nvSpPr>
          <p:spPr bwMode="auto">
            <a:xfrm>
              <a:off x="4429" y="1884"/>
              <a:ext cx="118" cy="147"/>
            </a:xfrm>
            <a:custGeom>
              <a:avLst/>
              <a:gdLst>
                <a:gd name="T0" fmla="*/ 54 w 354"/>
                <a:gd name="T1" fmla="*/ 311 h 444"/>
                <a:gd name="T2" fmla="*/ 87 w 354"/>
                <a:gd name="T3" fmla="*/ 367 h 444"/>
                <a:gd name="T4" fmla="*/ 136 w 354"/>
                <a:gd name="T5" fmla="*/ 411 h 444"/>
                <a:gd name="T6" fmla="*/ 180 w 354"/>
                <a:gd name="T7" fmla="*/ 434 h 444"/>
                <a:gd name="T8" fmla="*/ 203 w 354"/>
                <a:gd name="T9" fmla="*/ 442 h 444"/>
                <a:gd name="T10" fmla="*/ 270 w 354"/>
                <a:gd name="T11" fmla="*/ 439 h 444"/>
                <a:gd name="T12" fmla="*/ 311 w 354"/>
                <a:gd name="T13" fmla="*/ 416 h 444"/>
                <a:gd name="T14" fmla="*/ 341 w 354"/>
                <a:gd name="T15" fmla="*/ 367 h 444"/>
                <a:gd name="T16" fmla="*/ 341 w 354"/>
                <a:gd name="T17" fmla="*/ 357 h 444"/>
                <a:gd name="T18" fmla="*/ 349 w 354"/>
                <a:gd name="T19" fmla="*/ 349 h 444"/>
                <a:gd name="T20" fmla="*/ 354 w 354"/>
                <a:gd name="T21" fmla="*/ 324 h 444"/>
                <a:gd name="T22" fmla="*/ 352 w 354"/>
                <a:gd name="T23" fmla="*/ 254 h 444"/>
                <a:gd name="T24" fmla="*/ 349 w 354"/>
                <a:gd name="T25" fmla="*/ 224 h 444"/>
                <a:gd name="T26" fmla="*/ 239 w 354"/>
                <a:gd name="T27" fmla="*/ 44 h 444"/>
                <a:gd name="T28" fmla="*/ 188 w 354"/>
                <a:gd name="T29" fmla="*/ 13 h 444"/>
                <a:gd name="T30" fmla="*/ 180 w 354"/>
                <a:gd name="T31" fmla="*/ 13 h 444"/>
                <a:gd name="T32" fmla="*/ 170 w 354"/>
                <a:gd name="T33" fmla="*/ 8 h 444"/>
                <a:gd name="T34" fmla="*/ 162 w 354"/>
                <a:gd name="T35" fmla="*/ 8 h 444"/>
                <a:gd name="T36" fmla="*/ 152 w 354"/>
                <a:gd name="T37" fmla="*/ 0 h 444"/>
                <a:gd name="T38" fmla="*/ 87 w 354"/>
                <a:gd name="T39" fmla="*/ 0 h 444"/>
                <a:gd name="T40" fmla="*/ 62 w 354"/>
                <a:gd name="T41" fmla="*/ 13 h 444"/>
                <a:gd name="T42" fmla="*/ 39 w 354"/>
                <a:gd name="T43" fmla="*/ 39 h 444"/>
                <a:gd name="T44" fmla="*/ 18 w 354"/>
                <a:gd name="T45" fmla="*/ 72 h 444"/>
                <a:gd name="T46" fmla="*/ 13 w 354"/>
                <a:gd name="T47" fmla="*/ 80 h 444"/>
                <a:gd name="T48" fmla="*/ 13 w 354"/>
                <a:gd name="T49" fmla="*/ 90 h 444"/>
                <a:gd name="T50" fmla="*/ 8 w 354"/>
                <a:gd name="T51" fmla="*/ 100 h 444"/>
                <a:gd name="T52" fmla="*/ 0 w 354"/>
                <a:gd name="T53" fmla="*/ 152 h 444"/>
                <a:gd name="T54" fmla="*/ 3 w 354"/>
                <a:gd name="T55" fmla="*/ 152 h 444"/>
                <a:gd name="T56" fmla="*/ 54 w 354"/>
                <a:gd name="T57" fmla="*/ 3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444">
                  <a:moveTo>
                    <a:pt x="54" y="311"/>
                  </a:moveTo>
                  <a:cubicBezTo>
                    <a:pt x="64" y="331"/>
                    <a:pt x="75" y="349"/>
                    <a:pt x="87" y="367"/>
                  </a:cubicBezTo>
                  <a:cubicBezTo>
                    <a:pt x="105" y="378"/>
                    <a:pt x="123" y="393"/>
                    <a:pt x="136" y="411"/>
                  </a:cubicBezTo>
                  <a:cubicBezTo>
                    <a:pt x="152" y="416"/>
                    <a:pt x="170" y="426"/>
                    <a:pt x="180" y="434"/>
                  </a:cubicBezTo>
                  <a:cubicBezTo>
                    <a:pt x="188" y="437"/>
                    <a:pt x="203" y="429"/>
                    <a:pt x="203" y="442"/>
                  </a:cubicBezTo>
                  <a:lnTo>
                    <a:pt x="270" y="439"/>
                  </a:lnTo>
                  <a:cubicBezTo>
                    <a:pt x="293" y="444"/>
                    <a:pt x="290" y="413"/>
                    <a:pt x="311" y="416"/>
                  </a:cubicBezTo>
                  <a:cubicBezTo>
                    <a:pt x="321" y="396"/>
                    <a:pt x="329" y="383"/>
                    <a:pt x="341" y="367"/>
                  </a:cubicBezTo>
                  <a:lnTo>
                    <a:pt x="341" y="357"/>
                  </a:lnTo>
                  <a:cubicBezTo>
                    <a:pt x="341" y="354"/>
                    <a:pt x="344" y="349"/>
                    <a:pt x="349" y="349"/>
                  </a:cubicBezTo>
                  <a:cubicBezTo>
                    <a:pt x="352" y="342"/>
                    <a:pt x="344" y="326"/>
                    <a:pt x="354" y="324"/>
                  </a:cubicBezTo>
                  <a:lnTo>
                    <a:pt x="352" y="254"/>
                  </a:lnTo>
                  <a:cubicBezTo>
                    <a:pt x="354" y="239"/>
                    <a:pt x="331" y="234"/>
                    <a:pt x="349" y="224"/>
                  </a:cubicBezTo>
                  <a:cubicBezTo>
                    <a:pt x="318" y="157"/>
                    <a:pt x="290" y="95"/>
                    <a:pt x="239" y="44"/>
                  </a:cubicBezTo>
                  <a:cubicBezTo>
                    <a:pt x="218" y="34"/>
                    <a:pt x="203" y="26"/>
                    <a:pt x="188" y="13"/>
                  </a:cubicBezTo>
                  <a:lnTo>
                    <a:pt x="180" y="13"/>
                  </a:lnTo>
                  <a:cubicBezTo>
                    <a:pt x="175" y="13"/>
                    <a:pt x="170" y="13"/>
                    <a:pt x="170" y="8"/>
                  </a:cubicBezTo>
                  <a:lnTo>
                    <a:pt x="162" y="8"/>
                  </a:lnTo>
                  <a:cubicBezTo>
                    <a:pt x="157" y="8"/>
                    <a:pt x="152" y="5"/>
                    <a:pt x="152" y="0"/>
                  </a:cubicBezTo>
                  <a:lnTo>
                    <a:pt x="87" y="0"/>
                  </a:lnTo>
                  <a:cubicBezTo>
                    <a:pt x="80" y="8"/>
                    <a:pt x="75" y="13"/>
                    <a:pt x="62" y="13"/>
                  </a:cubicBezTo>
                  <a:cubicBezTo>
                    <a:pt x="64" y="31"/>
                    <a:pt x="44" y="29"/>
                    <a:pt x="39" y="39"/>
                  </a:cubicBezTo>
                  <a:cubicBezTo>
                    <a:pt x="31" y="49"/>
                    <a:pt x="23" y="59"/>
                    <a:pt x="18" y="72"/>
                  </a:cubicBezTo>
                  <a:cubicBezTo>
                    <a:pt x="21" y="77"/>
                    <a:pt x="18" y="82"/>
                    <a:pt x="13" y="80"/>
                  </a:cubicBezTo>
                  <a:lnTo>
                    <a:pt x="13" y="90"/>
                  </a:lnTo>
                  <a:cubicBezTo>
                    <a:pt x="13" y="95"/>
                    <a:pt x="13" y="100"/>
                    <a:pt x="8" y="100"/>
                  </a:cubicBezTo>
                  <a:cubicBezTo>
                    <a:pt x="5" y="118"/>
                    <a:pt x="13" y="141"/>
                    <a:pt x="0" y="152"/>
                  </a:cubicBezTo>
                  <a:lnTo>
                    <a:pt x="3" y="152"/>
                  </a:lnTo>
                  <a:cubicBezTo>
                    <a:pt x="8" y="216"/>
                    <a:pt x="26" y="265"/>
                    <a:pt x="54" y="31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45" name="Freeform 18"/>
            <p:cNvSpPr>
              <a:spLocks/>
            </p:cNvSpPr>
            <p:nvPr/>
          </p:nvSpPr>
          <p:spPr bwMode="auto">
            <a:xfrm>
              <a:off x="4315" y="1900"/>
              <a:ext cx="118" cy="154"/>
            </a:xfrm>
            <a:custGeom>
              <a:avLst/>
              <a:gdLst>
                <a:gd name="T0" fmla="*/ 310 w 356"/>
                <a:gd name="T1" fmla="*/ 413 h 467"/>
                <a:gd name="T2" fmla="*/ 339 w 356"/>
                <a:gd name="T3" fmla="*/ 369 h 467"/>
                <a:gd name="T4" fmla="*/ 339 w 356"/>
                <a:gd name="T5" fmla="*/ 351 h 467"/>
                <a:gd name="T6" fmla="*/ 339 w 356"/>
                <a:gd name="T7" fmla="*/ 218 h 467"/>
                <a:gd name="T8" fmla="*/ 326 w 356"/>
                <a:gd name="T9" fmla="*/ 192 h 467"/>
                <a:gd name="T10" fmla="*/ 280 w 356"/>
                <a:gd name="T11" fmla="*/ 107 h 467"/>
                <a:gd name="T12" fmla="*/ 221 w 356"/>
                <a:gd name="T13" fmla="*/ 46 h 467"/>
                <a:gd name="T14" fmla="*/ 177 w 356"/>
                <a:gd name="T15" fmla="*/ 23 h 467"/>
                <a:gd name="T16" fmla="*/ 169 w 356"/>
                <a:gd name="T17" fmla="*/ 23 h 467"/>
                <a:gd name="T18" fmla="*/ 159 w 356"/>
                <a:gd name="T19" fmla="*/ 15 h 467"/>
                <a:gd name="T20" fmla="*/ 56 w 356"/>
                <a:gd name="T21" fmla="*/ 33 h 467"/>
                <a:gd name="T22" fmla="*/ 38 w 356"/>
                <a:gd name="T23" fmla="*/ 53 h 467"/>
                <a:gd name="T24" fmla="*/ 5 w 356"/>
                <a:gd name="T25" fmla="*/ 164 h 467"/>
                <a:gd name="T26" fmla="*/ 2 w 356"/>
                <a:gd name="T27" fmla="*/ 164 h 467"/>
                <a:gd name="T28" fmla="*/ 5 w 356"/>
                <a:gd name="T29" fmla="*/ 197 h 467"/>
                <a:gd name="T30" fmla="*/ 18 w 356"/>
                <a:gd name="T31" fmla="*/ 254 h 467"/>
                <a:gd name="T32" fmla="*/ 46 w 356"/>
                <a:gd name="T33" fmla="*/ 323 h 467"/>
                <a:gd name="T34" fmla="*/ 87 w 356"/>
                <a:gd name="T35" fmla="*/ 395 h 467"/>
                <a:gd name="T36" fmla="*/ 95 w 356"/>
                <a:gd name="T37" fmla="*/ 395 h 467"/>
                <a:gd name="T38" fmla="*/ 108 w 356"/>
                <a:gd name="T39" fmla="*/ 413 h 467"/>
                <a:gd name="T40" fmla="*/ 126 w 356"/>
                <a:gd name="T41" fmla="*/ 425 h 467"/>
                <a:gd name="T42" fmla="*/ 174 w 356"/>
                <a:gd name="T43" fmla="*/ 456 h 467"/>
                <a:gd name="T44" fmla="*/ 200 w 356"/>
                <a:gd name="T45" fmla="*/ 461 h 467"/>
                <a:gd name="T46" fmla="*/ 282 w 356"/>
                <a:gd name="T47" fmla="*/ 449 h 467"/>
                <a:gd name="T48" fmla="*/ 310 w 356"/>
                <a:gd name="T49" fmla="*/ 41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467">
                  <a:moveTo>
                    <a:pt x="310" y="413"/>
                  </a:moveTo>
                  <a:cubicBezTo>
                    <a:pt x="321" y="402"/>
                    <a:pt x="326" y="379"/>
                    <a:pt x="339" y="369"/>
                  </a:cubicBezTo>
                  <a:lnTo>
                    <a:pt x="339" y="351"/>
                  </a:lnTo>
                  <a:cubicBezTo>
                    <a:pt x="356" y="307"/>
                    <a:pt x="328" y="256"/>
                    <a:pt x="339" y="218"/>
                  </a:cubicBezTo>
                  <a:cubicBezTo>
                    <a:pt x="328" y="215"/>
                    <a:pt x="323" y="205"/>
                    <a:pt x="326" y="192"/>
                  </a:cubicBezTo>
                  <a:cubicBezTo>
                    <a:pt x="318" y="156"/>
                    <a:pt x="290" y="138"/>
                    <a:pt x="280" y="107"/>
                  </a:cubicBezTo>
                  <a:cubicBezTo>
                    <a:pt x="274" y="74"/>
                    <a:pt x="231" y="77"/>
                    <a:pt x="221" y="46"/>
                  </a:cubicBezTo>
                  <a:cubicBezTo>
                    <a:pt x="205" y="41"/>
                    <a:pt x="187" y="30"/>
                    <a:pt x="177" y="23"/>
                  </a:cubicBezTo>
                  <a:lnTo>
                    <a:pt x="169" y="23"/>
                  </a:lnTo>
                  <a:cubicBezTo>
                    <a:pt x="164" y="23"/>
                    <a:pt x="159" y="20"/>
                    <a:pt x="159" y="15"/>
                  </a:cubicBezTo>
                  <a:cubicBezTo>
                    <a:pt x="126" y="23"/>
                    <a:pt x="72" y="0"/>
                    <a:pt x="56" y="33"/>
                  </a:cubicBezTo>
                  <a:cubicBezTo>
                    <a:pt x="43" y="35"/>
                    <a:pt x="59" y="61"/>
                    <a:pt x="38" y="53"/>
                  </a:cubicBezTo>
                  <a:cubicBezTo>
                    <a:pt x="18" y="84"/>
                    <a:pt x="2" y="115"/>
                    <a:pt x="5" y="164"/>
                  </a:cubicBezTo>
                  <a:lnTo>
                    <a:pt x="2" y="164"/>
                  </a:lnTo>
                  <a:lnTo>
                    <a:pt x="5" y="197"/>
                  </a:lnTo>
                  <a:cubicBezTo>
                    <a:pt x="13" y="215"/>
                    <a:pt x="0" y="246"/>
                    <a:pt x="18" y="254"/>
                  </a:cubicBezTo>
                  <a:cubicBezTo>
                    <a:pt x="23" y="277"/>
                    <a:pt x="31" y="305"/>
                    <a:pt x="46" y="323"/>
                  </a:cubicBezTo>
                  <a:cubicBezTo>
                    <a:pt x="54" y="351"/>
                    <a:pt x="77" y="366"/>
                    <a:pt x="87" y="395"/>
                  </a:cubicBezTo>
                  <a:lnTo>
                    <a:pt x="95" y="395"/>
                  </a:lnTo>
                  <a:cubicBezTo>
                    <a:pt x="97" y="400"/>
                    <a:pt x="113" y="400"/>
                    <a:pt x="108" y="413"/>
                  </a:cubicBezTo>
                  <a:cubicBezTo>
                    <a:pt x="118" y="408"/>
                    <a:pt x="118" y="420"/>
                    <a:pt x="126" y="425"/>
                  </a:cubicBezTo>
                  <a:cubicBezTo>
                    <a:pt x="146" y="433"/>
                    <a:pt x="159" y="441"/>
                    <a:pt x="174" y="456"/>
                  </a:cubicBezTo>
                  <a:cubicBezTo>
                    <a:pt x="182" y="459"/>
                    <a:pt x="197" y="451"/>
                    <a:pt x="200" y="461"/>
                  </a:cubicBezTo>
                  <a:cubicBezTo>
                    <a:pt x="233" y="467"/>
                    <a:pt x="254" y="454"/>
                    <a:pt x="282" y="449"/>
                  </a:cubicBezTo>
                  <a:cubicBezTo>
                    <a:pt x="280" y="428"/>
                    <a:pt x="308" y="433"/>
                    <a:pt x="310" y="4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46" name="Freeform 19"/>
            <p:cNvSpPr>
              <a:spLocks/>
            </p:cNvSpPr>
            <p:nvPr/>
          </p:nvSpPr>
          <p:spPr bwMode="auto">
            <a:xfrm>
              <a:off x="4567" y="1919"/>
              <a:ext cx="31" cy="48"/>
            </a:xfrm>
            <a:custGeom>
              <a:avLst/>
              <a:gdLst>
                <a:gd name="T0" fmla="*/ 52 w 95"/>
                <a:gd name="T1" fmla="*/ 143 h 143"/>
                <a:gd name="T2" fmla="*/ 95 w 95"/>
                <a:gd name="T3" fmla="*/ 120 h 143"/>
                <a:gd name="T4" fmla="*/ 80 w 95"/>
                <a:gd name="T5" fmla="*/ 92 h 143"/>
                <a:gd name="T6" fmla="*/ 34 w 95"/>
                <a:gd name="T7" fmla="*/ 18 h 143"/>
                <a:gd name="T8" fmla="*/ 0 w 95"/>
                <a:gd name="T9" fmla="*/ 0 h 143"/>
                <a:gd name="T10" fmla="*/ 26 w 95"/>
                <a:gd name="T11" fmla="*/ 143 h 143"/>
                <a:gd name="T12" fmla="*/ 52 w 95"/>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95" h="143">
                  <a:moveTo>
                    <a:pt x="52" y="143"/>
                  </a:moveTo>
                  <a:cubicBezTo>
                    <a:pt x="57" y="125"/>
                    <a:pt x="82" y="130"/>
                    <a:pt x="95" y="120"/>
                  </a:cubicBezTo>
                  <a:lnTo>
                    <a:pt x="80" y="92"/>
                  </a:lnTo>
                  <a:cubicBezTo>
                    <a:pt x="64" y="66"/>
                    <a:pt x="52" y="43"/>
                    <a:pt x="34" y="18"/>
                  </a:cubicBezTo>
                  <a:cubicBezTo>
                    <a:pt x="23" y="12"/>
                    <a:pt x="13" y="5"/>
                    <a:pt x="0" y="0"/>
                  </a:cubicBezTo>
                  <a:cubicBezTo>
                    <a:pt x="3" y="53"/>
                    <a:pt x="18" y="92"/>
                    <a:pt x="26" y="143"/>
                  </a:cubicBezTo>
                  <a:lnTo>
                    <a:pt x="52" y="14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47" name="Freeform 20"/>
            <p:cNvSpPr>
              <a:spLocks/>
            </p:cNvSpPr>
            <p:nvPr/>
          </p:nvSpPr>
          <p:spPr bwMode="auto">
            <a:xfrm>
              <a:off x="4565" y="1971"/>
              <a:ext cx="91" cy="123"/>
            </a:xfrm>
            <a:custGeom>
              <a:avLst/>
              <a:gdLst>
                <a:gd name="T0" fmla="*/ 262 w 275"/>
                <a:gd name="T1" fmla="*/ 167 h 370"/>
                <a:gd name="T2" fmla="*/ 157 w 275"/>
                <a:gd name="T3" fmla="*/ 18 h 370"/>
                <a:gd name="T4" fmla="*/ 126 w 275"/>
                <a:gd name="T5" fmla="*/ 3 h 370"/>
                <a:gd name="T6" fmla="*/ 67 w 275"/>
                <a:gd name="T7" fmla="*/ 3 h 370"/>
                <a:gd name="T8" fmla="*/ 49 w 275"/>
                <a:gd name="T9" fmla="*/ 15 h 370"/>
                <a:gd name="T10" fmla="*/ 49 w 275"/>
                <a:gd name="T11" fmla="*/ 26 h 370"/>
                <a:gd name="T12" fmla="*/ 10 w 275"/>
                <a:gd name="T13" fmla="*/ 72 h 370"/>
                <a:gd name="T14" fmla="*/ 5 w 275"/>
                <a:gd name="T15" fmla="*/ 95 h 370"/>
                <a:gd name="T16" fmla="*/ 0 w 275"/>
                <a:gd name="T17" fmla="*/ 131 h 370"/>
                <a:gd name="T18" fmla="*/ 3 w 275"/>
                <a:gd name="T19" fmla="*/ 131 h 370"/>
                <a:gd name="T20" fmla="*/ 8 w 275"/>
                <a:gd name="T21" fmla="*/ 172 h 370"/>
                <a:gd name="T22" fmla="*/ 36 w 275"/>
                <a:gd name="T23" fmla="*/ 272 h 370"/>
                <a:gd name="T24" fmla="*/ 46 w 275"/>
                <a:gd name="T25" fmla="*/ 272 h 370"/>
                <a:gd name="T26" fmla="*/ 93 w 275"/>
                <a:gd name="T27" fmla="*/ 334 h 370"/>
                <a:gd name="T28" fmla="*/ 128 w 275"/>
                <a:gd name="T29" fmla="*/ 357 h 370"/>
                <a:gd name="T30" fmla="*/ 154 w 275"/>
                <a:gd name="T31" fmla="*/ 364 h 370"/>
                <a:gd name="T32" fmla="*/ 218 w 275"/>
                <a:gd name="T33" fmla="*/ 352 h 370"/>
                <a:gd name="T34" fmla="*/ 236 w 275"/>
                <a:gd name="T35" fmla="*/ 334 h 370"/>
                <a:gd name="T36" fmla="*/ 254 w 275"/>
                <a:gd name="T37" fmla="*/ 300 h 370"/>
                <a:gd name="T38" fmla="*/ 262 w 275"/>
                <a:gd name="T39" fmla="*/ 290 h 370"/>
                <a:gd name="T40" fmla="*/ 267 w 275"/>
                <a:gd name="T41" fmla="*/ 264 h 370"/>
                <a:gd name="T42" fmla="*/ 262 w 275"/>
                <a:gd name="T43" fmla="*/ 16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370">
                  <a:moveTo>
                    <a:pt x="262" y="167"/>
                  </a:moveTo>
                  <a:cubicBezTo>
                    <a:pt x="239" y="108"/>
                    <a:pt x="213" y="51"/>
                    <a:pt x="157" y="18"/>
                  </a:cubicBezTo>
                  <a:cubicBezTo>
                    <a:pt x="157" y="0"/>
                    <a:pt x="128" y="18"/>
                    <a:pt x="126" y="3"/>
                  </a:cubicBezTo>
                  <a:lnTo>
                    <a:pt x="67" y="3"/>
                  </a:lnTo>
                  <a:cubicBezTo>
                    <a:pt x="62" y="8"/>
                    <a:pt x="62" y="21"/>
                    <a:pt x="49" y="15"/>
                  </a:cubicBezTo>
                  <a:lnTo>
                    <a:pt x="49" y="26"/>
                  </a:lnTo>
                  <a:cubicBezTo>
                    <a:pt x="18" y="26"/>
                    <a:pt x="34" y="62"/>
                    <a:pt x="10" y="72"/>
                  </a:cubicBezTo>
                  <a:cubicBezTo>
                    <a:pt x="8" y="80"/>
                    <a:pt x="16" y="95"/>
                    <a:pt x="5" y="95"/>
                  </a:cubicBezTo>
                  <a:cubicBezTo>
                    <a:pt x="3" y="108"/>
                    <a:pt x="10" y="126"/>
                    <a:pt x="0" y="131"/>
                  </a:cubicBezTo>
                  <a:lnTo>
                    <a:pt x="3" y="131"/>
                  </a:lnTo>
                  <a:lnTo>
                    <a:pt x="8" y="172"/>
                  </a:lnTo>
                  <a:cubicBezTo>
                    <a:pt x="21" y="205"/>
                    <a:pt x="18" y="244"/>
                    <a:pt x="36" y="272"/>
                  </a:cubicBezTo>
                  <a:lnTo>
                    <a:pt x="46" y="272"/>
                  </a:lnTo>
                  <a:cubicBezTo>
                    <a:pt x="49" y="303"/>
                    <a:pt x="77" y="313"/>
                    <a:pt x="93" y="334"/>
                  </a:cubicBezTo>
                  <a:cubicBezTo>
                    <a:pt x="108" y="334"/>
                    <a:pt x="113" y="354"/>
                    <a:pt x="128" y="357"/>
                  </a:cubicBezTo>
                  <a:cubicBezTo>
                    <a:pt x="136" y="359"/>
                    <a:pt x="152" y="352"/>
                    <a:pt x="154" y="364"/>
                  </a:cubicBezTo>
                  <a:cubicBezTo>
                    <a:pt x="180" y="370"/>
                    <a:pt x="195" y="357"/>
                    <a:pt x="218" y="352"/>
                  </a:cubicBezTo>
                  <a:cubicBezTo>
                    <a:pt x="211" y="334"/>
                    <a:pt x="236" y="346"/>
                    <a:pt x="236" y="334"/>
                  </a:cubicBezTo>
                  <a:cubicBezTo>
                    <a:pt x="241" y="321"/>
                    <a:pt x="252" y="311"/>
                    <a:pt x="254" y="300"/>
                  </a:cubicBezTo>
                  <a:cubicBezTo>
                    <a:pt x="254" y="295"/>
                    <a:pt x="254" y="290"/>
                    <a:pt x="262" y="290"/>
                  </a:cubicBezTo>
                  <a:cubicBezTo>
                    <a:pt x="262" y="282"/>
                    <a:pt x="254" y="267"/>
                    <a:pt x="267" y="264"/>
                  </a:cubicBezTo>
                  <a:cubicBezTo>
                    <a:pt x="275" y="226"/>
                    <a:pt x="254" y="205"/>
                    <a:pt x="262" y="16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48" name="Freeform 21"/>
            <p:cNvSpPr>
              <a:spLocks/>
            </p:cNvSpPr>
            <p:nvPr/>
          </p:nvSpPr>
          <p:spPr bwMode="auto">
            <a:xfrm>
              <a:off x="4266" y="1996"/>
              <a:ext cx="32" cy="49"/>
            </a:xfrm>
            <a:custGeom>
              <a:avLst/>
              <a:gdLst>
                <a:gd name="T0" fmla="*/ 41 w 95"/>
                <a:gd name="T1" fmla="*/ 146 h 146"/>
                <a:gd name="T2" fmla="*/ 95 w 95"/>
                <a:gd name="T3" fmla="*/ 118 h 146"/>
                <a:gd name="T4" fmla="*/ 89 w 95"/>
                <a:gd name="T5" fmla="*/ 103 h 146"/>
                <a:gd name="T6" fmla="*/ 54 w 95"/>
                <a:gd name="T7" fmla="*/ 44 h 146"/>
                <a:gd name="T8" fmla="*/ 0 w 95"/>
                <a:gd name="T9" fmla="*/ 0 h 146"/>
                <a:gd name="T10" fmla="*/ 2 w 95"/>
                <a:gd name="T11" fmla="*/ 46 h 146"/>
                <a:gd name="T12" fmla="*/ 30 w 95"/>
                <a:gd name="T13" fmla="*/ 146 h 146"/>
                <a:gd name="T14" fmla="*/ 41 w 95"/>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46">
                  <a:moveTo>
                    <a:pt x="41" y="146"/>
                  </a:moveTo>
                  <a:cubicBezTo>
                    <a:pt x="59" y="139"/>
                    <a:pt x="79" y="126"/>
                    <a:pt x="95" y="118"/>
                  </a:cubicBezTo>
                  <a:lnTo>
                    <a:pt x="89" y="103"/>
                  </a:lnTo>
                  <a:cubicBezTo>
                    <a:pt x="77" y="82"/>
                    <a:pt x="64" y="64"/>
                    <a:pt x="54" y="44"/>
                  </a:cubicBezTo>
                  <a:cubicBezTo>
                    <a:pt x="33" y="33"/>
                    <a:pt x="23" y="8"/>
                    <a:pt x="0" y="0"/>
                  </a:cubicBezTo>
                  <a:lnTo>
                    <a:pt x="2" y="46"/>
                  </a:lnTo>
                  <a:cubicBezTo>
                    <a:pt x="15" y="80"/>
                    <a:pt x="15" y="118"/>
                    <a:pt x="30" y="146"/>
                  </a:cubicBezTo>
                  <a:lnTo>
                    <a:pt x="41" y="14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49" name="Freeform 22"/>
            <p:cNvSpPr>
              <a:spLocks/>
            </p:cNvSpPr>
            <p:nvPr/>
          </p:nvSpPr>
          <p:spPr bwMode="auto">
            <a:xfrm>
              <a:off x="4269" y="2040"/>
              <a:ext cx="108" cy="140"/>
            </a:xfrm>
            <a:custGeom>
              <a:avLst/>
              <a:gdLst>
                <a:gd name="T0" fmla="*/ 238 w 323"/>
                <a:gd name="T1" fmla="*/ 70 h 421"/>
                <a:gd name="T2" fmla="*/ 231 w 323"/>
                <a:gd name="T3" fmla="*/ 70 h 421"/>
                <a:gd name="T4" fmla="*/ 197 w 323"/>
                <a:gd name="T5" fmla="*/ 36 h 421"/>
                <a:gd name="T6" fmla="*/ 146 w 323"/>
                <a:gd name="T7" fmla="*/ 8 h 421"/>
                <a:gd name="T8" fmla="*/ 15 w 323"/>
                <a:gd name="T9" fmla="*/ 93 h 421"/>
                <a:gd name="T10" fmla="*/ 20 w 323"/>
                <a:gd name="T11" fmla="*/ 95 h 421"/>
                <a:gd name="T12" fmla="*/ 8 w 323"/>
                <a:gd name="T13" fmla="*/ 113 h 421"/>
                <a:gd name="T14" fmla="*/ 18 w 323"/>
                <a:gd name="T15" fmla="*/ 203 h 421"/>
                <a:gd name="T16" fmla="*/ 51 w 323"/>
                <a:gd name="T17" fmla="*/ 308 h 421"/>
                <a:gd name="T18" fmla="*/ 100 w 323"/>
                <a:gd name="T19" fmla="*/ 370 h 421"/>
                <a:gd name="T20" fmla="*/ 154 w 323"/>
                <a:gd name="T21" fmla="*/ 401 h 421"/>
                <a:gd name="T22" fmla="*/ 162 w 323"/>
                <a:gd name="T23" fmla="*/ 406 h 421"/>
                <a:gd name="T24" fmla="*/ 172 w 323"/>
                <a:gd name="T25" fmla="*/ 406 h 421"/>
                <a:gd name="T26" fmla="*/ 182 w 323"/>
                <a:gd name="T27" fmla="*/ 414 h 421"/>
                <a:gd name="T28" fmla="*/ 282 w 323"/>
                <a:gd name="T29" fmla="*/ 383 h 421"/>
                <a:gd name="T30" fmla="*/ 308 w 323"/>
                <a:gd name="T31" fmla="*/ 344 h 421"/>
                <a:gd name="T32" fmla="*/ 310 w 323"/>
                <a:gd name="T33" fmla="*/ 313 h 421"/>
                <a:gd name="T34" fmla="*/ 313 w 323"/>
                <a:gd name="T35" fmla="*/ 313 h 421"/>
                <a:gd name="T36" fmla="*/ 321 w 323"/>
                <a:gd name="T37" fmla="*/ 290 h 421"/>
                <a:gd name="T38" fmla="*/ 274 w 323"/>
                <a:gd name="T39" fmla="*/ 126 h 421"/>
                <a:gd name="T40" fmla="*/ 238 w 323"/>
                <a:gd name="T41" fmla="*/ 7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421">
                  <a:moveTo>
                    <a:pt x="238" y="70"/>
                  </a:moveTo>
                  <a:lnTo>
                    <a:pt x="231" y="70"/>
                  </a:lnTo>
                  <a:cubicBezTo>
                    <a:pt x="226" y="52"/>
                    <a:pt x="205" y="52"/>
                    <a:pt x="197" y="36"/>
                  </a:cubicBezTo>
                  <a:cubicBezTo>
                    <a:pt x="185" y="24"/>
                    <a:pt x="159" y="26"/>
                    <a:pt x="146" y="8"/>
                  </a:cubicBezTo>
                  <a:cubicBezTo>
                    <a:pt x="77" y="0"/>
                    <a:pt x="33" y="42"/>
                    <a:pt x="15" y="93"/>
                  </a:cubicBezTo>
                  <a:cubicBezTo>
                    <a:pt x="18" y="93"/>
                    <a:pt x="20" y="93"/>
                    <a:pt x="20" y="95"/>
                  </a:cubicBezTo>
                  <a:cubicBezTo>
                    <a:pt x="13" y="101"/>
                    <a:pt x="20" y="113"/>
                    <a:pt x="8" y="113"/>
                  </a:cubicBezTo>
                  <a:cubicBezTo>
                    <a:pt x="13" y="144"/>
                    <a:pt x="0" y="185"/>
                    <a:pt x="18" y="203"/>
                  </a:cubicBezTo>
                  <a:cubicBezTo>
                    <a:pt x="26" y="242"/>
                    <a:pt x="41" y="272"/>
                    <a:pt x="51" y="308"/>
                  </a:cubicBezTo>
                  <a:cubicBezTo>
                    <a:pt x="69" y="329"/>
                    <a:pt x="90" y="344"/>
                    <a:pt x="100" y="370"/>
                  </a:cubicBezTo>
                  <a:cubicBezTo>
                    <a:pt x="120" y="378"/>
                    <a:pt x="136" y="390"/>
                    <a:pt x="154" y="401"/>
                  </a:cubicBezTo>
                  <a:cubicBezTo>
                    <a:pt x="159" y="401"/>
                    <a:pt x="164" y="401"/>
                    <a:pt x="162" y="406"/>
                  </a:cubicBezTo>
                  <a:lnTo>
                    <a:pt x="172" y="406"/>
                  </a:lnTo>
                  <a:cubicBezTo>
                    <a:pt x="177" y="406"/>
                    <a:pt x="182" y="408"/>
                    <a:pt x="182" y="414"/>
                  </a:cubicBezTo>
                  <a:cubicBezTo>
                    <a:pt x="228" y="421"/>
                    <a:pt x="256" y="401"/>
                    <a:pt x="282" y="383"/>
                  </a:cubicBezTo>
                  <a:cubicBezTo>
                    <a:pt x="282" y="365"/>
                    <a:pt x="305" y="360"/>
                    <a:pt x="308" y="344"/>
                  </a:cubicBezTo>
                  <a:cubicBezTo>
                    <a:pt x="308" y="334"/>
                    <a:pt x="305" y="324"/>
                    <a:pt x="310" y="313"/>
                  </a:cubicBezTo>
                  <a:lnTo>
                    <a:pt x="313" y="313"/>
                  </a:lnTo>
                  <a:cubicBezTo>
                    <a:pt x="315" y="306"/>
                    <a:pt x="308" y="290"/>
                    <a:pt x="321" y="290"/>
                  </a:cubicBezTo>
                  <a:cubicBezTo>
                    <a:pt x="323" y="221"/>
                    <a:pt x="292" y="178"/>
                    <a:pt x="274" y="126"/>
                  </a:cubicBezTo>
                  <a:cubicBezTo>
                    <a:pt x="262" y="108"/>
                    <a:pt x="251" y="90"/>
                    <a:pt x="238" y="7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50" name="Freeform 31"/>
          <p:cNvSpPr>
            <a:spLocks noEditPoints="1"/>
          </p:cNvSpPr>
          <p:nvPr/>
        </p:nvSpPr>
        <p:spPr bwMode="auto">
          <a:xfrm>
            <a:off x="6472987" y="3300186"/>
            <a:ext cx="1142372" cy="1142372"/>
          </a:xfrm>
          <a:custGeom>
            <a:avLst/>
            <a:gdLst>
              <a:gd name="T0" fmla="*/ 1854 w 3714"/>
              <a:gd name="T1" fmla="*/ 3664 h 3714"/>
              <a:gd name="T2" fmla="*/ 1861 w 3714"/>
              <a:gd name="T3" fmla="*/ 612 h 3714"/>
              <a:gd name="T4" fmla="*/ 1653 w 3714"/>
              <a:gd name="T5" fmla="*/ 803 h 3714"/>
              <a:gd name="T6" fmla="*/ 1307 w 3714"/>
              <a:gd name="T7" fmla="*/ 825 h 3714"/>
              <a:gd name="T8" fmla="*/ 2366 w 3714"/>
              <a:gd name="T9" fmla="*/ 789 h 3714"/>
              <a:gd name="T10" fmla="*/ 2216 w 3714"/>
              <a:gd name="T11" fmla="*/ 730 h 3714"/>
              <a:gd name="T12" fmla="*/ 1857 w 3714"/>
              <a:gd name="T13" fmla="*/ 855 h 3714"/>
              <a:gd name="T14" fmla="*/ 1320 w 3714"/>
              <a:gd name="T15" fmla="*/ 968 h 3714"/>
              <a:gd name="T16" fmla="*/ 1135 w 3714"/>
              <a:gd name="T17" fmla="*/ 1002 h 3714"/>
              <a:gd name="T18" fmla="*/ 2466 w 3714"/>
              <a:gd name="T19" fmla="*/ 1049 h 3714"/>
              <a:gd name="T20" fmla="*/ 1195 w 3714"/>
              <a:gd name="T21" fmla="*/ 1354 h 3714"/>
              <a:gd name="T22" fmla="*/ 2606 w 3714"/>
              <a:gd name="T23" fmla="*/ 1141 h 3714"/>
              <a:gd name="T24" fmla="*/ 1853 w 3714"/>
              <a:gd name="T25" fmla="*/ 1071 h 3714"/>
              <a:gd name="T26" fmla="*/ 2820 w 3714"/>
              <a:gd name="T27" fmla="*/ 1438 h 3714"/>
              <a:gd name="T28" fmla="*/ 2782 w 3714"/>
              <a:gd name="T29" fmla="*/ 1198 h 3714"/>
              <a:gd name="T30" fmla="*/ 1749 w 3714"/>
              <a:gd name="T31" fmla="*/ 1889 h 3714"/>
              <a:gd name="T32" fmla="*/ 1776 w 3714"/>
              <a:gd name="T33" fmla="*/ 1240 h 3714"/>
              <a:gd name="T34" fmla="*/ 808 w 3714"/>
              <a:gd name="T35" fmla="*/ 1530 h 3714"/>
              <a:gd name="T36" fmla="*/ 2839 w 3714"/>
              <a:gd name="T37" fmla="*/ 1648 h 3714"/>
              <a:gd name="T38" fmla="*/ 688 w 3714"/>
              <a:gd name="T39" fmla="*/ 1837 h 3714"/>
              <a:gd name="T40" fmla="*/ 1992 w 3714"/>
              <a:gd name="T41" fmla="*/ 1992 h 3714"/>
              <a:gd name="T42" fmla="*/ 2587 w 3714"/>
              <a:gd name="T43" fmla="*/ 1979 h 3714"/>
              <a:gd name="T44" fmla="*/ 2374 w 3714"/>
              <a:gd name="T45" fmla="*/ 1683 h 3714"/>
              <a:gd name="T46" fmla="*/ 2454 w 3714"/>
              <a:gd name="T47" fmla="*/ 1720 h 3714"/>
              <a:gd name="T48" fmla="*/ 1667 w 3714"/>
              <a:gd name="T49" fmla="*/ 1686 h 3714"/>
              <a:gd name="T50" fmla="*/ 1391 w 3714"/>
              <a:gd name="T51" fmla="*/ 2049 h 3714"/>
              <a:gd name="T52" fmla="*/ 1564 w 3714"/>
              <a:gd name="T53" fmla="*/ 1714 h 3714"/>
              <a:gd name="T54" fmla="*/ 2017 w 3714"/>
              <a:gd name="T55" fmla="*/ 1984 h 3714"/>
              <a:gd name="T56" fmla="*/ 615 w 3714"/>
              <a:gd name="T57" fmla="*/ 1918 h 3714"/>
              <a:gd name="T58" fmla="*/ 1235 w 3714"/>
              <a:gd name="T59" fmla="*/ 1722 h 3714"/>
              <a:gd name="T60" fmla="*/ 2470 w 3714"/>
              <a:gd name="T61" fmla="*/ 1811 h 3714"/>
              <a:gd name="T62" fmla="*/ 1174 w 3714"/>
              <a:gd name="T63" fmla="*/ 1962 h 3714"/>
              <a:gd name="T64" fmla="*/ 3311 w 3714"/>
              <a:gd name="T65" fmla="*/ 1973 h 3714"/>
              <a:gd name="T66" fmla="*/ 1302 w 3714"/>
              <a:gd name="T67" fmla="*/ 1976 h 3714"/>
              <a:gd name="T68" fmla="*/ 1263 w 3714"/>
              <a:gd name="T69" fmla="*/ 1867 h 3714"/>
              <a:gd name="T70" fmla="*/ 3278 w 3714"/>
              <a:gd name="T71" fmla="*/ 1882 h 3714"/>
              <a:gd name="T72" fmla="*/ 3098 w 3714"/>
              <a:gd name="T73" fmla="*/ 2228 h 3714"/>
              <a:gd name="T74" fmla="*/ 3123 w 3714"/>
              <a:gd name="T75" fmla="*/ 1982 h 3714"/>
              <a:gd name="T76" fmla="*/ 2361 w 3714"/>
              <a:gd name="T77" fmla="*/ 2017 h 3714"/>
              <a:gd name="T78" fmla="*/ 1304 w 3714"/>
              <a:gd name="T79" fmla="*/ 2046 h 3714"/>
              <a:gd name="T80" fmla="*/ 2341 w 3714"/>
              <a:gd name="T81" fmla="*/ 2143 h 3714"/>
              <a:gd name="T82" fmla="*/ 898 w 3714"/>
              <a:gd name="T83" fmla="*/ 2150 h 3714"/>
              <a:gd name="T84" fmla="*/ 755 w 3714"/>
              <a:gd name="T85" fmla="*/ 2236 h 3714"/>
              <a:gd name="T86" fmla="*/ 2960 w 3714"/>
              <a:gd name="T87" fmla="*/ 2248 h 3714"/>
              <a:gd name="T88" fmla="*/ 1042 w 3714"/>
              <a:gd name="T89" fmla="*/ 2429 h 3714"/>
              <a:gd name="T90" fmla="*/ 845 w 3714"/>
              <a:gd name="T91" fmla="*/ 2445 h 3714"/>
              <a:gd name="T92" fmla="*/ 2812 w 3714"/>
              <a:gd name="T93" fmla="*/ 2511 h 3714"/>
              <a:gd name="T94" fmla="*/ 2701 w 3714"/>
              <a:gd name="T95" fmla="*/ 2536 h 3714"/>
              <a:gd name="T96" fmla="*/ 1241 w 3714"/>
              <a:gd name="T97" fmla="*/ 2561 h 3714"/>
              <a:gd name="T98" fmla="*/ 1104 w 3714"/>
              <a:gd name="T99" fmla="*/ 2524 h 3714"/>
              <a:gd name="T100" fmla="*/ 2610 w 3714"/>
              <a:gd name="T101" fmla="*/ 2595 h 3714"/>
              <a:gd name="T102" fmla="*/ 2399 w 3714"/>
              <a:gd name="T103" fmla="*/ 2882 h 3714"/>
              <a:gd name="T104" fmla="*/ 2459 w 3714"/>
              <a:gd name="T105" fmla="*/ 2787 h 3714"/>
              <a:gd name="T106" fmla="*/ 1325 w 3714"/>
              <a:gd name="T107" fmla="*/ 2770 h 3714"/>
              <a:gd name="T108" fmla="*/ 1247 w 3714"/>
              <a:gd name="T109" fmla="*/ 2850 h 3714"/>
              <a:gd name="T110" fmla="*/ 2273 w 3714"/>
              <a:gd name="T111" fmla="*/ 3050 h 3714"/>
              <a:gd name="T112" fmla="*/ 1689 w 3714"/>
              <a:gd name="T113" fmla="*/ 2949 h 3714"/>
              <a:gd name="T114" fmla="*/ 1625 w 3714"/>
              <a:gd name="T115" fmla="*/ 2940 h 3714"/>
              <a:gd name="T116" fmla="*/ 1511 w 3714"/>
              <a:gd name="T117" fmla="*/ 3014 h 3714"/>
              <a:gd name="T118" fmla="*/ 2054 w 3714"/>
              <a:gd name="T119" fmla="*/ 3163 h 3714"/>
              <a:gd name="T120" fmla="*/ 1863 w 3714"/>
              <a:gd name="T121" fmla="*/ 3225 h 3714"/>
              <a:gd name="T122" fmla="*/ 1912 w 3714"/>
              <a:gd name="T123" fmla="*/ 3410 h 3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4" h="3714">
                <a:moveTo>
                  <a:pt x="1857" y="0"/>
                </a:moveTo>
                <a:lnTo>
                  <a:pt x="1856" y="1"/>
                </a:lnTo>
                <a:lnTo>
                  <a:pt x="0" y="1857"/>
                </a:lnTo>
                <a:lnTo>
                  <a:pt x="1857" y="3714"/>
                </a:lnTo>
                <a:lnTo>
                  <a:pt x="3714" y="1857"/>
                </a:lnTo>
                <a:lnTo>
                  <a:pt x="1857" y="0"/>
                </a:lnTo>
                <a:close/>
                <a:moveTo>
                  <a:pt x="1854" y="53"/>
                </a:moveTo>
                <a:lnTo>
                  <a:pt x="3660" y="1859"/>
                </a:lnTo>
                <a:lnTo>
                  <a:pt x="1854" y="3664"/>
                </a:lnTo>
                <a:lnTo>
                  <a:pt x="49" y="1859"/>
                </a:lnTo>
                <a:lnTo>
                  <a:pt x="1854" y="53"/>
                </a:lnTo>
                <a:close/>
                <a:moveTo>
                  <a:pt x="1854" y="100"/>
                </a:moveTo>
                <a:lnTo>
                  <a:pt x="95" y="1859"/>
                </a:lnTo>
                <a:lnTo>
                  <a:pt x="1854" y="3618"/>
                </a:lnTo>
                <a:lnTo>
                  <a:pt x="3613" y="1859"/>
                </a:lnTo>
                <a:lnTo>
                  <a:pt x="1854" y="100"/>
                </a:lnTo>
                <a:close/>
                <a:moveTo>
                  <a:pt x="1785" y="452"/>
                </a:moveTo>
                <a:cubicBezTo>
                  <a:pt x="1794" y="469"/>
                  <a:pt x="1849" y="586"/>
                  <a:pt x="1861" y="612"/>
                </a:cubicBezTo>
                <a:cubicBezTo>
                  <a:pt x="1873" y="586"/>
                  <a:pt x="1933" y="464"/>
                  <a:pt x="1939" y="452"/>
                </a:cubicBezTo>
                <a:lnTo>
                  <a:pt x="2020" y="494"/>
                </a:lnTo>
                <a:cubicBezTo>
                  <a:pt x="2006" y="516"/>
                  <a:pt x="1887" y="707"/>
                  <a:pt x="1858" y="751"/>
                </a:cubicBezTo>
                <a:lnTo>
                  <a:pt x="1854" y="751"/>
                </a:lnTo>
                <a:cubicBezTo>
                  <a:pt x="1813" y="689"/>
                  <a:pt x="1715" y="517"/>
                  <a:pt x="1702" y="497"/>
                </a:cubicBezTo>
                <a:lnTo>
                  <a:pt x="1785" y="452"/>
                </a:lnTo>
                <a:close/>
                <a:moveTo>
                  <a:pt x="1527" y="682"/>
                </a:moveTo>
                <a:cubicBezTo>
                  <a:pt x="1528" y="703"/>
                  <a:pt x="1528" y="769"/>
                  <a:pt x="1529" y="800"/>
                </a:cubicBezTo>
                <a:cubicBezTo>
                  <a:pt x="1550" y="801"/>
                  <a:pt x="1630" y="803"/>
                  <a:pt x="1653" y="803"/>
                </a:cubicBezTo>
                <a:lnTo>
                  <a:pt x="1647" y="894"/>
                </a:lnTo>
                <a:cubicBezTo>
                  <a:pt x="1636" y="893"/>
                  <a:pt x="1522" y="878"/>
                  <a:pt x="1478" y="870"/>
                </a:cubicBezTo>
                <a:lnTo>
                  <a:pt x="1477" y="870"/>
                </a:lnTo>
                <a:lnTo>
                  <a:pt x="1482" y="875"/>
                </a:lnTo>
                <a:cubicBezTo>
                  <a:pt x="1503" y="896"/>
                  <a:pt x="1565" y="957"/>
                  <a:pt x="1571" y="962"/>
                </a:cubicBezTo>
                <a:lnTo>
                  <a:pt x="1507" y="1025"/>
                </a:lnTo>
                <a:cubicBezTo>
                  <a:pt x="1499" y="1017"/>
                  <a:pt x="1454" y="970"/>
                  <a:pt x="1423" y="939"/>
                </a:cubicBezTo>
                <a:lnTo>
                  <a:pt x="1394" y="910"/>
                </a:lnTo>
                <a:cubicBezTo>
                  <a:pt x="1370" y="886"/>
                  <a:pt x="1314" y="831"/>
                  <a:pt x="1307" y="825"/>
                </a:cubicBezTo>
                <a:lnTo>
                  <a:pt x="1371" y="761"/>
                </a:lnTo>
                <a:cubicBezTo>
                  <a:pt x="1375" y="766"/>
                  <a:pt x="1429" y="822"/>
                  <a:pt x="1453" y="845"/>
                </a:cubicBezTo>
                <a:lnTo>
                  <a:pt x="1460" y="853"/>
                </a:lnTo>
                <a:lnTo>
                  <a:pt x="1460" y="852"/>
                </a:lnTo>
                <a:cubicBezTo>
                  <a:pt x="1456" y="816"/>
                  <a:pt x="1443" y="701"/>
                  <a:pt x="1442" y="687"/>
                </a:cubicBezTo>
                <a:lnTo>
                  <a:pt x="1527" y="682"/>
                </a:lnTo>
                <a:close/>
                <a:moveTo>
                  <a:pt x="2264" y="683"/>
                </a:moveTo>
                <a:cubicBezTo>
                  <a:pt x="2275" y="696"/>
                  <a:pt x="2339" y="762"/>
                  <a:pt x="2342" y="765"/>
                </a:cubicBezTo>
                <a:lnTo>
                  <a:pt x="2366" y="789"/>
                </a:lnTo>
                <a:cubicBezTo>
                  <a:pt x="2371" y="794"/>
                  <a:pt x="2432" y="853"/>
                  <a:pt x="2446" y="865"/>
                </a:cubicBezTo>
                <a:lnTo>
                  <a:pt x="2398" y="913"/>
                </a:lnTo>
                <a:cubicBezTo>
                  <a:pt x="2393" y="908"/>
                  <a:pt x="2344" y="856"/>
                  <a:pt x="2340" y="851"/>
                </a:cubicBezTo>
                <a:lnTo>
                  <a:pt x="2263" y="927"/>
                </a:lnTo>
                <a:cubicBezTo>
                  <a:pt x="2235" y="956"/>
                  <a:pt x="2197" y="994"/>
                  <a:pt x="2192" y="1000"/>
                </a:cubicBezTo>
                <a:lnTo>
                  <a:pt x="2129" y="936"/>
                </a:lnTo>
                <a:cubicBezTo>
                  <a:pt x="2137" y="930"/>
                  <a:pt x="2176" y="891"/>
                  <a:pt x="2206" y="861"/>
                </a:cubicBezTo>
                <a:lnTo>
                  <a:pt x="2278" y="790"/>
                </a:lnTo>
                <a:cubicBezTo>
                  <a:pt x="2265" y="776"/>
                  <a:pt x="2225" y="739"/>
                  <a:pt x="2216" y="730"/>
                </a:cubicBezTo>
                <a:lnTo>
                  <a:pt x="2264" y="683"/>
                </a:lnTo>
                <a:close/>
                <a:moveTo>
                  <a:pt x="1152" y="852"/>
                </a:moveTo>
                <a:lnTo>
                  <a:pt x="1188" y="859"/>
                </a:lnTo>
                <a:lnTo>
                  <a:pt x="1173" y="928"/>
                </a:lnTo>
                <a:lnTo>
                  <a:pt x="1101" y="945"/>
                </a:lnTo>
                <a:lnTo>
                  <a:pt x="1095" y="909"/>
                </a:lnTo>
                <a:lnTo>
                  <a:pt x="1146" y="899"/>
                </a:lnTo>
                <a:lnTo>
                  <a:pt x="1152" y="852"/>
                </a:lnTo>
                <a:close/>
                <a:moveTo>
                  <a:pt x="1857" y="855"/>
                </a:moveTo>
                <a:lnTo>
                  <a:pt x="2935" y="1934"/>
                </a:lnTo>
                <a:lnTo>
                  <a:pt x="1857" y="3012"/>
                </a:lnTo>
                <a:lnTo>
                  <a:pt x="778" y="1934"/>
                </a:lnTo>
                <a:lnTo>
                  <a:pt x="1857" y="855"/>
                </a:lnTo>
                <a:close/>
                <a:moveTo>
                  <a:pt x="1248" y="879"/>
                </a:moveTo>
                <a:lnTo>
                  <a:pt x="1294" y="924"/>
                </a:lnTo>
                <a:cubicBezTo>
                  <a:pt x="1284" y="934"/>
                  <a:pt x="1243" y="978"/>
                  <a:pt x="1238" y="983"/>
                </a:cubicBezTo>
                <a:lnTo>
                  <a:pt x="1274" y="1019"/>
                </a:lnTo>
                <a:cubicBezTo>
                  <a:pt x="1279" y="1014"/>
                  <a:pt x="1309" y="981"/>
                  <a:pt x="1320" y="968"/>
                </a:cubicBezTo>
                <a:lnTo>
                  <a:pt x="1365" y="1011"/>
                </a:lnTo>
                <a:cubicBezTo>
                  <a:pt x="1358" y="1018"/>
                  <a:pt x="1320" y="1054"/>
                  <a:pt x="1314" y="1060"/>
                </a:cubicBezTo>
                <a:lnTo>
                  <a:pt x="1347" y="1092"/>
                </a:lnTo>
                <a:cubicBezTo>
                  <a:pt x="1354" y="1085"/>
                  <a:pt x="1396" y="1044"/>
                  <a:pt x="1408" y="1030"/>
                </a:cubicBezTo>
                <a:lnTo>
                  <a:pt x="1456" y="1077"/>
                </a:lnTo>
                <a:cubicBezTo>
                  <a:pt x="1446" y="1086"/>
                  <a:pt x="1344" y="1183"/>
                  <a:pt x="1330" y="1197"/>
                </a:cubicBezTo>
                <a:cubicBezTo>
                  <a:pt x="1316" y="1181"/>
                  <a:pt x="1257" y="1123"/>
                  <a:pt x="1251" y="1116"/>
                </a:cubicBezTo>
                <a:lnTo>
                  <a:pt x="1215" y="1080"/>
                </a:lnTo>
                <a:cubicBezTo>
                  <a:pt x="1210" y="1075"/>
                  <a:pt x="1144" y="1010"/>
                  <a:pt x="1135" y="1002"/>
                </a:cubicBezTo>
                <a:cubicBezTo>
                  <a:pt x="1151" y="987"/>
                  <a:pt x="1239" y="890"/>
                  <a:pt x="1248" y="879"/>
                </a:cubicBezTo>
                <a:close/>
                <a:moveTo>
                  <a:pt x="2532" y="883"/>
                </a:moveTo>
                <a:lnTo>
                  <a:pt x="2611" y="897"/>
                </a:lnTo>
                <a:lnTo>
                  <a:pt x="2599" y="940"/>
                </a:lnTo>
                <a:lnTo>
                  <a:pt x="2524" y="912"/>
                </a:lnTo>
                <a:lnTo>
                  <a:pt x="2532" y="883"/>
                </a:lnTo>
                <a:close/>
                <a:moveTo>
                  <a:pt x="2486" y="904"/>
                </a:moveTo>
                <a:lnTo>
                  <a:pt x="2549" y="968"/>
                </a:lnTo>
                <a:cubicBezTo>
                  <a:pt x="2544" y="972"/>
                  <a:pt x="2499" y="1016"/>
                  <a:pt x="2466" y="1049"/>
                </a:cubicBezTo>
                <a:lnTo>
                  <a:pt x="2436" y="1078"/>
                </a:lnTo>
                <a:cubicBezTo>
                  <a:pt x="2409" y="1106"/>
                  <a:pt x="2360" y="1155"/>
                  <a:pt x="2354" y="1162"/>
                </a:cubicBezTo>
                <a:lnTo>
                  <a:pt x="2291" y="1098"/>
                </a:lnTo>
                <a:cubicBezTo>
                  <a:pt x="2303" y="1087"/>
                  <a:pt x="2368" y="1023"/>
                  <a:pt x="2375" y="1016"/>
                </a:cubicBezTo>
                <a:lnTo>
                  <a:pt x="2405" y="986"/>
                </a:lnTo>
                <a:cubicBezTo>
                  <a:pt x="2409" y="982"/>
                  <a:pt x="2479" y="910"/>
                  <a:pt x="2486" y="904"/>
                </a:cubicBezTo>
                <a:close/>
                <a:moveTo>
                  <a:pt x="1131" y="1055"/>
                </a:moveTo>
                <a:cubicBezTo>
                  <a:pt x="1135" y="1080"/>
                  <a:pt x="1187" y="1299"/>
                  <a:pt x="1197" y="1352"/>
                </a:cubicBezTo>
                <a:lnTo>
                  <a:pt x="1195" y="1354"/>
                </a:lnTo>
                <a:cubicBezTo>
                  <a:pt x="1122" y="1339"/>
                  <a:pt x="931" y="1287"/>
                  <a:pt x="907" y="1282"/>
                </a:cubicBezTo>
                <a:lnTo>
                  <a:pt x="934" y="1191"/>
                </a:lnTo>
                <a:cubicBezTo>
                  <a:pt x="953" y="1197"/>
                  <a:pt x="1074" y="1241"/>
                  <a:pt x="1101" y="1251"/>
                </a:cubicBezTo>
                <a:cubicBezTo>
                  <a:pt x="1091" y="1224"/>
                  <a:pt x="1048" y="1095"/>
                  <a:pt x="1043" y="1083"/>
                </a:cubicBezTo>
                <a:lnTo>
                  <a:pt x="1131" y="1055"/>
                </a:lnTo>
                <a:close/>
                <a:moveTo>
                  <a:pt x="2583" y="1064"/>
                </a:moveTo>
                <a:cubicBezTo>
                  <a:pt x="2619" y="1065"/>
                  <a:pt x="2666" y="1082"/>
                  <a:pt x="2713" y="1122"/>
                </a:cubicBezTo>
                <a:lnTo>
                  <a:pt x="2675" y="1175"/>
                </a:lnTo>
                <a:cubicBezTo>
                  <a:pt x="2640" y="1141"/>
                  <a:pt x="2617" y="1129"/>
                  <a:pt x="2606" y="1141"/>
                </a:cubicBezTo>
                <a:cubicBezTo>
                  <a:pt x="2600" y="1147"/>
                  <a:pt x="2604" y="1160"/>
                  <a:pt x="2613" y="1187"/>
                </a:cubicBezTo>
                <a:cubicBezTo>
                  <a:pt x="2621" y="1208"/>
                  <a:pt x="2632" y="1244"/>
                  <a:pt x="2607" y="1269"/>
                </a:cubicBezTo>
                <a:cubicBezTo>
                  <a:pt x="2577" y="1299"/>
                  <a:pt x="2507" y="1306"/>
                  <a:pt x="2414" y="1232"/>
                </a:cubicBezTo>
                <a:lnTo>
                  <a:pt x="2454" y="1178"/>
                </a:lnTo>
                <a:cubicBezTo>
                  <a:pt x="2479" y="1205"/>
                  <a:pt x="2516" y="1227"/>
                  <a:pt x="2529" y="1214"/>
                </a:cubicBezTo>
                <a:cubicBezTo>
                  <a:pt x="2534" y="1208"/>
                  <a:pt x="2533" y="1201"/>
                  <a:pt x="2523" y="1166"/>
                </a:cubicBezTo>
                <a:cubicBezTo>
                  <a:pt x="2516" y="1139"/>
                  <a:pt x="2510" y="1105"/>
                  <a:pt x="2533" y="1082"/>
                </a:cubicBezTo>
                <a:cubicBezTo>
                  <a:pt x="2544" y="1070"/>
                  <a:pt x="2562" y="1064"/>
                  <a:pt x="2583" y="1064"/>
                </a:cubicBezTo>
                <a:close/>
                <a:moveTo>
                  <a:pt x="1853" y="1071"/>
                </a:moveTo>
                <a:cubicBezTo>
                  <a:pt x="1837" y="1069"/>
                  <a:pt x="1815" y="1085"/>
                  <a:pt x="1801" y="1098"/>
                </a:cubicBezTo>
                <a:cubicBezTo>
                  <a:pt x="1796" y="1103"/>
                  <a:pt x="1790" y="1108"/>
                  <a:pt x="1785" y="1111"/>
                </a:cubicBezTo>
                <a:cubicBezTo>
                  <a:pt x="1780" y="1132"/>
                  <a:pt x="1787" y="1146"/>
                  <a:pt x="1770" y="1149"/>
                </a:cubicBezTo>
                <a:cubicBezTo>
                  <a:pt x="1754" y="1230"/>
                  <a:pt x="1807" y="1238"/>
                  <a:pt x="1848" y="1231"/>
                </a:cubicBezTo>
                <a:cubicBezTo>
                  <a:pt x="1865" y="1213"/>
                  <a:pt x="1862" y="1162"/>
                  <a:pt x="1863" y="1149"/>
                </a:cubicBezTo>
                <a:cubicBezTo>
                  <a:pt x="1877" y="1092"/>
                  <a:pt x="1869" y="1073"/>
                  <a:pt x="1853" y="1071"/>
                </a:cubicBezTo>
                <a:close/>
                <a:moveTo>
                  <a:pt x="2782" y="1198"/>
                </a:moveTo>
                <a:lnTo>
                  <a:pt x="2786" y="1199"/>
                </a:lnTo>
                <a:cubicBezTo>
                  <a:pt x="2797" y="1266"/>
                  <a:pt x="2818" y="1421"/>
                  <a:pt x="2820" y="1438"/>
                </a:cubicBezTo>
                <a:cubicBezTo>
                  <a:pt x="2836" y="1423"/>
                  <a:pt x="2908" y="1349"/>
                  <a:pt x="2920" y="1337"/>
                </a:cubicBezTo>
                <a:lnTo>
                  <a:pt x="2975" y="1394"/>
                </a:lnTo>
                <a:cubicBezTo>
                  <a:pt x="2952" y="1414"/>
                  <a:pt x="2908" y="1452"/>
                  <a:pt x="2866" y="1490"/>
                </a:cubicBezTo>
                <a:cubicBezTo>
                  <a:pt x="2824" y="1527"/>
                  <a:pt x="2783" y="1564"/>
                  <a:pt x="2764" y="1581"/>
                </a:cubicBezTo>
                <a:lnTo>
                  <a:pt x="2760" y="1580"/>
                </a:lnTo>
                <a:cubicBezTo>
                  <a:pt x="2749" y="1526"/>
                  <a:pt x="2728" y="1348"/>
                  <a:pt x="2728" y="1341"/>
                </a:cubicBezTo>
                <a:cubicBezTo>
                  <a:pt x="2716" y="1352"/>
                  <a:pt x="2637" y="1432"/>
                  <a:pt x="2629" y="1441"/>
                </a:cubicBezTo>
                <a:lnTo>
                  <a:pt x="2575" y="1383"/>
                </a:lnTo>
                <a:cubicBezTo>
                  <a:pt x="2596" y="1365"/>
                  <a:pt x="2743" y="1232"/>
                  <a:pt x="2782" y="1198"/>
                </a:cubicBezTo>
                <a:close/>
                <a:moveTo>
                  <a:pt x="1776" y="1240"/>
                </a:moveTo>
                <a:cubicBezTo>
                  <a:pt x="1757" y="1245"/>
                  <a:pt x="1730" y="1268"/>
                  <a:pt x="1714" y="1283"/>
                </a:cubicBezTo>
                <a:lnTo>
                  <a:pt x="1706" y="1513"/>
                </a:lnTo>
                <a:cubicBezTo>
                  <a:pt x="1706" y="1568"/>
                  <a:pt x="1718" y="1659"/>
                  <a:pt x="1739" y="1703"/>
                </a:cubicBezTo>
                <a:cubicBezTo>
                  <a:pt x="1705" y="1748"/>
                  <a:pt x="1614" y="2065"/>
                  <a:pt x="1588" y="2127"/>
                </a:cubicBezTo>
                <a:cubicBezTo>
                  <a:pt x="1558" y="2196"/>
                  <a:pt x="1559" y="2245"/>
                  <a:pt x="1541" y="2265"/>
                </a:cubicBezTo>
                <a:cubicBezTo>
                  <a:pt x="1506" y="2214"/>
                  <a:pt x="1482" y="2215"/>
                  <a:pt x="1467" y="2228"/>
                </a:cubicBezTo>
                <a:cubicBezTo>
                  <a:pt x="1467" y="2349"/>
                  <a:pt x="1527" y="2395"/>
                  <a:pt x="1577" y="2395"/>
                </a:cubicBezTo>
                <a:cubicBezTo>
                  <a:pt x="1622" y="2306"/>
                  <a:pt x="1706" y="1928"/>
                  <a:pt x="1749" y="1889"/>
                </a:cubicBezTo>
                <a:cubicBezTo>
                  <a:pt x="1767" y="1872"/>
                  <a:pt x="1834" y="1759"/>
                  <a:pt x="1834" y="1881"/>
                </a:cubicBezTo>
                <a:cubicBezTo>
                  <a:pt x="1831" y="1880"/>
                  <a:pt x="1983" y="2297"/>
                  <a:pt x="2001" y="2331"/>
                </a:cubicBezTo>
                <a:cubicBezTo>
                  <a:pt x="2022" y="2333"/>
                  <a:pt x="2015" y="2379"/>
                  <a:pt x="2046" y="2422"/>
                </a:cubicBezTo>
                <a:cubicBezTo>
                  <a:pt x="2090" y="2401"/>
                  <a:pt x="2111" y="2392"/>
                  <a:pt x="2115" y="2361"/>
                </a:cubicBezTo>
                <a:cubicBezTo>
                  <a:pt x="2097" y="2252"/>
                  <a:pt x="2075" y="2175"/>
                  <a:pt x="2032" y="2261"/>
                </a:cubicBezTo>
                <a:cubicBezTo>
                  <a:pt x="1983" y="2125"/>
                  <a:pt x="1909" y="1940"/>
                  <a:pt x="1872" y="1793"/>
                </a:cubicBezTo>
                <a:cubicBezTo>
                  <a:pt x="1866" y="1748"/>
                  <a:pt x="1864" y="1704"/>
                  <a:pt x="1867" y="1666"/>
                </a:cubicBezTo>
                <a:cubicBezTo>
                  <a:pt x="1895" y="1570"/>
                  <a:pt x="1902" y="1301"/>
                  <a:pt x="1882" y="1244"/>
                </a:cubicBezTo>
                <a:cubicBezTo>
                  <a:pt x="1857" y="1236"/>
                  <a:pt x="1786" y="1268"/>
                  <a:pt x="1776" y="1240"/>
                </a:cubicBezTo>
                <a:close/>
                <a:moveTo>
                  <a:pt x="858" y="1321"/>
                </a:moveTo>
                <a:cubicBezTo>
                  <a:pt x="893" y="1319"/>
                  <a:pt x="928" y="1333"/>
                  <a:pt x="958" y="1363"/>
                </a:cubicBezTo>
                <a:cubicBezTo>
                  <a:pt x="999" y="1404"/>
                  <a:pt x="1037" y="1498"/>
                  <a:pt x="945" y="1589"/>
                </a:cubicBezTo>
                <a:cubicBezTo>
                  <a:pt x="871" y="1662"/>
                  <a:pt x="789" y="1645"/>
                  <a:pt x="745" y="1601"/>
                </a:cubicBezTo>
                <a:cubicBezTo>
                  <a:pt x="692" y="1548"/>
                  <a:pt x="674" y="1453"/>
                  <a:pt x="755" y="1372"/>
                </a:cubicBezTo>
                <a:cubicBezTo>
                  <a:pt x="788" y="1340"/>
                  <a:pt x="823" y="1322"/>
                  <a:pt x="858" y="1321"/>
                </a:cubicBezTo>
                <a:close/>
                <a:moveTo>
                  <a:pt x="834" y="1401"/>
                </a:moveTo>
                <a:cubicBezTo>
                  <a:pt x="819" y="1401"/>
                  <a:pt x="806" y="1407"/>
                  <a:pt x="794" y="1418"/>
                </a:cubicBezTo>
                <a:cubicBezTo>
                  <a:pt x="763" y="1450"/>
                  <a:pt x="775" y="1497"/>
                  <a:pt x="808" y="1530"/>
                </a:cubicBezTo>
                <a:cubicBezTo>
                  <a:pt x="845" y="1567"/>
                  <a:pt x="883" y="1566"/>
                  <a:pt x="905" y="1544"/>
                </a:cubicBezTo>
                <a:cubicBezTo>
                  <a:pt x="935" y="1514"/>
                  <a:pt x="933" y="1473"/>
                  <a:pt x="892" y="1432"/>
                </a:cubicBezTo>
                <a:cubicBezTo>
                  <a:pt x="873" y="1412"/>
                  <a:pt x="852" y="1402"/>
                  <a:pt x="834" y="1401"/>
                </a:cubicBezTo>
                <a:close/>
                <a:moveTo>
                  <a:pt x="3034" y="1454"/>
                </a:moveTo>
                <a:lnTo>
                  <a:pt x="3097" y="1517"/>
                </a:lnTo>
                <a:cubicBezTo>
                  <a:pt x="3092" y="1522"/>
                  <a:pt x="3047" y="1566"/>
                  <a:pt x="3014" y="1598"/>
                </a:cubicBezTo>
                <a:lnTo>
                  <a:pt x="2984" y="1628"/>
                </a:lnTo>
                <a:cubicBezTo>
                  <a:pt x="2957" y="1655"/>
                  <a:pt x="2909" y="1705"/>
                  <a:pt x="2903" y="1712"/>
                </a:cubicBezTo>
                <a:lnTo>
                  <a:pt x="2839" y="1648"/>
                </a:lnTo>
                <a:cubicBezTo>
                  <a:pt x="2852" y="1637"/>
                  <a:pt x="2916" y="1573"/>
                  <a:pt x="2923" y="1566"/>
                </a:cubicBezTo>
                <a:lnTo>
                  <a:pt x="2953" y="1536"/>
                </a:lnTo>
                <a:cubicBezTo>
                  <a:pt x="2958" y="1531"/>
                  <a:pt x="3027" y="1460"/>
                  <a:pt x="3034" y="1454"/>
                </a:cubicBezTo>
                <a:close/>
                <a:moveTo>
                  <a:pt x="557" y="1578"/>
                </a:moveTo>
                <a:cubicBezTo>
                  <a:pt x="563" y="1585"/>
                  <a:pt x="619" y="1643"/>
                  <a:pt x="653" y="1677"/>
                </a:cubicBezTo>
                <a:lnTo>
                  <a:pt x="703" y="1728"/>
                </a:lnTo>
                <a:cubicBezTo>
                  <a:pt x="710" y="1721"/>
                  <a:pt x="742" y="1689"/>
                  <a:pt x="763" y="1666"/>
                </a:cubicBezTo>
                <a:lnTo>
                  <a:pt x="814" y="1716"/>
                </a:lnTo>
                <a:cubicBezTo>
                  <a:pt x="808" y="1723"/>
                  <a:pt x="710" y="1815"/>
                  <a:pt x="688" y="1837"/>
                </a:cubicBezTo>
                <a:cubicBezTo>
                  <a:pt x="674" y="1822"/>
                  <a:pt x="615" y="1763"/>
                  <a:pt x="609" y="1756"/>
                </a:cubicBezTo>
                <a:lnTo>
                  <a:pt x="572" y="1720"/>
                </a:lnTo>
                <a:cubicBezTo>
                  <a:pt x="568" y="1716"/>
                  <a:pt x="499" y="1647"/>
                  <a:pt x="493" y="1643"/>
                </a:cubicBezTo>
                <a:lnTo>
                  <a:pt x="557" y="1578"/>
                </a:lnTo>
                <a:close/>
                <a:moveTo>
                  <a:pt x="2553" y="1662"/>
                </a:moveTo>
                <a:cubicBezTo>
                  <a:pt x="2350" y="1666"/>
                  <a:pt x="2146" y="1668"/>
                  <a:pt x="1942" y="1670"/>
                </a:cubicBezTo>
                <a:cubicBezTo>
                  <a:pt x="1944" y="1677"/>
                  <a:pt x="1946" y="1684"/>
                  <a:pt x="1948" y="1691"/>
                </a:cubicBezTo>
                <a:lnTo>
                  <a:pt x="1979" y="1697"/>
                </a:lnTo>
                <a:lnTo>
                  <a:pt x="1992" y="1992"/>
                </a:lnTo>
                <a:lnTo>
                  <a:pt x="1965" y="2000"/>
                </a:lnTo>
                <a:lnTo>
                  <a:pt x="1973" y="2026"/>
                </a:lnTo>
                <a:lnTo>
                  <a:pt x="2287" y="2020"/>
                </a:lnTo>
                <a:lnTo>
                  <a:pt x="2182" y="2165"/>
                </a:lnTo>
                <a:cubicBezTo>
                  <a:pt x="2189" y="2303"/>
                  <a:pt x="2199" y="2432"/>
                  <a:pt x="2237" y="2551"/>
                </a:cubicBezTo>
                <a:lnTo>
                  <a:pt x="2325" y="2408"/>
                </a:lnTo>
                <a:lnTo>
                  <a:pt x="2356" y="2406"/>
                </a:lnTo>
                <a:cubicBezTo>
                  <a:pt x="2411" y="2285"/>
                  <a:pt x="2487" y="2165"/>
                  <a:pt x="2589" y="2048"/>
                </a:cubicBezTo>
                <a:lnTo>
                  <a:pt x="2587" y="1979"/>
                </a:lnTo>
                <a:lnTo>
                  <a:pt x="2553" y="1662"/>
                </a:lnTo>
                <a:close/>
                <a:moveTo>
                  <a:pt x="321" y="1681"/>
                </a:moveTo>
                <a:lnTo>
                  <a:pt x="356" y="1688"/>
                </a:lnTo>
                <a:lnTo>
                  <a:pt x="341" y="1757"/>
                </a:lnTo>
                <a:lnTo>
                  <a:pt x="270" y="1774"/>
                </a:lnTo>
                <a:lnTo>
                  <a:pt x="263" y="1738"/>
                </a:lnTo>
                <a:lnTo>
                  <a:pt x="315" y="1728"/>
                </a:lnTo>
                <a:lnTo>
                  <a:pt x="321" y="1681"/>
                </a:lnTo>
                <a:close/>
                <a:moveTo>
                  <a:pt x="2374" y="1683"/>
                </a:moveTo>
                <a:cubicBezTo>
                  <a:pt x="2391" y="1683"/>
                  <a:pt x="2408" y="1684"/>
                  <a:pt x="2425" y="1686"/>
                </a:cubicBezTo>
                <a:cubicBezTo>
                  <a:pt x="2430" y="1737"/>
                  <a:pt x="2434" y="1784"/>
                  <a:pt x="2434" y="1822"/>
                </a:cubicBezTo>
                <a:cubicBezTo>
                  <a:pt x="2399" y="1883"/>
                  <a:pt x="2363" y="1929"/>
                  <a:pt x="2330" y="1981"/>
                </a:cubicBezTo>
                <a:cubicBezTo>
                  <a:pt x="2289" y="1960"/>
                  <a:pt x="2295" y="1795"/>
                  <a:pt x="2293" y="1691"/>
                </a:cubicBezTo>
                <a:cubicBezTo>
                  <a:pt x="2320" y="1685"/>
                  <a:pt x="2347" y="1682"/>
                  <a:pt x="2374" y="1683"/>
                </a:cubicBezTo>
                <a:close/>
                <a:moveTo>
                  <a:pt x="2472" y="1684"/>
                </a:moveTo>
                <a:cubicBezTo>
                  <a:pt x="2490" y="1685"/>
                  <a:pt x="2495" y="1687"/>
                  <a:pt x="2513" y="1687"/>
                </a:cubicBezTo>
                <a:cubicBezTo>
                  <a:pt x="2497" y="1713"/>
                  <a:pt x="2479" y="1742"/>
                  <a:pt x="2458" y="1770"/>
                </a:cubicBezTo>
                <a:cubicBezTo>
                  <a:pt x="2454" y="1755"/>
                  <a:pt x="2450" y="1741"/>
                  <a:pt x="2454" y="1720"/>
                </a:cubicBezTo>
                <a:cubicBezTo>
                  <a:pt x="2449" y="1709"/>
                  <a:pt x="2448" y="1694"/>
                  <a:pt x="2448" y="1684"/>
                </a:cubicBezTo>
                <a:cubicBezTo>
                  <a:pt x="2458" y="1684"/>
                  <a:pt x="2466" y="1684"/>
                  <a:pt x="2472" y="1684"/>
                </a:cubicBezTo>
                <a:close/>
                <a:moveTo>
                  <a:pt x="2209" y="1684"/>
                </a:moveTo>
                <a:cubicBezTo>
                  <a:pt x="2230" y="1684"/>
                  <a:pt x="2251" y="1686"/>
                  <a:pt x="2273" y="1690"/>
                </a:cubicBezTo>
                <a:cubicBezTo>
                  <a:pt x="2267" y="1792"/>
                  <a:pt x="2273" y="1891"/>
                  <a:pt x="2286" y="1987"/>
                </a:cubicBezTo>
                <a:cubicBezTo>
                  <a:pt x="2247" y="1988"/>
                  <a:pt x="2208" y="1989"/>
                  <a:pt x="2170" y="1990"/>
                </a:cubicBezTo>
                <a:cubicBezTo>
                  <a:pt x="2162" y="1890"/>
                  <a:pt x="2154" y="1790"/>
                  <a:pt x="2146" y="1691"/>
                </a:cubicBezTo>
                <a:cubicBezTo>
                  <a:pt x="2167" y="1687"/>
                  <a:pt x="2188" y="1685"/>
                  <a:pt x="2209" y="1684"/>
                </a:cubicBezTo>
                <a:close/>
                <a:moveTo>
                  <a:pt x="1667" y="1686"/>
                </a:moveTo>
                <a:cubicBezTo>
                  <a:pt x="1489" y="1693"/>
                  <a:pt x="1311" y="1700"/>
                  <a:pt x="1133" y="1706"/>
                </a:cubicBezTo>
                <a:cubicBezTo>
                  <a:pt x="1154" y="1781"/>
                  <a:pt x="1141" y="1920"/>
                  <a:pt x="1146" y="2036"/>
                </a:cubicBezTo>
                <a:cubicBezTo>
                  <a:pt x="1227" y="2157"/>
                  <a:pt x="1308" y="2277"/>
                  <a:pt x="1390" y="2399"/>
                </a:cubicBezTo>
                <a:cubicBezTo>
                  <a:pt x="1394" y="2410"/>
                  <a:pt x="1400" y="2422"/>
                  <a:pt x="1406" y="2433"/>
                </a:cubicBezTo>
                <a:cubicBezTo>
                  <a:pt x="1425" y="2444"/>
                  <a:pt x="1444" y="2454"/>
                  <a:pt x="1465" y="2465"/>
                </a:cubicBezTo>
                <a:cubicBezTo>
                  <a:pt x="1453" y="2440"/>
                  <a:pt x="1442" y="2415"/>
                  <a:pt x="1431" y="2390"/>
                </a:cubicBezTo>
                <a:cubicBezTo>
                  <a:pt x="1422" y="2381"/>
                  <a:pt x="1412" y="2372"/>
                  <a:pt x="1404" y="2363"/>
                </a:cubicBezTo>
                <a:cubicBezTo>
                  <a:pt x="1390" y="2341"/>
                  <a:pt x="1375" y="2320"/>
                  <a:pt x="1360" y="2299"/>
                </a:cubicBezTo>
                <a:cubicBezTo>
                  <a:pt x="1370" y="2215"/>
                  <a:pt x="1381" y="2132"/>
                  <a:pt x="1391" y="2049"/>
                </a:cubicBezTo>
                <a:cubicBezTo>
                  <a:pt x="1403" y="2047"/>
                  <a:pt x="1417" y="2045"/>
                  <a:pt x="1430" y="2043"/>
                </a:cubicBezTo>
                <a:cubicBezTo>
                  <a:pt x="1463" y="2083"/>
                  <a:pt x="1506" y="2144"/>
                  <a:pt x="1520" y="2141"/>
                </a:cubicBezTo>
                <a:cubicBezTo>
                  <a:pt x="1526" y="2132"/>
                  <a:pt x="1531" y="2123"/>
                  <a:pt x="1537" y="2114"/>
                </a:cubicBezTo>
                <a:cubicBezTo>
                  <a:pt x="1510" y="2093"/>
                  <a:pt x="1474" y="2069"/>
                  <a:pt x="1468" y="2039"/>
                </a:cubicBezTo>
                <a:cubicBezTo>
                  <a:pt x="1515" y="2039"/>
                  <a:pt x="1563" y="2038"/>
                  <a:pt x="1612" y="2038"/>
                </a:cubicBezTo>
                <a:cubicBezTo>
                  <a:pt x="1611" y="2027"/>
                  <a:pt x="1610" y="2017"/>
                  <a:pt x="1610" y="2006"/>
                </a:cubicBezTo>
                <a:cubicBezTo>
                  <a:pt x="1560" y="2004"/>
                  <a:pt x="1497" y="2001"/>
                  <a:pt x="1466" y="2002"/>
                </a:cubicBezTo>
                <a:cubicBezTo>
                  <a:pt x="1442" y="1906"/>
                  <a:pt x="1447" y="1818"/>
                  <a:pt x="1435" y="1719"/>
                </a:cubicBezTo>
                <a:cubicBezTo>
                  <a:pt x="1476" y="1712"/>
                  <a:pt x="1520" y="1709"/>
                  <a:pt x="1564" y="1714"/>
                </a:cubicBezTo>
                <a:cubicBezTo>
                  <a:pt x="1569" y="1806"/>
                  <a:pt x="1573" y="1900"/>
                  <a:pt x="1578" y="1994"/>
                </a:cubicBezTo>
                <a:cubicBezTo>
                  <a:pt x="1587" y="1987"/>
                  <a:pt x="1598" y="1982"/>
                  <a:pt x="1609" y="1977"/>
                </a:cubicBezTo>
                <a:cubicBezTo>
                  <a:pt x="1595" y="1899"/>
                  <a:pt x="1593" y="1807"/>
                  <a:pt x="1593" y="1713"/>
                </a:cubicBezTo>
                <a:cubicBezTo>
                  <a:pt x="1616" y="1713"/>
                  <a:pt x="1639" y="1713"/>
                  <a:pt x="1662" y="1713"/>
                </a:cubicBezTo>
                <a:cubicBezTo>
                  <a:pt x="1664" y="1704"/>
                  <a:pt x="1665" y="1695"/>
                  <a:pt x="1667" y="1686"/>
                </a:cubicBezTo>
                <a:close/>
                <a:moveTo>
                  <a:pt x="2059" y="1687"/>
                </a:moveTo>
                <a:cubicBezTo>
                  <a:pt x="2079" y="1686"/>
                  <a:pt x="2100" y="1689"/>
                  <a:pt x="2123" y="1692"/>
                </a:cubicBezTo>
                <a:cubicBezTo>
                  <a:pt x="2139" y="1822"/>
                  <a:pt x="2139" y="1965"/>
                  <a:pt x="2145" y="1992"/>
                </a:cubicBezTo>
                <a:cubicBezTo>
                  <a:pt x="2101" y="1990"/>
                  <a:pt x="2017" y="2000"/>
                  <a:pt x="2017" y="1984"/>
                </a:cubicBezTo>
                <a:cubicBezTo>
                  <a:pt x="2012" y="1890"/>
                  <a:pt x="2008" y="1795"/>
                  <a:pt x="2005" y="1699"/>
                </a:cubicBezTo>
                <a:cubicBezTo>
                  <a:pt x="2022" y="1691"/>
                  <a:pt x="2040" y="1687"/>
                  <a:pt x="2059" y="1687"/>
                </a:cubicBezTo>
                <a:close/>
                <a:moveTo>
                  <a:pt x="425" y="1702"/>
                </a:moveTo>
                <a:lnTo>
                  <a:pt x="489" y="1743"/>
                </a:lnTo>
                <a:cubicBezTo>
                  <a:pt x="442" y="1811"/>
                  <a:pt x="444" y="1859"/>
                  <a:pt x="469" y="1885"/>
                </a:cubicBezTo>
                <a:cubicBezTo>
                  <a:pt x="490" y="1906"/>
                  <a:pt x="531" y="1901"/>
                  <a:pt x="567" y="1864"/>
                </a:cubicBezTo>
                <a:cubicBezTo>
                  <a:pt x="578" y="1853"/>
                  <a:pt x="586" y="1844"/>
                  <a:pt x="592" y="1836"/>
                </a:cubicBezTo>
                <a:lnTo>
                  <a:pt x="645" y="1884"/>
                </a:lnTo>
                <a:cubicBezTo>
                  <a:pt x="637" y="1895"/>
                  <a:pt x="628" y="1906"/>
                  <a:pt x="615" y="1918"/>
                </a:cubicBezTo>
                <a:cubicBezTo>
                  <a:pt x="525" y="2008"/>
                  <a:pt x="446" y="1996"/>
                  <a:pt x="409" y="1959"/>
                </a:cubicBezTo>
                <a:cubicBezTo>
                  <a:pt x="364" y="1913"/>
                  <a:pt x="350" y="1817"/>
                  <a:pt x="425" y="1702"/>
                </a:cubicBezTo>
                <a:close/>
                <a:moveTo>
                  <a:pt x="1359" y="1718"/>
                </a:moveTo>
                <a:cubicBezTo>
                  <a:pt x="1377" y="1718"/>
                  <a:pt x="1396" y="1720"/>
                  <a:pt x="1414" y="1723"/>
                </a:cubicBezTo>
                <a:cubicBezTo>
                  <a:pt x="1422" y="1829"/>
                  <a:pt x="1428" y="1924"/>
                  <a:pt x="1429" y="2001"/>
                </a:cubicBezTo>
                <a:cubicBezTo>
                  <a:pt x="1383" y="1949"/>
                  <a:pt x="1336" y="1891"/>
                  <a:pt x="1292" y="1838"/>
                </a:cubicBezTo>
                <a:cubicBezTo>
                  <a:pt x="1304" y="1796"/>
                  <a:pt x="1290" y="1767"/>
                  <a:pt x="1306" y="1724"/>
                </a:cubicBezTo>
                <a:cubicBezTo>
                  <a:pt x="1323" y="1720"/>
                  <a:pt x="1341" y="1719"/>
                  <a:pt x="1359" y="1718"/>
                </a:cubicBezTo>
                <a:close/>
                <a:moveTo>
                  <a:pt x="1235" y="1722"/>
                </a:moveTo>
                <a:cubicBezTo>
                  <a:pt x="1242" y="1722"/>
                  <a:pt x="1253" y="1723"/>
                  <a:pt x="1268" y="1725"/>
                </a:cubicBezTo>
                <a:cubicBezTo>
                  <a:pt x="1271" y="1752"/>
                  <a:pt x="1270" y="1781"/>
                  <a:pt x="1268" y="1813"/>
                </a:cubicBezTo>
                <a:cubicBezTo>
                  <a:pt x="1241" y="1787"/>
                  <a:pt x="1214" y="1759"/>
                  <a:pt x="1190" y="1728"/>
                </a:cubicBezTo>
                <a:cubicBezTo>
                  <a:pt x="1213" y="1728"/>
                  <a:pt x="1211" y="1721"/>
                  <a:pt x="1235" y="1722"/>
                </a:cubicBezTo>
                <a:close/>
                <a:moveTo>
                  <a:pt x="2533" y="1723"/>
                </a:moveTo>
                <a:cubicBezTo>
                  <a:pt x="2545" y="1740"/>
                  <a:pt x="2548" y="1856"/>
                  <a:pt x="2556" y="1981"/>
                </a:cubicBezTo>
                <a:cubicBezTo>
                  <a:pt x="2537" y="1985"/>
                  <a:pt x="2513" y="1985"/>
                  <a:pt x="2492" y="1986"/>
                </a:cubicBezTo>
                <a:cubicBezTo>
                  <a:pt x="2461" y="1892"/>
                  <a:pt x="2506" y="1839"/>
                  <a:pt x="2463" y="1848"/>
                </a:cubicBezTo>
                <a:cubicBezTo>
                  <a:pt x="2458" y="1839"/>
                  <a:pt x="2475" y="1836"/>
                  <a:pt x="2470" y="1811"/>
                </a:cubicBezTo>
                <a:cubicBezTo>
                  <a:pt x="2490" y="1774"/>
                  <a:pt x="2513" y="1747"/>
                  <a:pt x="2533" y="1723"/>
                </a:cubicBezTo>
                <a:close/>
                <a:moveTo>
                  <a:pt x="1178" y="1758"/>
                </a:moveTo>
                <a:cubicBezTo>
                  <a:pt x="1181" y="1759"/>
                  <a:pt x="1187" y="1769"/>
                  <a:pt x="1202" y="1791"/>
                </a:cubicBezTo>
                <a:cubicBezTo>
                  <a:pt x="1213" y="1786"/>
                  <a:pt x="1226" y="1790"/>
                  <a:pt x="1234" y="1841"/>
                </a:cubicBezTo>
                <a:cubicBezTo>
                  <a:pt x="1220" y="1884"/>
                  <a:pt x="1231" y="1899"/>
                  <a:pt x="1221" y="1919"/>
                </a:cubicBezTo>
                <a:cubicBezTo>
                  <a:pt x="1217" y="1956"/>
                  <a:pt x="1218" y="1985"/>
                  <a:pt x="1213" y="2012"/>
                </a:cubicBezTo>
                <a:cubicBezTo>
                  <a:pt x="1206" y="2020"/>
                  <a:pt x="1200" y="2021"/>
                  <a:pt x="1195" y="2020"/>
                </a:cubicBezTo>
                <a:cubicBezTo>
                  <a:pt x="1191" y="2019"/>
                  <a:pt x="1184" y="2015"/>
                  <a:pt x="1178" y="2016"/>
                </a:cubicBezTo>
                <a:cubicBezTo>
                  <a:pt x="1177" y="1999"/>
                  <a:pt x="1175" y="1978"/>
                  <a:pt x="1174" y="1962"/>
                </a:cubicBezTo>
                <a:cubicBezTo>
                  <a:pt x="1174" y="1947"/>
                  <a:pt x="1168" y="1924"/>
                  <a:pt x="1166" y="1906"/>
                </a:cubicBezTo>
                <a:cubicBezTo>
                  <a:pt x="1166" y="1885"/>
                  <a:pt x="1164" y="1865"/>
                  <a:pt x="1168" y="1847"/>
                </a:cubicBezTo>
                <a:cubicBezTo>
                  <a:pt x="1170" y="1830"/>
                  <a:pt x="1165" y="1810"/>
                  <a:pt x="1170" y="1787"/>
                </a:cubicBezTo>
                <a:cubicBezTo>
                  <a:pt x="1176" y="1770"/>
                  <a:pt x="1175" y="1757"/>
                  <a:pt x="1178" y="1758"/>
                </a:cubicBezTo>
                <a:close/>
                <a:moveTo>
                  <a:pt x="3220" y="1818"/>
                </a:moveTo>
                <a:cubicBezTo>
                  <a:pt x="3280" y="1828"/>
                  <a:pt x="3413" y="1855"/>
                  <a:pt x="3433" y="1857"/>
                </a:cubicBezTo>
                <a:lnTo>
                  <a:pt x="3414" y="1921"/>
                </a:lnTo>
                <a:cubicBezTo>
                  <a:pt x="3399" y="1918"/>
                  <a:pt x="3371" y="1911"/>
                  <a:pt x="3367" y="1910"/>
                </a:cubicBezTo>
                <a:lnTo>
                  <a:pt x="3311" y="1973"/>
                </a:lnTo>
                <a:cubicBezTo>
                  <a:pt x="3311" y="1976"/>
                  <a:pt x="3319" y="1998"/>
                  <a:pt x="3324" y="2012"/>
                </a:cubicBezTo>
                <a:lnTo>
                  <a:pt x="3263" y="2032"/>
                </a:lnTo>
                <a:cubicBezTo>
                  <a:pt x="3259" y="2016"/>
                  <a:pt x="3224" y="1872"/>
                  <a:pt x="3216" y="1822"/>
                </a:cubicBezTo>
                <a:lnTo>
                  <a:pt x="3220" y="1818"/>
                </a:lnTo>
                <a:close/>
                <a:moveTo>
                  <a:pt x="1263" y="1867"/>
                </a:moveTo>
                <a:cubicBezTo>
                  <a:pt x="1268" y="1870"/>
                  <a:pt x="1268" y="1872"/>
                  <a:pt x="1274" y="1875"/>
                </a:cubicBezTo>
                <a:cubicBezTo>
                  <a:pt x="1279" y="1906"/>
                  <a:pt x="1275" y="1923"/>
                  <a:pt x="1282" y="2003"/>
                </a:cubicBezTo>
                <a:cubicBezTo>
                  <a:pt x="1290" y="2004"/>
                  <a:pt x="1300" y="2001"/>
                  <a:pt x="1304" y="2001"/>
                </a:cubicBezTo>
                <a:lnTo>
                  <a:pt x="1302" y="1976"/>
                </a:lnTo>
                <a:cubicBezTo>
                  <a:pt x="1301" y="1960"/>
                  <a:pt x="1302" y="1936"/>
                  <a:pt x="1299" y="1916"/>
                </a:cubicBezTo>
                <a:cubicBezTo>
                  <a:pt x="1347" y="1939"/>
                  <a:pt x="1347" y="1974"/>
                  <a:pt x="1370" y="1978"/>
                </a:cubicBezTo>
                <a:cubicBezTo>
                  <a:pt x="1372" y="1982"/>
                  <a:pt x="1377" y="1989"/>
                  <a:pt x="1379" y="2003"/>
                </a:cubicBezTo>
                <a:cubicBezTo>
                  <a:pt x="1373" y="2019"/>
                  <a:pt x="1378" y="2008"/>
                  <a:pt x="1374" y="2016"/>
                </a:cubicBezTo>
                <a:cubicBezTo>
                  <a:pt x="1353" y="2024"/>
                  <a:pt x="1313" y="2022"/>
                  <a:pt x="1303" y="2015"/>
                </a:cubicBezTo>
                <a:cubicBezTo>
                  <a:pt x="1303" y="2028"/>
                  <a:pt x="1265" y="2019"/>
                  <a:pt x="1254" y="2021"/>
                </a:cubicBezTo>
                <a:cubicBezTo>
                  <a:pt x="1259" y="2010"/>
                  <a:pt x="1249" y="2015"/>
                  <a:pt x="1251" y="1998"/>
                </a:cubicBezTo>
                <a:cubicBezTo>
                  <a:pt x="1253" y="1986"/>
                  <a:pt x="1251" y="1935"/>
                  <a:pt x="1256" y="1906"/>
                </a:cubicBezTo>
                <a:cubicBezTo>
                  <a:pt x="1247" y="1865"/>
                  <a:pt x="1261" y="1874"/>
                  <a:pt x="1263" y="1867"/>
                </a:cubicBezTo>
                <a:close/>
                <a:moveTo>
                  <a:pt x="2442" y="1880"/>
                </a:moveTo>
                <a:cubicBezTo>
                  <a:pt x="2445" y="1901"/>
                  <a:pt x="2449" y="1920"/>
                  <a:pt x="2444" y="1947"/>
                </a:cubicBezTo>
                <a:cubicBezTo>
                  <a:pt x="2451" y="1958"/>
                  <a:pt x="2454" y="1974"/>
                  <a:pt x="2456" y="1984"/>
                </a:cubicBezTo>
                <a:cubicBezTo>
                  <a:pt x="2416" y="1988"/>
                  <a:pt x="2414" y="1985"/>
                  <a:pt x="2391" y="1986"/>
                </a:cubicBezTo>
                <a:cubicBezTo>
                  <a:pt x="2403" y="1932"/>
                  <a:pt x="2427" y="1904"/>
                  <a:pt x="2442" y="1880"/>
                </a:cubicBezTo>
                <a:close/>
                <a:moveTo>
                  <a:pt x="3278" y="1882"/>
                </a:moveTo>
                <a:cubicBezTo>
                  <a:pt x="3282" y="1895"/>
                  <a:pt x="3289" y="1916"/>
                  <a:pt x="3294" y="1931"/>
                </a:cubicBezTo>
                <a:lnTo>
                  <a:pt x="3326" y="1896"/>
                </a:lnTo>
                <a:cubicBezTo>
                  <a:pt x="3309" y="1891"/>
                  <a:pt x="3290" y="1886"/>
                  <a:pt x="3278" y="1882"/>
                </a:cubicBezTo>
                <a:close/>
                <a:moveTo>
                  <a:pt x="3123" y="1982"/>
                </a:moveTo>
                <a:cubicBezTo>
                  <a:pt x="3122" y="1998"/>
                  <a:pt x="3122" y="2041"/>
                  <a:pt x="3122" y="2063"/>
                </a:cubicBezTo>
                <a:cubicBezTo>
                  <a:pt x="3137" y="2063"/>
                  <a:pt x="3191" y="2062"/>
                  <a:pt x="3208" y="2062"/>
                </a:cubicBezTo>
                <a:lnTo>
                  <a:pt x="3201" y="2133"/>
                </a:lnTo>
                <a:cubicBezTo>
                  <a:pt x="3194" y="2132"/>
                  <a:pt x="3112" y="2121"/>
                  <a:pt x="3086" y="2117"/>
                </a:cubicBezTo>
                <a:lnTo>
                  <a:pt x="3086" y="2118"/>
                </a:lnTo>
                <a:lnTo>
                  <a:pt x="3089" y="2121"/>
                </a:lnTo>
                <a:cubicBezTo>
                  <a:pt x="3104" y="2136"/>
                  <a:pt x="3144" y="2175"/>
                  <a:pt x="3149" y="2178"/>
                </a:cubicBezTo>
                <a:lnTo>
                  <a:pt x="3098" y="2228"/>
                </a:lnTo>
                <a:cubicBezTo>
                  <a:pt x="3093" y="2222"/>
                  <a:pt x="3061" y="2190"/>
                  <a:pt x="3039" y="2168"/>
                </a:cubicBezTo>
                <a:lnTo>
                  <a:pt x="3019" y="2148"/>
                </a:lnTo>
                <a:cubicBezTo>
                  <a:pt x="3003" y="2131"/>
                  <a:pt x="2964" y="2094"/>
                  <a:pt x="2959" y="2089"/>
                </a:cubicBezTo>
                <a:lnTo>
                  <a:pt x="3009" y="2039"/>
                </a:lnTo>
                <a:cubicBezTo>
                  <a:pt x="3012" y="2042"/>
                  <a:pt x="3046" y="2078"/>
                  <a:pt x="3063" y="2094"/>
                </a:cubicBezTo>
                <a:lnTo>
                  <a:pt x="3068" y="2100"/>
                </a:lnTo>
                <a:lnTo>
                  <a:pt x="3069" y="2099"/>
                </a:lnTo>
                <a:cubicBezTo>
                  <a:pt x="3066" y="2077"/>
                  <a:pt x="3059" y="1996"/>
                  <a:pt x="3058" y="1986"/>
                </a:cubicBezTo>
                <a:lnTo>
                  <a:pt x="3123" y="1982"/>
                </a:lnTo>
                <a:close/>
                <a:moveTo>
                  <a:pt x="2426" y="2011"/>
                </a:moveTo>
                <a:cubicBezTo>
                  <a:pt x="2464" y="2011"/>
                  <a:pt x="2473" y="2038"/>
                  <a:pt x="2467" y="2044"/>
                </a:cubicBezTo>
                <a:cubicBezTo>
                  <a:pt x="2476" y="2057"/>
                  <a:pt x="2463" y="2084"/>
                  <a:pt x="2476" y="2094"/>
                </a:cubicBezTo>
                <a:cubicBezTo>
                  <a:pt x="2485" y="2128"/>
                  <a:pt x="2455" y="2136"/>
                  <a:pt x="2446" y="2155"/>
                </a:cubicBezTo>
                <a:cubicBezTo>
                  <a:pt x="2454" y="2146"/>
                  <a:pt x="2449" y="2215"/>
                  <a:pt x="2407" y="2245"/>
                </a:cubicBezTo>
                <a:cubicBezTo>
                  <a:pt x="2394" y="2223"/>
                  <a:pt x="2420" y="2253"/>
                  <a:pt x="2398" y="2217"/>
                </a:cubicBezTo>
                <a:cubicBezTo>
                  <a:pt x="2384" y="2218"/>
                  <a:pt x="2395" y="2193"/>
                  <a:pt x="2389" y="2187"/>
                </a:cubicBezTo>
                <a:cubicBezTo>
                  <a:pt x="2370" y="2160"/>
                  <a:pt x="2374" y="2131"/>
                  <a:pt x="2374" y="2112"/>
                </a:cubicBezTo>
                <a:cubicBezTo>
                  <a:pt x="2367" y="2072"/>
                  <a:pt x="2364" y="2042"/>
                  <a:pt x="2361" y="2017"/>
                </a:cubicBezTo>
                <a:cubicBezTo>
                  <a:pt x="2381" y="2012"/>
                  <a:pt x="2411" y="2014"/>
                  <a:pt x="2418" y="2012"/>
                </a:cubicBezTo>
                <a:cubicBezTo>
                  <a:pt x="2420" y="2011"/>
                  <a:pt x="2423" y="2011"/>
                  <a:pt x="2426" y="2011"/>
                </a:cubicBezTo>
                <a:close/>
                <a:moveTo>
                  <a:pt x="2524" y="2017"/>
                </a:moveTo>
                <a:cubicBezTo>
                  <a:pt x="2539" y="2016"/>
                  <a:pt x="2544" y="2018"/>
                  <a:pt x="2558" y="2018"/>
                </a:cubicBezTo>
                <a:cubicBezTo>
                  <a:pt x="2547" y="2035"/>
                  <a:pt x="2536" y="2053"/>
                  <a:pt x="2521" y="2071"/>
                </a:cubicBezTo>
                <a:cubicBezTo>
                  <a:pt x="2515" y="2067"/>
                  <a:pt x="2508" y="2062"/>
                  <a:pt x="2504" y="2054"/>
                </a:cubicBezTo>
                <a:cubicBezTo>
                  <a:pt x="2504" y="2042"/>
                  <a:pt x="2504" y="2027"/>
                  <a:pt x="2504" y="2018"/>
                </a:cubicBezTo>
                <a:cubicBezTo>
                  <a:pt x="2513" y="2017"/>
                  <a:pt x="2519" y="2017"/>
                  <a:pt x="2524" y="2017"/>
                </a:cubicBezTo>
                <a:close/>
                <a:moveTo>
                  <a:pt x="1304" y="2046"/>
                </a:moveTo>
                <a:cubicBezTo>
                  <a:pt x="1322" y="2046"/>
                  <a:pt x="1340" y="2047"/>
                  <a:pt x="1357" y="2051"/>
                </a:cubicBezTo>
                <a:cubicBezTo>
                  <a:pt x="1352" y="2128"/>
                  <a:pt x="1345" y="2197"/>
                  <a:pt x="1333" y="2252"/>
                </a:cubicBezTo>
                <a:cubicBezTo>
                  <a:pt x="1304" y="2211"/>
                  <a:pt x="1273" y="2162"/>
                  <a:pt x="1243" y="2118"/>
                </a:cubicBezTo>
                <a:cubicBezTo>
                  <a:pt x="1223" y="2095"/>
                  <a:pt x="1218" y="2067"/>
                  <a:pt x="1203" y="2058"/>
                </a:cubicBezTo>
                <a:cubicBezTo>
                  <a:pt x="1210" y="2049"/>
                  <a:pt x="1222" y="2055"/>
                  <a:pt x="1252" y="2050"/>
                </a:cubicBezTo>
                <a:cubicBezTo>
                  <a:pt x="1269" y="2047"/>
                  <a:pt x="1287" y="2046"/>
                  <a:pt x="1304" y="2046"/>
                </a:cubicBezTo>
                <a:close/>
                <a:moveTo>
                  <a:pt x="2329" y="2059"/>
                </a:moveTo>
                <a:cubicBezTo>
                  <a:pt x="2333" y="2058"/>
                  <a:pt x="2337" y="2059"/>
                  <a:pt x="2337" y="2061"/>
                </a:cubicBezTo>
                <a:cubicBezTo>
                  <a:pt x="2336" y="2099"/>
                  <a:pt x="2341" y="2143"/>
                  <a:pt x="2341" y="2143"/>
                </a:cubicBezTo>
                <a:cubicBezTo>
                  <a:pt x="2353" y="2190"/>
                  <a:pt x="2362" y="2234"/>
                  <a:pt x="2368" y="2274"/>
                </a:cubicBezTo>
                <a:cubicBezTo>
                  <a:pt x="2338" y="2338"/>
                  <a:pt x="2303" y="2393"/>
                  <a:pt x="2259" y="2476"/>
                </a:cubicBezTo>
                <a:cubicBezTo>
                  <a:pt x="2257" y="2475"/>
                  <a:pt x="2248" y="2472"/>
                  <a:pt x="2248" y="2472"/>
                </a:cubicBezTo>
                <a:cubicBezTo>
                  <a:pt x="2244" y="2372"/>
                  <a:pt x="2215" y="2276"/>
                  <a:pt x="2221" y="2166"/>
                </a:cubicBezTo>
                <a:cubicBezTo>
                  <a:pt x="2240" y="2134"/>
                  <a:pt x="2262" y="2111"/>
                  <a:pt x="2281" y="2092"/>
                </a:cubicBezTo>
                <a:cubicBezTo>
                  <a:pt x="2274" y="2073"/>
                  <a:pt x="2312" y="2078"/>
                  <a:pt x="2312" y="2078"/>
                </a:cubicBezTo>
                <a:cubicBezTo>
                  <a:pt x="2311" y="2064"/>
                  <a:pt x="2321" y="2060"/>
                  <a:pt x="2329" y="2059"/>
                </a:cubicBezTo>
                <a:close/>
                <a:moveTo>
                  <a:pt x="890" y="2110"/>
                </a:moveTo>
                <a:lnTo>
                  <a:pt x="898" y="2150"/>
                </a:lnTo>
                <a:lnTo>
                  <a:pt x="935" y="2155"/>
                </a:lnTo>
                <a:lnTo>
                  <a:pt x="929" y="2182"/>
                </a:lnTo>
                <a:lnTo>
                  <a:pt x="876" y="2171"/>
                </a:lnTo>
                <a:lnTo>
                  <a:pt x="862" y="2115"/>
                </a:lnTo>
                <a:lnTo>
                  <a:pt x="890" y="2110"/>
                </a:lnTo>
                <a:close/>
                <a:moveTo>
                  <a:pt x="771" y="2164"/>
                </a:moveTo>
                <a:cubicBezTo>
                  <a:pt x="804" y="2165"/>
                  <a:pt x="842" y="2178"/>
                  <a:pt x="884" y="2207"/>
                </a:cubicBezTo>
                <a:lnTo>
                  <a:pt x="855" y="2253"/>
                </a:lnTo>
                <a:cubicBezTo>
                  <a:pt x="806" y="2218"/>
                  <a:pt x="773" y="2218"/>
                  <a:pt x="755" y="2236"/>
                </a:cubicBezTo>
                <a:cubicBezTo>
                  <a:pt x="740" y="2251"/>
                  <a:pt x="745" y="2277"/>
                  <a:pt x="772" y="2304"/>
                </a:cubicBezTo>
                <a:cubicBezTo>
                  <a:pt x="780" y="2312"/>
                  <a:pt x="787" y="2318"/>
                  <a:pt x="793" y="2323"/>
                </a:cubicBezTo>
                <a:lnTo>
                  <a:pt x="758" y="2361"/>
                </a:lnTo>
                <a:cubicBezTo>
                  <a:pt x="750" y="2355"/>
                  <a:pt x="742" y="2348"/>
                  <a:pt x="733" y="2338"/>
                </a:cubicBezTo>
                <a:cubicBezTo>
                  <a:pt x="666" y="2271"/>
                  <a:pt x="671" y="2215"/>
                  <a:pt x="698" y="2189"/>
                </a:cubicBezTo>
                <a:cubicBezTo>
                  <a:pt x="714" y="2173"/>
                  <a:pt x="739" y="2163"/>
                  <a:pt x="771" y="2164"/>
                </a:cubicBezTo>
                <a:close/>
                <a:moveTo>
                  <a:pt x="2883" y="2169"/>
                </a:moveTo>
                <a:cubicBezTo>
                  <a:pt x="2886" y="2173"/>
                  <a:pt x="2916" y="2204"/>
                  <a:pt x="2939" y="2227"/>
                </a:cubicBezTo>
                <a:lnTo>
                  <a:pt x="2960" y="2248"/>
                </a:lnTo>
                <a:cubicBezTo>
                  <a:pt x="2979" y="2267"/>
                  <a:pt x="3013" y="2300"/>
                  <a:pt x="3018" y="2305"/>
                </a:cubicBezTo>
                <a:lnTo>
                  <a:pt x="2968" y="2354"/>
                </a:lnTo>
                <a:cubicBezTo>
                  <a:pt x="2960" y="2346"/>
                  <a:pt x="2916" y="2301"/>
                  <a:pt x="2911" y="2296"/>
                </a:cubicBezTo>
                <a:lnTo>
                  <a:pt x="2890" y="2275"/>
                </a:lnTo>
                <a:cubicBezTo>
                  <a:pt x="2887" y="2272"/>
                  <a:pt x="2838" y="2224"/>
                  <a:pt x="2833" y="2219"/>
                </a:cubicBezTo>
                <a:lnTo>
                  <a:pt x="2883" y="2169"/>
                </a:lnTo>
                <a:close/>
                <a:moveTo>
                  <a:pt x="981" y="2309"/>
                </a:moveTo>
                <a:cubicBezTo>
                  <a:pt x="993" y="2322"/>
                  <a:pt x="1064" y="2388"/>
                  <a:pt x="1074" y="2396"/>
                </a:cubicBezTo>
                <a:lnTo>
                  <a:pt x="1042" y="2429"/>
                </a:lnTo>
                <a:cubicBezTo>
                  <a:pt x="1034" y="2421"/>
                  <a:pt x="1001" y="2391"/>
                  <a:pt x="997" y="2387"/>
                </a:cubicBezTo>
                <a:lnTo>
                  <a:pt x="974" y="2410"/>
                </a:lnTo>
                <a:cubicBezTo>
                  <a:pt x="978" y="2414"/>
                  <a:pt x="1003" y="2437"/>
                  <a:pt x="1013" y="2445"/>
                </a:cubicBezTo>
                <a:lnTo>
                  <a:pt x="981" y="2477"/>
                </a:lnTo>
                <a:cubicBezTo>
                  <a:pt x="976" y="2472"/>
                  <a:pt x="949" y="2444"/>
                  <a:pt x="945" y="2439"/>
                </a:cubicBezTo>
                <a:lnTo>
                  <a:pt x="924" y="2460"/>
                </a:lnTo>
                <a:cubicBezTo>
                  <a:pt x="930" y="2465"/>
                  <a:pt x="960" y="2497"/>
                  <a:pt x="971" y="2505"/>
                </a:cubicBezTo>
                <a:lnTo>
                  <a:pt x="937" y="2540"/>
                </a:lnTo>
                <a:cubicBezTo>
                  <a:pt x="929" y="2532"/>
                  <a:pt x="857" y="2456"/>
                  <a:pt x="845" y="2445"/>
                </a:cubicBezTo>
                <a:cubicBezTo>
                  <a:pt x="856" y="2435"/>
                  <a:pt x="897" y="2394"/>
                  <a:pt x="901" y="2390"/>
                </a:cubicBezTo>
                <a:lnTo>
                  <a:pt x="926" y="2364"/>
                </a:lnTo>
                <a:cubicBezTo>
                  <a:pt x="930" y="2361"/>
                  <a:pt x="975" y="2315"/>
                  <a:pt x="981" y="2309"/>
                </a:cubicBezTo>
                <a:close/>
                <a:moveTo>
                  <a:pt x="2726" y="2326"/>
                </a:moveTo>
                <a:cubicBezTo>
                  <a:pt x="2730" y="2331"/>
                  <a:pt x="2769" y="2371"/>
                  <a:pt x="2793" y="2395"/>
                </a:cubicBezTo>
                <a:lnTo>
                  <a:pt x="2826" y="2428"/>
                </a:lnTo>
                <a:cubicBezTo>
                  <a:pt x="2831" y="2423"/>
                  <a:pt x="2855" y="2399"/>
                  <a:pt x="2870" y="2382"/>
                </a:cubicBezTo>
                <a:lnTo>
                  <a:pt x="2908" y="2419"/>
                </a:lnTo>
                <a:cubicBezTo>
                  <a:pt x="2902" y="2425"/>
                  <a:pt x="2829" y="2494"/>
                  <a:pt x="2812" y="2511"/>
                </a:cubicBezTo>
                <a:cubicBezTo>
                  <a:pt x="2802" y="2501"/>
                  <a:pt x="2761" y="2460"/>
                  <a:pt x="2757" y="2455"/>
                </a:cubicBezTo>
                <a:lnTo>
                  <a:pt x="2731" y="2430"/>
                </a:lnTo>
                <a:cubicBezTo>
                  <a:pt x="2728" y="2427"/>
                  <a:pt x="2680" y="2380"/>
                  <a:pt x="2676" y="2376"/>
                </a:cubicBezTo>
                <a:lnTo>
                  <a:pt x="2726" y="2326"/>
                </a:lnTo>
                <a:close/>
                <a:moveTo>
                  <a:pt x="2610" y="2474"/>
                </a:moveTo>
                <a:cubicBezTo>
                  <a:pt x="2623" y="2473"/>
                  <a:pt x="2631" y="2478"/>
                  <a:pt x="2636" y="2484"/>
                </a:cubicBezTo>
                <a:cubicBezTo>
                  <a:pt x="2643" y="2491"/>
                  <a:pt x="2651" y="2511"/>
                  <a:pt x="2636" y="2540"/>
                </a:cubicBezTo>
                <a:lnTo>
                  <a:pt x="2638" y="2541"/>
                </a:lnTo>
                <a:cubicBezTo>
                  <a:pt x="2655" y="2526"/>
                  <a:pt x="2683" y="2518"/>
                  <a:pt x="2701" y="2536"/>
                </a:cubicBezTo>
                <a:cubicBezTo>
                  <a:pt x="2723" y="2558"/>
                  <a:pt x="2717" y="2608"/>
                  <a:pt x="2647" y="2678"/>
                </a:cubicBezTo>
                <a:lnTo>
                  <a:pt x="2624" y="2701"/>
                </a:lnTo>
                <a:cubicBezTo>
                  <a:pt x="2614" y="2689"/>
                  <a:pt x="2557" y="2632"/>
                  <a:pt x="2553" y="2628"/>
                </a:cubicBezTo>
                <a:lnTo>
                  <a:pt x="2532" y="2607"/>
                </a:lnTo>
                <a:cubicBezTo>
                  <a:pt x="2527" y="2601"/>
                  <a:pt x="2492" y="2568"/>
                  <a:pt x="2488" y="2564"/>
                </a:cubicBezTo>
                <a:cubicBezTo>
                  <a:pt x="2519" y="2533"/>
                  <a:pt x="2536" y="2516"/>
                  <a:pt x="2556" y="2500"/>
                </a:cubicBezTo>
                <a:cubicBezTo>
                  <a:pt x="2580" y="2482"/>
                  <a:pt x="2597" y="2475"/>
                  <a:pt x="2610" y="2474"/>
                </a:cubicBezTo>
                <a:close/>
                <a:moveTo>
                  <a:pt x="1135" y="2512"/>
                </a:moveTo>
                <a:cubicBezTo>
                  <a:pt x="1163" y="2511"/>
                  <a:pt x="1202" y="2526"/>
                  <a:pt x="1241" y="2561"/>
                </a:cubicBezTo>
                <a:lnTo>
                  <a:pt x="1212" y="2601"/>
                </a:lnTo>
                <a:cubicBezTo>
                  <a:pt x="1184" y="2574"/>
                  <a:pt x="1168" y="2561"/>
                  <a:pt x="1160" y="2569"/>
                </a:cubicBezTo>
                <a:cubicBezTo>
                  <a:pt x="1155" y="2574"/>
                  <a:pt x="1160" y="2584"/>
                  <a:pt x="1168" y="2603"/>
                </a:cubicBezTo>
                <a:cubicBezTo>
                  <a:pt x="1174" y="2618"/>
                  <a:pt x="1186" y="2646"/>
                  <a:pt x="1167" y="2665"/>
                </a:cubicBezTo>
                <a:cubicBezTo>
                  <a:pt x="1144" y="2688"/>
                  <a:pt x="1091" y="2688"/>
                  <a:pt x="1022" y="2629"/>
                </a:cubicBezTo>
                <a:lnTo>
                  <a:pt x="1051" y="2589"/>
                </a:lnTo>
                <a:cubicBezTo>
                  <a:pt x="1072" y="2612"/>
                  <a:pt x="1099" y="2631"/>
                  <a:pt x="1108" y="2622"/>
                </a:cubicBezTo>
                <a:cubicBezTo>
                  <a:pt x="1112" y="2618"/>
                  <a:pt x="1111" y="2611"/>
                  <a:pt x="1101" y="2587"/>
                </a:cubicBezTo>
                <a:cubicBezTo>
                  <a:pt x="1094" y="2568"/>
                  <a:pt x="1086" y="2542"/>
                  <a:pt x="1104" y="2524"/>
                </a:cubicBezTo>
                <a:cubicBezTo>
                  <a:pt x="1112" y="2517"/>
                  <a:pt x="1122" y="2513"/>
                  <a:pt x="1135" y="2512"/>
                </a:cubicBezTo>
                <a:close/>
                <a:moveTo>
                  <a:pt x="2577" y="2528"/>
                </a:moveTo>
                <a:cubicBezTo>
                  <a:pt x="2569" y="2528"/>
                  <a:pt x="2560" y="2536"/>
                  <a:pt x="2556" y="2541"/>
                </a:cubicBezTo>
                <a:lnTo>
                  <a:pt x="2590" y="2575"/>
                </a:lnTo>
                <a:cubicBezTo>
                  <a:pt x="2598" y="2567"/>
                  <a:pt x="2606" y="2548"/>
                  <a:pt x="2591" y="2533"/>
                </a:cubicBezTo>
                <a:cubicBezTo>
                  <a:pt x="2588" y="2530"/>
                  <a:pt x="2584" y="2528"/>
                  <a:pt x="2581" y="2528"/>
                </a:cubicBezTo>
                <a:cubicBezTo>
                  <a:pt x="2580" y="2527"/>
                  <a:pt x="2579" y="2527"/>
                  <a:pt x="2577" y="2528"/>
                </a:cubicBezTo>
                <a:close/>
                <a:moveTo>
                  <a:pt x="2639" y="2579"/>
                </a:moveTo>
                <a:cubicBezTo>
                  <a:pt x="2629" y="2579"/>
                  <a:pt x="2619" y="2585"/>
                  <a:pt x="2610" y="2595"/>
                </a:cubicBezTo>
                <a:lnTo>
                  <a:pt x="2646" y="2631"/>
                </a:lnTo>
                <a:cubicBezTo>
                  <a:pt x="2658" y="2619"/>
                  <a:pt x="2665" y="2596"/>
                  <a:pt x="2654" y="2586"/>
                </a:cubicBezTo>
                <a:cubicBezTo>
                  <a:pt x="2649" y="2581"/>
                  <a:pt x="2644" y="2579"/>
                  <a:pt x="2639" y="2579"/>
                </a:cubicBezTo>
                <a:close/>
                <a:moveTo>
                  <a:pt x="2414" y="2635"/>
                </a:moveTo>
                <a:cubicBezTo>
                  <a:pt x="2418" y="2639"/>
                  <a:pt x="2433" y="2653"/>
                  <a:pt x="2448" y="2668"/>
                </a:cubicBezTo>
                <a:lnTo>
                  <a:pt x="2457" y="2677"/>
                </a:lnTo>
                <a:cubicBezTo>
                  <a:pt x="2493" y="2713"/>
                  <a:pt x="2513" y="2738"/>
                  <a:pt x="2515" y="2771"/>
                </a:cubicBezTo>
                <a:cubicBezTo>
                  <a:pt x="2517" y="2797"/>
                  <a:pt x="2503" y="2825"/>
                  <a:pt x="2481" y="2848"/>
                </a:cubicBezTo>
                <a:cubicBezTo>
                  <a:pt x="2464" y="2865"/>
                  <a:pt x="2436" y="2888"/>
                  <a:pt x="2399" y="2882"/>
                </a:cubicBezTo>
                <a:cubicBezTo>
                  <a:pt x="2375" y="2878"/>
                  <a:pt x="2357" y="2868"/>
                  <a:pt x="2311" y="2821"/>
                </a:cubicBezTo>
                <a:lnTo>
                  <a:pt x="2301" y="2811"/>
                </a:lnTo>
                <a:cubicBezTo>
                  <a:pt x="2292" y="2802"/>
                  <a:pt x="2277" y="2786"/>
                  <a:pt x="2272" y="2782"/>
                </a:cubicBezTo>
                <a:lnTo>
                  <a:pt x="2323" y="2732"/>
                </a:lnTo>
                <a:cubicBezTo>
                  <a:pt x="2327" y="2737"/>
                  <a:pt x="2337" y="2749"/>
                  <a:pt x="2355" y="2766"/>
                </a:cubicBezTo>
                <a:lnTo>
                  <a:pt x="2367" y="2779"/>
                </a:lnTo>
                <a:cubicBezTo>
                  <a:pt x="2398" y="2809"/>
                  <a:pt x="2412" y="2821"/>
                  <a:pt x="2428" y="2822"/>
                </a:cubicBezTo>
                <a:cubicBezTo>
                  <a:pt x="2437" y="2822"/>
                  <a:pt x="2444" y="2818"/>
                  <a:pt x="2450" y="2812"/>
                </a:cubicBezTo>
                <a:cubicBezTo>
                  <a:pt x="2457" y="2805"/>
                  <a:pt x="2460" y="2797"/>
                  <a:pt x="2459" y="2787"/>
                </a:cubicBezTo>
                <a:cubicBezTo>
                  <a:pt x="2456" y="2774"/>
                  <a:pt x="2449" y="2766"/>
                  <a:pt x="2406" y="2723"/>
                </a:cubicBezTo>
                <a:lnTo>
                  <a:pt x="2399" y="2716"/>
                </a:lnTo>
                <a:cubicBezTo>
                  <a:pt x="2386" y="2703"/>
                  <a:pt x="2372" y="2691"/>
                  <a:pt x="2365" y="2684"/>
                </a:cubicBezTo>
                <a:lnTo>
                  <a:pt x="2414" y="2635"/>
                </a:lnTo>
                <a:close/>
                <a:moveTo>
                  <a:pt x="1336" y="2661"/>
                </a:moveTo>
                <a:lnTo>
                  <a:pt x="1386" y="2711"/>
                </a:lnTo>
                <a:cubicBezTo>
                  <a:pt x="1383" y="2714"/>
                  <a:pt x="1347" y="2748"/>
                  <a:pt x="1331" y="2764"/>
                </a:cubicBezTo>
                <a:lnTo>
                  <a:pt x="1325" y="2770"/>
                </a:lnTo>
                <a:lnTo>
                  <a:pt x="1325" y="2770"/>
                </a:lnTo>
                <a:cubicBezTo>
                  <a:pt x="1348" y="2768"/>
                  <a:pt x="1429" y="2761"/>
                  <a:pt x="1439" y="2760"/>
                </a:cubicBezTo>
                <a:lnTo>
                  <a:pt x="1443" y="2824"/>
                </a:lnTo>
                <a:cubicBezTo>
                  <a:pt x="1427" y="2824"/>
                  <a:pt x="1384" y="2823"/>
                  <a:pt x="1362" y="2823"/>
                </a:cubicBezTo>
                <a:cubicBezTo>
                  <a:pt x="1362" y="2838"/>
                  <a:pt x="1363" y="2893"/>
                  <a:pt x="1363" y="2909"/>
                </a:cubicBezTo>
                <a:lnTo>
                  <a:pt x="1292" y="2903"/>
                </a:lnTo>
                <a:cubicBezTo>
                  <a:pt x="1293" y="2896"/>
                  <a:pt x="1303" y="2814"/>
                  <a:pt x="1308" y="2788"/>
                </a:cubicBezTo>
                <a:lnTo>
                  <a:pt x="1307" y="2788"/>
                </a:lnTo>
                <a:lnTo>
                  <a:pt x="1304" y="2791"/>
                </a:lnTo>
                <a:cubicBezTo>
                  <a:pt x="1289" y="2806"/>
                  <a:pt x="1250" y="2846"/>
                  <a:pt x="1247" y="2850"/>
                </a:cubicBezTo>
                <a:lnTo>
                  <a:pt x="1197" y="2800"/>
                </a:lnTo>
                <a:cubicBezTo>
                  <a:pt x="1203" y="2795"/>
                  <a:pt x="1235" y="2763"/>
                  <a:pt x="1257" y="2741"/>
                </a:cubicBezTo>
                <a:lnTo>
                  <a:pt x="1277" y="2721"/>
                </a:lnTo>
                <a:cubicBezTo>
                  <a:pt x="1294" y="2704"/>
                  <a:pt x="1331" y="2665"/>
                  <a:pt x="1336" y="2661"/>
                </a:cubicBezTo>
                <a:close/>
                <a:moveTo>
                  <a:pt x="2218" y="2869"/>
                </a:moveTo>
                <a:cubicBezTo>
                  <a:pt x="2231" y="2868"/>
                  <a:pt x="2244" y="2872"/>
                  <a:pt x="2254" y="2882"/>
                </a:cubicBezTo>
                <a:cubicBezTo>
                  <a:pt x="2281" y="2909"/>
                  <a:pt x="2281" y="2962"/>
                  <a:pt x="2240" y="3017"/>
                </a:cubicBezTo>
                <a:lnTo>
                  <a:pt x="2245" y="3022"/>
                </a:lnTo>
                <a:cubicBezTo>
                  <a:pt x="2249" y="3026"/>
                  <a:pt x="2269" y="3046"/>
                  <a:pt x="2273" y="3050"/>
                </a:cubicBezTo>
                <a:lnTo>
                  <a:pt x="2225" y="3098"/>
                </a:lnTo>
                <a:cubicBezTo>
                  <a:pt x="2217" y="3089"/>
                  <a:pt x="2171" y="3043"/>
                  <a:pt x="2158" y="3030"/>
                </a:cubicBezTo>
                <a:lnTo>
                  <a:pt x="2137" y="3009"/>
                </a:lnTo>
                <a:cubicBezTo>
                  <a:pt x="2132" y="3004"/>
                  <a:pt x="2093" y="2965"/>
                  <a:pt x="2090" y="2962"/>
                </a:cubicBezTo>
                <a:cubicBezTo>
                  <a:pt x="2133" y="2919"/>
                  <a:pt x="2158" y="2896"/>
                  <a:pt x="2179" y="2883"/>
                </a:cubicBezTo>
                <a:cubicBezTo>
                  <a:pt x="2191" y="2875"/>
                  <a:pt x="2205" y="2870"/>
                  <a:pt x="2218" y="2869"/>
                </a:cubicBezTo>
                <a:close/>
                <a:moveTo>
                  <a:pt x="1637" y="2904"/>
                </a:moveTo>
                <a:lnTo>
                  <a:pt x="1698" y="2915"/>
                </a:lnTo>
                <a:lnTo>
                  <a:pt x="1689" y="2949"/>
                </a:lnTo>
                <a:lnTo>
                  <a:pt x="1631" y="2927"/>
                </a:lnTo>
                <a:lnTo>
                  <a:pt x="1637" y="2904"/>
                </a:lnTo>
                <a:close/>
                <a:moveTo>
                  <a:pt x="2192" y="2928"/>
                </a:moveTo>
                <a:cubicBezTo>
                  <a:pt x="2185" y="2929"/>
                  <a:pt x="2176" y="2933"/>
                  <a:pt x="2165" y="2943"/>
                </a:cubicBezTo>
                <a:lnTo>
                  <a:pt x="2212" y="2989"/>
                </a:lnTo>
                <a:cubicBezTo>
                  <a:pt x="2222" y="2978"/>
                  <a:pt x="2229" y="2954"/>
                  <a:pt x="2211" y="2936"/>
                </a:cubicBezTo>
                <a:cubicBezTo>
                  <a:pt x="2206" y="2931"/>
                  <a:pt x="2200" y="2928"/>
                  <a:pt x="2192" y="2928"/>
                </a:cubicBezTo>
                <a:close/>
                <a:moveTo>
                  <a:pt x="1621" y="2935"/>
                </a:moveTo>
                <a:lnTo>
                  <a:pt x="1625" y="2940"/>
                </a:lnTo>
                <a:cubicBezTo>
                  <a:pt x="1615" y="2999"/>
                  <a:pt x="1588" y="3133"/>
                  <a:pt x="1586" y="3152"/>
                </a:cubicBezTo>
                <a:lnTo>
                  <a:pt x="1522" y="3134"/>
                </a:lnTo>
                <a:cubicBezTo>
                  <a:pt x="1525" y="3118"/>
                  <a:pt x="1532" y="3091"/>
                  <a:pt x="1533" y="3087"/>
                </a:cubicBezTo>
                <a:lnTo>
                  <a:pt x="1470" y="3030"/>
                </a:lnTo>
                <a:cubicBezTo>
                  <a:pt x="1467" y="3031"/>
                  <a:pt x="1444" y="3039"/>
                  <a:pt x="1431" y="3043"/>
                </a:cubicBezTo>
                <a:lnTo>
                  <a:pt x="1411" y="2982"/>
                </a:lnTo>
                <a:cubicBezTo>
                  <a:pt x="1427" y="2979"/>
                  <a:pt x="1571" y="2944"/>
                  <a:pt x="1621" y="2935"/>
                </a:cubicBezTo>
                <a:close/>
                <a:moveTo>
                  <a:pt x="1561" y="2997"/>
                </a:moveTo>
                <a:cubicBezTo>
                  <a:pt x="1547" y="3002"/>
                  <a:pt x="1527" y="3008"/>
                  <a:pt x="1511" y="3014"/>
                </a:cubicBezTo>
                <a:lnTo>
                  <a:pt x="1547" y="3046"/>
                </a:lnTo>
                <a:cubicBezTo>
                  <a:pt x="1552" y="3029"/>
                  <a:pt x="1557" y="3009"/>
                  <a:pt x="1561" y="2997"/>
                </a:cubicBezTo>
                <a:close/>
                <a:moveTo>
                  <a:pt x="2011" y="3035"/>
                </a:moveTo>
                <a:lnTo>
                  <a:pt x="2044" y="3067"/>
                </a:lnTo>
                <a:cubicBezTo>
                  <a:pt x="2037" y="3074"/>
                  <a:pt x="2006" y="3107"/>
                  <a:pt x="2002" y="3111"/>
                </a:cubicBezTo>
                <a:lnTo>
                  <a:pt x="2025" y="3134"/>
                </a:lnTo>
                <a:cubicBezTo>
                  <a:pt x="2029" y="3130"/>
                  <a:pt x="2052" y="3106"/>
                  <a:pt x="2060" y="3096"/>
                </a:cubicBezTo>
                <a:lnTo>
                  <a:pt x="2092" y="3127"/>
                </a:lnTo>
                <a:cubicBezTo>
                  <a:pt x="2087" y="3132"/>
                  <a:pt x="2059" y="3159"/>
                  <a:pt x="2054" y="3163"/>
                </a:cubicBezTo>
                <a:lnTo>
                  <a:pt x="2075" y="3184"/>
                </a:lnTo>
                <a:cubicBezTo>
                  <a:pt x="2080" y="3179"/>
                  <a:pt x="2112" y="3148"/>
                  <a:pt x="2120" y="3138"/>
                </a:cubicBezTo>
                <a:lnTo>
                  <a:pt x="2155" y="3171"/>
                </a:lnTo>
                <a:cubicBezTo>
                  <a:pt x="2147" y="3180"/>
                  <a:pt x="2071" y="3251"/>
                  <a:pt x="2060" y="3263"/>
                </a:cubicBezTo>
                <a:cubicBezTo>
                  <a:pt x="2050" y="3252"/>
                  <a:pt x="2009" y="3212"/>
                  <a:pt x="2005" y="3207"/>
                </a:cubicBezTo>
                <a:lnTo>
                  <a:pt x="1979" y="3182"/>
                </a:lnTo>
                <a:cubicBezTo>
                  <a:pt x="1976" y="3179"/>
                  <a:pt x="1930" y="3133"/>
                  <a:pt x="1924" y="3128"/>
                </a:cubicBezTo>
                <a:cubicBezTo>
                  <a:pt x="1937" y="3115"/>
                  <a:pt x="2003" y="3044"/>
                  <a:pt x="2011" y="3035"/>
                </a:cubicBezTo>
                <a:close/>
                <a:moveTo>
                  <a:pt x="1863" y="3225"/>
                </a:moveTo>
                <a:cubicBezTo>
                  <a:pt x="1872" y="3226"/>
                  <a:pt x="1880" y="3229"/>
                  <a:pt x="1886" y="3236"/>
                </a:cubicBezTo>
                <a:cubicBezTo>
                  <a:pt x="1902" y="3252"/>
                  <a:pt x="1905" y="3273"/>
                  <a:pt x="1899" y="3299"/>
                </a:cubicBezTo>
                <a:cubicBezTo>
                  <a:pt x="1911" y="3300"/>
                  <a:pt x="1968" y="3297"/>
                  <a:pt x="1980" y="3298"/>
                </a:cubicBezTo>
                <a:lnTo>
                  <a:pt x="1969" y="3367"/>
                </a:lnTo>
                <a:cubicBezTo>
                  <a:pt x="1957" y="3365"/>
                  <a:pt x="1866" y="3348"/>
                  <a:pt x="1852" y="3345"/>
                </a:cubicBezTo>
                <a:cubicBezTo>
                  <a:pt x="1858" y="3330"/>
                  <a:pt x="1860" y="3308"/>
                  <a:pt x="1846" y="3294"/>
                </a:cubicBezTo>
                <a:cubicBezTo>
                  <a:pt x="1837" y="3285"/>
                  <a:pt x="1824" y="3284"/>
                  <a:pt x="1803" y="3304"/>
                </a:cubicBezTo>
                <a:lnTo>
                  <a:pt x="1853" y="3353"/>
                </a:lnTo>
                <a:cubicBezTo>
                  <a:pt x="1860" y="3360"/>
                  <a:pt x="1909" y="3408"/>
                  <a:pt x="1912" y="3410"/>
                </a:cubicBezTo>
                <a:lnTo>
                  <a:pt x="1864" y="3459"/>
                </a:lnTo>
                <a:cubicBezTo>
                  <a:pt x="1860" y="3453"/>
                  <a:pt x="1815" y="3408"/>
                  <a:pt x="1811" y="3404"/>
                </a:cubicBezTo>
                <a:lnTo>
                  <a:pt x="1780" y="3374"/>
                </a:lnTo>
                <a:cubicBezTo>
                  <a:pt x="1774" y="3368"/>
                  <a:pt x="1733" y="3327"/>
                  <a:pt x="1728" y="3324"/>
                </a:cubicBezTo>
                <a:cubicBezTo>
                  <a:pt x="1757" y="3295"/>
                  <a:pt x="1785" y="3266"/>
                  <a:pt x="1807" y="3249"/>
                </a:cubicBezTo>
                <a:cubicBezTo>
                  <a:pt x="1828" y="3233"/>
                  <a:pt x="1847" y="3225"/>
                  <a:pt x="1863" y="3225"/>
                </a:cubicBezTo>
                <a:close/>
              </a:path>
            </a:pathLst>
          </a:custGeom>
          <a:solidFill>
            <a:srgbClr val="9C8351"/>
          </a:solidFill>
          <a:ln>
            <a:noFill/>
          </a:ln>
        </p:spPr>
        <p:txBody>
          <a:bodyPr vert="horz" wrap="square" lIns="91440" tIns="45720" rIns="91440" bIns="45720" numCol="1" anchor="t" anchorCtr="0" compatLnSpc="1">
            <a:prstTxWarp prst="textNoShape">
              <a:avLst/>
            </a:prstTxWarp>
          </a:bodyPr>
          <a:lstStyle/>
          <a:p>
            <a:endParaRPr lang="cs-CZ"/>
          </a:p>
        </p:txBody>
      </p:sp>
      <p:sp>
        <p:nvSpPr>
          <p:cNvPr id="51" name="Freeform 40"/>
          <p:cNvSpPr>
            <a:spLocks noEditPoints="1"/>
          </p:cNvSpPr>
          <p:nvPr/>
        </p:nvSpPr>
        <p:spPr bwMode="auto">
          <a:xfrm>
            <a:off x="6723236" y="5057769"/>
            <a:ext cx="641875" cy="1063822"/>
          </a:xfrm>
          <a:custGeom>
            <a:avLst/>
            <a:gdLst>
              <a:gd name="T0" fmla="*/ 574 w 1343"/>
              <a:gd name="T1" fmla="*/ 2169 h 2227"/>
              <a:gd name="T2" fmla="*/ 506 w 1343"/>
              <a:gd name="T3" fmla="*/ 1902 h 2227"/>
              <a:gd name="T4" fmla="*/ 1037 w 1343"/>
              <a:gd name="T5" fmla="*/ 1948 h 2227"/>
              <a:gd name="T6" fmla="*/ 1238 w 1343"/>
              <a:gd name="T7" fmla="*/ 2112 h 2227"/>
              <a:gd name="T8" fmla="*/ 1256 w 1343"/>
              <a:gd name="T9" fmla="*/ 1837 h 2227"/>
              <a:gd name="T10" fmla="*/ 1189 w 1343"/>
              <a:gd name="T11" fmla="*/ 1841 h 2227"/>
              <a:gd name="T12" fmla="*/ 17 w 1343"/>
              <a:gd name="T13" fmla="*/ 2133 h 2227"/>
              <a:gd name="T14" fmla="*/ 149 w 1343"/>
              <a:gd name="T15" fmla="*/ 2194 h 2227"/>
              <a:gd name="T16" fmla="*/ 96 w 1343"/>
              <a:gd name="T17" fmla="*/ 2112 h 2227"/>
              <a:gd name="T18" fmla="*/ 832 w 1343"/>
              <a:gd name="T19" fmla="*/ 2025 h 2227"/>
              <a:gd name="T20" fmla="*/ 944 w 1343"/>
              <a:gd name="T21" fmla="*/ 2194 h 2227"/>
              <a:gd name="T22" fmla="*/ 744 w 1343"/>
              <a:gd name="T23" fmla="*/ 2040 h 2227"/>
              <a:gd name="T24" fmla="*/ 56 w 1343"/>
              <a:gd name="T25" fmla="*/ 1723 h 2227"/>
              <a:gd name="T26" fmla="*/ 31 w 1343"/>
              <a:gd name="T27" fmla="*/ 491 h 2227"/>
              <a:gd name="T28" fmla="*/ 1301 w 1343"/>
              <a:gd name="T29" fmla="*/ 1701 h 2227"/>
              <a:gd name="T30" fmla="*/ 508 w 1343"/>
              <a:gd name="T31" fmla="*/ 1386 h 2227"/>
              <a:gd name="T32" fmla="*/ 435 w 1343"/>
              <a:gd name="T33" fmla="*/ 1372 h 2227"/>
              <a:gd name="T34" fmla="*/ 373 w 1343"/>
              <a:gd name="T35" fmla="*/ 1120 h 2227"/>
              <a:gd name="T36" fmla="*/ 354 w 1343"/>
              <a:gd name="T37" fmla="*/ 798 h 2227"/>
              <a:gd name="T38" fmla="*/ 151 w 1343"/>
              <a:gd name="T39" fmla="*/ 977 h 2227"/>
              <a:gd name="T40" fmla="*/ 568 w 1343"/>
              <a:gd name="T41" fmla="*/ 977 h 2227"/>
              <a:gd name="T42" fmla="*/ 915 w 1343"/>
              <a:gd name="T43" fmla="*/ 1154 h 2227"/>
              <a:gd name="T44" fmla="*/ 157 w 1343"/>
              <a:gd name="T45" fmla="*/ 581 h 2227"/>
              <a:gd name="T46" fmla="*/ 1160 w 1343"/>
              <a:gd name="T47" fmla="*/ 683 h 2227"/>
              <a:gd name="T48" fmla="*/ 750 w 1343"/>
              <a:gd name="T49" fmla="*/ 1200 h 2227"/>
              <a:gd name="T50" fmla="*/ 725 w 1343"/>
              <a:gd name="T51" fmla="*/ 1447 h 2227"/>
              <a:gd name="T52" fmla="*/ 1140 w 1343"/>
              <a:gd name="T53" fmla="*/ 1159 h 2227"/>
              <a:gd name="T54" fmla="*/ 753 w 1343"/>
              <a:gd name="T55" fmla="*/ 1596 h 2227"/>
              <a:gd name="T56" fmla="*/ 926 w 1343"/>
              <a:gd name="T57" fmla="*/ 1682 h 2227"/>
              <a:gd name="T58" fmla="*/ 1078 w 1343"/>
              <a:gd name="T59" fmla="*/ 1118 h 2227"/>
              <a:gd name="T60" fmla="*/ 790 w 1343"/>
              <a:gd name="T61" fmla="*/ 1484 h 2227"/>
              <a:gd name="T62" fmla="*/ 918 w 1343"/>
              <a:gd name="T63" fmla="*/ 1251 h 2227"/>
              <a:gd name="T64" fmla="*/ 1095 w 1343"/>
              <a:gd name="T65" fmla="*/ 716 h 2227"/>
              <a:gd name="T66" fmla="*/ 361 w 1343"/>
              <a:gd name="T67" fmla="*/ 497 h 2227"/>
              <a:gd name="T68" fmla="*/ 869 w 1343"/>
              <a:gd name="T69" fmla="*/ 918 h 2227"/>
              <a:gd name="T70" fmla="*/ 631 w 1343"/>
              <a:gd name="T71" fmla="*/ 908 h 2227"/>
              <a:gd name="T72" fmla="*/ 75 w 1343"/>
              <a:gd name="T73" fmla="*/ 859 h 2227"/>
              <a:gd name="T74" fmla="*/ 209 w 1343"/>
              <a:gd name="T75" fmla="*/ 1689 h 2227"/>
              <a:gd name="T76" fmla="*/ 465 w 1343"/>
              <a:gd name="T77" fmla="*/ 881 h 2227"/>
              <a:gd name="T78" fmla="*/ 469 w 1343"/>
              <a:gd name="T79" fmla="*/ 1065 h 2227"/>
              <a:gd name="T80" fmla="*/ 308 w 1343"/>
              <a:gd name="T81" fmla="*/ 1519 h 2227"/>
              <a:gd name="T82" fmla="*/ 543 w 1343"/>
              <a:gd name="T83" fmla="*/ 1457 h 2227"/>
              <a:gd name="T84" fmla="*/ 654 w 1343"/>
              <a:gd name="T85" fmla="*/ 1154 h 2227"/>
              <a:gd name="T86" fmla="*/ 586 w 1343"/>
              <a:gd name="T87" fmla="*/ 1103 h 2227"/>
              <a:gd name="T88" fmla="*/ 10 w 1343"/>
              <a:gd name="T89" fmla="*/ 130 h 2227"/>
              <a:gd name="T90" fmla="*/ 215 w 1343"/>
              <a:gd name="T91" fmla="*/ 137 h 2227"/>
              <a:gd name="T92" fmla="*/ 179 w 1343"/>
              <a:gd name="T93" fmla="*/ 302 h 2227"/>
              <a:gd name="T94" fmla="*/ 629 w 1343"/>
              <a:gd name="T95" fmla="*/ 279 h 2227"/>
              <a:gd name="T96" fmla="*/ 701 w 1343"/>
              <a:gd name="T97" fmla="*/ 26 h 2227"/>
              <a:gd name="T98" fmla="*/ 794 w 1343"/>
              <a:gd name="T99" fmla="*/ 267 h 2227"/>
              <a:gd name="T100" fmla="*/ 408 w 1343"/>
              <a:gd name="T101" fmla="*/ 25 h 2227"/>
              <a:gd name="T102" fmla="*/ 437 w 1343"/>
              <a:gd name="T103" fmla="*/ 169 h 2227"/>
              <a:gd name="T104" fmla="*/ 457 w 1343"/>
              <a:gd name="T105" fmla="*/ 327 h 2227"/>
              <a:gd name="T106" fmla="*/ 876 w 1343"/>
              <a:gd name="T107" fmla="*/ 100 h 2227"/>
              <a:gd name="T108" fmla="*/ 1077 w 1343"/>
              <a:gd name="T109" fmla="*/ 73 h 2227"/>
              <a:gd name="T110" fmla="*/ 1021 w 1343"/>
              <a:gd name="T111" fmla="*/ 373 h 2227"/>
              <a:gd name="T112" fmla="*/ 1326 w 1343"/>
              <a:gd name="T113" fmla="*/ 306 h 2227"/>
              <a:gd name="T114" fmla="*/ 1101 w 1343"/>
              <a:gd name="T115" fmla="*/ 329 h 2227"/>
              <a:gd name="T116" fmla="*/ 1172 w 1343"/>
              <a:gd name="T117" fmla="*/ 209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3" h="2227">
                <a:moveTo>
                  <a:pt x="386" y="2175"/>
                </a:moveTo>
                <a:cubicBezTo>
                  <a:pt x="337" y="2129"/>
                  <a:pt x="323" y="2093"/>
                  <a:pt x="322" y="2009"/>
                </a:cubicBezTo>
                <a:cubicBezTo>
                  <a:pt x="322" y="1951"/>
                  <a:pt x="325" y="1935"/>
                  <a:pt x="343" y="1900"/>
                </a:cubicBezTo>
                <a:cubicBezTo>
                  <a:pt x="369" y="1849"/>
                  <a:pt x="398" y="1828"/>
                  <a:pt x="450" y="1821"/>
                </a:cubicBezTo>
                <a:cubicBezTo>
                  <a:pt x="566" y="1805"/>
                  <a:pt x="638" y="1891"/>
                  <a:pt x="625" y="2028"/>
                </a:cubicBezTo>
                <a:cubicBezTo>
                  <a:pt x="620" y="2081"/>
                  <a:pt x="588" y="2169"/>
                  <a:pt x="574" y="2169"/>
                </a:cubicBezTo>
                <a:cubicBezTo>
                  <a:pt x="571" y="2169"/>
                  <a:pt x="558" y="2178"/>
                  <a:pt x="545" y="2189"/>
                </a:cubicBezTo>
                <a:cubicBezTo>
                  <a:pt x="526" y="2206"/>
                  <a:pt x="514" y="2209"/>
                  <a:pt x="473" y="2209"/>
                </a:cubicBezTo>
                <a:cubicBezTo>
                  <a:pt x="426" y="2209"/>
                  <a:pt x="421" y="2207"/>
                  <a:pt x="386" y="2175"/>
                </a:cubicBezTo>
                <a:close/>
                <a:moveTo>
                  <a:pt x="513" y="2120"/>
                </a:moveTo>
                <a:cubicBezTo>
                  <a:pt x="542" y="2096"/>
                  <a:pt x="557" y="2059"/>
                  <a:pt x="557" y="2005"/>
                </a:cubicBezTo>
                <a:cubicBezTo>
                  <a:pt x="557" y="1950"/>
                  <a:pt x="542" y="1919"/>
                  <a:pt x="506" y="1902"/>
                </a:cubicBezTo>
                <a:cubicBezTo>
                  <a:pt x="469" y="1885"/>
                  <a:pt x="458" y="1886"/>
                  <a:pt x="430" y="1909"/>
                </a:cubicBezTo>
                <a:cubicBezTo>
                  <a:pt x="397" y="1937"/>
                  <a:pt x="386" y="1968"/>
                  <a:pt x="390" y="2029"/>
                </a:cubicBezTo>
                <a:cubicBezTo>
                  <a:pt x="393" y="2070"/>
                  <a:pt x="398" y="2085"/>
                  <a:pt x="413" y="2102"/>
                </a:cubicBezTo>
                <a:cubicBezTo>
                  <a:pt x="449" y="2140"/>
                  <a:pt x="480" y="2146"/>
                  <a:pt x="513" y="2120"/>
                </a:cubicBezTo>
                <a:close/>
                <a:moveTo>
                  <a:pt x="1121" y="2193"/>
                </a:moveTo>
                <a:cubicBezTo>
                  <a:pt x="1046" y="2153"/>
                  <a:pt x="1039" y="2131"/>
                  <a:pt x="1037" y="1948"/>
                </a:cubicBezTo>
                <a:cubicBezTo>
                  <a:pt x="1037" y="1869"/>
                  <a:pt x="1039" y="1848"/>
                  <a:pt x="1049" y="1838"/>
                </a:cubicBezTo>
                <a:cubicBezTo>
                  <a:pt x="1056" y="1831"/>
                  <a:pt x="1067" y="1825"/>
                  <a:pt x="1073" y="1825"/>
                </a:cubicBezTo>
                <a:cubicBezTo>
                  <a:pt x="1090" y="1825"/>
                  <a:pt x="1118" y="1859"/>
                  <a:pt x="1112" y="1873"/>
                </a:cubicBezTo>
                <a:cubicBezTo>
                  <a:pt x="1109" y="1880"/>
                  <a:pt x="1105" y="1928"/>
                  <a:pt x="1103" y="1981"/>
                </a:cubicBezTo>
                <a:cubicBezTo>
                  <a:pt x="1099" y="2094"/>
                  <a:pt x="1110" y="2127"/>
                  <a:pt x="1154" y="2140"/>
                </a:cubicBezTo>
                <a:cubicBezTo>
                  <a:pt x="1185" y="2149"/>
                  <a:pt x="1225" y="2135"/>
                  <a:pt x="1238" y="2112"/>
                </a:cubicBezTo>
                <a:cubicBezTo>
                  <a:pt x="1248" y="2092"/>
                  <a:pt x="1255" y="1881"/>
                  <a:pt x="1245" y="1866"/>
                </a:cubicBezTo>
                <a:cubicBezTo>
                  <a:pt x="1239" y="1856"/>
                  <a:pt x="1234" y="1858"/>
                  <a:pt x="1213" y="1876"/>
                </a:cubicBezTo>
                <a:cubicBezTo>
                  <a:pt x="1184" y="1900"/>
                  <a:pt x="1175" y="1902"/>
                  <a:pt x="1151" y="1885"/>
                </a:cubicBezTo>
                <a:cubicBezTo>
                  <a:pt x="1127" y="1868"/>
                  <a:pt x="1127" y="1830"/>
                  <a:pt x="1151" y="1814"/>
                </a:cubicBezTo>
                <a:cubicBezTo>
                  <a:pt x="1178" y="1794"/>
                  <a:pt x="1202" y="1798"/>
                  <a:pt x="1222" y="1825"/>
                </a:cubicBezTo>
                <a:cubicBezTo>
                  <a:pt x="1238" y="1846"/>
                  <a:pt x="1240" y="1847"/>
                  <a:pt x="1256" y="1837"/>
                </a:cubicBezTo>
                <a:cubicBezTo>
                  <a:pt x="1278" y="1821"/>
                  <a:pt x="1295" y="1822"/>
                  <a:pt x="1316" y="1840"/>
                </a:cubicBezTo>
                <a:cubicBezTo>
                  <a:pt x="1333" y="1855"/>
                  <a:pt x="1340" y="1900"/>
                  <a:pt x="1326" y="1908"/>
                </a:cubicBezTo>
                <a:cubicBezTo>
                  <a:pt x="1322" y="1911"/>
                  <a:pt x="1317" y="1958"/>
                  <a:pt x="1314" y="2013"/>
                </a:cubicBezTo>
                <a:cubicBezTo>
                  <a:pt x="1311" y="2073"/>
                  <a:pt x="1304" y="2123"/>
                  <a:pt x="1297" y="2136"/>
                </a:cubicBezTo>
                <a:cubicBezTo>
                  <a:pt x="1264" y="2201"/>
                  <a:pt x="1184" y="2227"/>
                  <a:pt x="1121" y="2193"/>
                </a:cubicBezTo>
                <a:close/>
                <a:moveTo>
                  <a:pt x="1189" y="1841"/>
                </a:moveTo>
                <a:cubicBezTo>
                  <a:pt x="1189" y="1836"/>
                  <a:pt x="1185" y="1834"/>
                  <a:pt x="1181" y="1837"/>
                </a:cubicBezTo>
                <a:cubicBezTo>
                  <a:pt x="1176" y="1840"/>
                  <a:pt x="1173" y="1844"/>
                  <a:pt x="1173" y="1846"/>
                </a:cubicBezTo>
                <a:cubicBezTo>
                  <a:pt x="1173" y="1847"/>
                  <a:pt x="1176" y="1849"/>
                  <a:pt x="1181" y="1849"/>
                </a:cubicBezTo>
                <a:cubicBezTo>
                  <a:pt x="1185" y="1849"/>
                  <a:pt x="1189" y="1845"/>
                  <a:pt x="1189" y="1841"/>
                </a:cubicBezTo>
                <a:close/>
                <a:moveTo>
                  <a:pt x="58" y="2193"/>
                </a:moveTo>
                <a:cubicBezTo>
                  <a:pt x="20" y="2186"/>
                  <a:pt x="12" y="2174"/>
                  <a:pt x="17" y="2133"/>
                </a:cubicBezTo>
                <a:cubicBezTo>
                  <a:pt x="20" y="2115"/>
                  <a:pt x="23" y="2038"/>
                  <a:pt x="24" y="1961"/>
                </a:cubicBezTo>
                <a:lnTo>
                  <a:pt x="26" y="1821"/>
                </a:lnTo>
                <a:lnTo>
                  <a:pt x="93" y="1823"/>
                </a:lnTo>
                <a:cubicBezTo>
                  <a:pt x="179" y="1826"/>
                  <a:pt x="229" y="1851"/>
                  <a:pt x="264" y="1907"/>
                </a:cubicBezTo>
                <a:cubicBezTo>
                  <a:pt x="322" y="2002"/>
                  <a:pt x="271" y="2164"/>
                  <a:pt x="177" y="2182"/>
                </a:cubicBezTo>
                <a:cubicBezTo>
                  <a:pt x="161" y="2184"/>
                  <a:pt x="149" y="2190"/>
                  <a:pt x="149" y="2194"/>
                </a:cubicBezTo>
                <a:cubicBezTo>
                  <a:pt x="149" y="2202"/>
                  <a:pt x="102" y="2202"/>
                  <a:pt x="58" y="2193"/>
                </a:cubicBezTo>
                <a:close/>
                <a:moveTo>
                  <a:pt x="175" y="2104"/>
                </a:moveTo>
                <a:cubicBezTo>
                  <a:pt x="199" y="2091"/>
                  <a:pt x="221" y="2047"/>
                  <a:pt x="221" y="2011"/>
                </a:cubicBezTo>
                <a:cubicBezTo>
                  <a:pt x="221" y="1970"/>
                  <a:pt x="205" y="1937"/>
                  <a:pt x="176" y="1914"/>
                </a:cubicBezTo>
                <a:cubicBezTo>
                  <a:pt x="155" y="1897"/>
                  <a:pt x="106" y="1891"/>
                  <a:pt x="98" y="1904"/>
                </a:cubicBezTo>
                <a:cubicBezTo>
                  <a:pt x="90" y="1915"/>
                  <a:pt x="89" y="2101"/>
                  <a:pt x="96" y="2112"/>
                </a:cubicBezTo>
                <a:cubicBezTo>
                  <a:pt x="103" y="2123"/>
                  <a:pt x="147" y="2119"/>
                  <a:pt x="175" y="2104"/>
                </a:cubicBezTo>
                <a:close/>
                <a:moveTo>
                  <a:pt x="670" y="2184"/>
                </a:moveTo>
                <a:cubicBezTo>
                  <a:pt x="662" y="2172"/>
                  <a:pt x="661" y="2135"/>
                  <a:pt x="665" y="2026"/>
                </a:cubicBezTo>
                <a:cubicBezTo>
                  <a:pt x="670" y="1869"/>
                  <a:pt x="673" y="1846"/>
                  <a:pt x="689" y="1833"/>
                </a:cubicBezTo>
                <a:cubicBezTo>
                  <a:pt x="713" y="1813"/>
                  <a:pt x="730" y="1833"/>
                  <a:pt x="776" y="1929"/>
                </a:cubicBezTo>
                <a:cubicBezTo>
                  <a:pt x="801" y="1983"/>
                  <a:pt x="826" y="2025"/>
                  <a:pt x="832" y="2025"/>
                </a:cubicBezTo>
                <a:cubicBezTo>
                  <a:pt x="838" y="2025"/>
                  <a:pt x="848" y="2012"/>
                  <a:pt x="855" y="1995"/>
                </a:cubicBezTo>
                <a:cubicBezTo>
                  <a:pt x="912" y="1854"/>
                  <a:pt x="952" y="1802"/>
                  <a:pt x="978" y="1837"/>
                </a:cubicBezTo>
                <a:cubicBezTo>
                  <a:pt x="986" y="1849"/>
                  <a:pt x="989" y="1888"/>
                  <a:pt x="989" y="2014"/>
                </a:cubicBezTo>
                <a:cubicBezTo>
                  <a:pt x="989" y="2103"/>
                  <a:pt x="987" y="2181"/>
                  <a:pt x="984" y="2188"/>
                </a:cubicBezTo>
                <a:cubicBezTo>
                  <a:pt x="981" y="2195"/>
                  <a:pt x="970" y="2201"/>
                  <a:pt x="959" y="2201"/>
                </a:cubicBezTo>
                <a:cubicBezTo>
                  <a:pt x="949" y="2201"/>
                  <a:pt x="942" y="2198"/>
                  <a:pt x="944" y="2194"/>
                </a:cubicBezTo>
                <a:cubicBezTo>
                  <a:pt x="947" y="2190"/>
                  <a:pt x="944" y="2185"/>
                  <a:pt x="939" y="2183"/>
                </a:cubicBezTo>
                <a:cubicBezTo>
                  <a:pt x="932" y="2181"/>
                  <a:pt x="928" y="2161"/>
                  <a:pt x="928" y="2124"/>
                </a:cubicBezTo>
                <a:cubicBezTo>
                  <a:pt x="926" y="2043"/>
                  <a:pt x="926" y="2041"/>
                  <a:pt x="914" y="2041"/>
                </a:cubicBezTo>
                <a:cubicBezTo>
                  <a:pt x="907" y="2041"/>
                  <a:pt x="894" y="2066"/>
                  <a:pt x="881" y="2101"/>
                </a:cubicBezTo>
                <a:cubicBezTo>
                  <a:pt x="838" y="2220"/>
                  <a:pt x="808" y="2215"/>
                  <a:pt x="765" y="2080"/>
                </a:cubicBezTo>
                <a:cubicBezTo>
                  <a:pt x="760" y="2064"/>
                  <a:pt x="750" y="2046"/>
                  <a:pt x="744" y="2040"/>
                </a:cubicBezTo>
                <a:cubicBezTo>
                  <a:pt x="724" y="2023"/>
                  <a:pt x="717" y="2046"/>
                  <a:pt x="722" y="2115"/>
                </a:cubicBezTo>
                <a:cubicBezTo>
                  <a:pt x="727" y="2175"/>
                  <a:pt x="726" y="2178"/>
                  <a:pt x="710" y="2182"/>
                </a:cubicBezTo>
                <a:cubicBezTo>
                  <a:pt x="700" y="2185"/>
                  <a:pt x="693" y="2190"/>
                  <a:pt x="693" y="2194"/>
                </a:cubicBezTo>
                <a:cubicBezTo>
                  <a:pt x="693" y="2207"/>
                  <a:pt x="681" y="2202"/>
                  <a:pt x="670" y="2184"/>
                </a:cubicBezTo>
                <a:close/>
                <a:moveTo>
                  <a:pt x="241" y="1737"/>
                </a:moveTo>
                <a:cubicBezTo>
                  <a:pt x="129" y="1734"/>
                  <a:pt x="67" y="1730"/>
                  <a:pt x="56" y="1723"/>
                </a:cubicBezTo>
                <a:cubicBezTo>
                  <a:pt x="38" y="1713"/>
                  <a:pt x="21" y="1675"/>
                  <a:pt x="21" y="1647"/>
                </a:cubicBezTo>
                <a:cubicBezTo>
                  <a:pt x="21" y="1639"/>
                  <a:pt x="17" y="1634"/>
                  <a:pt x="13" y="1637"/>
                </a:cubicBezTo>
                <a:cubicBezTo>
                  <a:pt x="6" y="1641"/>
                  <a:pt x="0" y="1583"/>
                  <a:pt x="3" y="1533"/>
                </a:cubicBezTo>
                <a:cubicBezTo>
                  <a:pt x="4" y="1511"/>
                  <a:pt x="4" y="761"/>
                  <a:pt x="3" y="741"/>
                </a:cubicBezTo>
                <a:cubicBezTo>
                  <a:pt x="0" y="691"/>
                  <a:pt x="6" y="495"/>
                  <a:pt x="10" y="500"/>
                </a:cubicBezTo>
                <a:cubicBezTo>
                  <a:pt x="13" y="503"/>
                  <a:pt x="22" y="499"/>
                  <a:pt x="31" y="491"/>
                </a:cubicBezTo>
                <a:cubicBezTo>
                  <a:pt x="54" y="470"/>
                  <a:pt x="317" y="460"/>
                  <a:pt x="827" y="461"/>
                </a:cubicBezTo>
                <a:lnTo>
                  <a:pt x="1262" y="462"/>
                </a:lnTo>
                <a:lnTo>
                  <a:pt x="1287" y="488"/>
                </a:lnTo>
                <a:lnTo>
                  <a:pt x="1313" y="513"/>
                </a:lnTo>
                <a:lnTo>
                  <a:pt x="1313" y="1095"/>
                </a:lnTo>
                <a:cubicBezTo>
                  <a:pt x="1313" y="1596"/>
                  <a:pt x="1311" y="1680"/>
                  <a:pt x="1301" y="1701"/>
                </a:cubicBezTo>
                <a:cubicBezTo>
                  <a:pt x="1289" y="1724"/>
                  <a:pt x="1286" y="1725"/>
                  <a:pt x="1225" y="1729"/>
                </a:cubicBezTo>
                <a:cubicBezTo>
                  <a:pt x="1190" y="1731"/>
                  <a:pt x="1035" y="1733"/>
                  <a:pt x="881" y="1733"/>
                </a:cubicBezTo>
                <a:lnTo>
                  <a:pt x="601" y="1733"/>
                </a:lnTo>
                <a:lnTo>
                  <a:pt x="604" y="1577"/>
                </a:lnTo>
                <a:cubicBezTo>
                  <a:pt x="606" y="1464"/>
                  <a:pt x="604" y="1415"/>
                  <a:pt x="597" y="1402"/>
                </a:cubicBezTo>
                <a:cubicBezTo>
                  <a:pt x="588" y="1384"/>
                  <a:pt x="584" y="1384"/>
                  <a:pt x="508" y="1386"/>
                </a:cubicBezTo>
                <a:cubicBezTo>
                  <a:pt x="452" y="1388"/>
                  <a:pt x="426" y="1392"/>
                  <a:pt x="422" y="1400"/>
                </a:cubicBezTo>
                <a:cubicBezTo>
                  <a:pt x="418" y="1406"/>
                  <a:pt x="416" y="1460"/>
                  <a:pt x="418" y="1521"/>
                </a:cubicBezTo>
                <a:cubicBezTo>
                  <a:pt x="419" y="1582"/>
                  <a:pt x="418" y="1634"/>
                  <a:pt x="414" y="1636"/>
                </a:cubicBezTo>
                <a:cubicBezTo>
                  <a:pt x="395" y="1648"/>
                  <a:pt x="390" y="1622"/>
                  <a:pt x="388" y="1501"/>
                </a:cubicBezTo>
                <a:lnTo>
                  <a:pt x="385" y="1373"/>
                </a:lnTo>
                <a:lnTo>
                  <a:pt x="435" y="1372"/>
                </a:lnTo>
                <a:cubicBezTo>
                  <a:pt x="462" y="1371"/>
                  <a:pt x="499" y="1370"/>
                  <a:pt x="516" y="1370"/>
                </a:cubicBezTo>
                <a:cubicBezTo>
                  <a:pt x="565" y="1369"/>
                  <a:pt x="567" y="1360"/>
                  <a:pt x="560" y="1175"/>
                </a:cubicBezTo>
                <a:lnTo>
                  <a:pt x="555" y="1016"/>
                </a:lnTo>
                <a:lnTo>
                  <a:pt x="527" y="1003"/>
                </a:lnTo>
                <a:cubicBezTo>
                  <a:pt x="504" y="992"/>
                  <a:pt x="492" y="991"/>
                  <a:pt x="448" y="999"/>
                </a:cubicBezTo>
                <a:cubicBezTo>
                  <a:pt x="372" y="1012"/>
                  <a:pt x="372" y="1012"/>
                  <a:pt x="373" y="1120"/>
                </a:cubicBezTo>
                <a:cubicBezTo>
                  <a:pt x="374" y="1198"/>
                  <a:pt x="373" y="1213"/>
                  <a:pt x="362" y="1216"/>
                </a:cubicBezTo>
                <a:cubicBezTo>
                  <a:pt x="352" y="1218"/>
                  <a:pt x="350" y="1203"/>
                  <a:pt x="353" y="1104"/>
                </a:cubicBezTo>
                <a:cubicBezTo>
                  <a:pt x="356" y="973"/>
                  <a:pt x="353" y="979"/>
                  <a:pt x="433" y="978"/>
                </a:cubicBezTo>
                <a:cubicBezTo>
                  <a:pt x="498" y="977"/>
                  <a:pt x="515" y="971"/>
                  <a:pt x="529" y="944"/>
                </a:cubicBezTo>
                <a:cubicBezTo>
                  <a:pt x="551" y="902"/>
                  <a:pt x="539" y="808"/>
                  <a:pt x="510" y="797"/>
                </a:cubicBezTo>
                <a:cubicBezTo>
                  <a:pt x="503" y="794"/>
                  <a:pt x="433" y="795"/>
                  <a:pt x="354" y="798"/>
                </a:cubicBezTo>
                <a:cubicBezTo>
                  <a:pt x="187" y="804"/>
                  <a:pt x="181" y="807"/>
                  <a:pt x="180" y="877"/>
                </a:cubicBezTo>
                <a:cubicBezTo>
                  <a:pt x="176" y="1018"/>
                  <a:pt x="183" y="1449"/>
                  <a:pt x="190" y="1507"/>
                </a:cubicBezTo>
                <a:cubicBezTo>
                  <a:pt x="200" y="1596"/>
                  <a:pt x="196" y="1609"/>
                  <a:pt x="159" y="1609"/>
                </a:cubicBezTo>
                <a:lnTo>
                  <a:pt x="130" y="1609"/>
                </a:lnTo>
                <a:lnTo>
                  <a:pt x="137" y="1531"/>
                </a:lnTo>
                <a:cubicBezTo>
                  <a:pt x="144" y="1455"/>
                  <a:pt x="147" y="1361"/>
                  <a:pt x="151" y="977"/>
                </a:cubicBezTo>
                <a:lnTo>
                  <a:pt x="153" y="789"/>
                </a:lnTo>
                <a:lnTo>
                  <a:pt x="173" y="780"/>
                </a:lnTo>
                <a:cubicBezTo>
                  <a:pt x="195" y="769"/>
                  <a:pt x="430" y="760"/>
                  <a:pt x="502" y="767"/>
                </a:cubicBezTo>
                <a:lnTo>
                  <a:pt x="547" y="771"/>
                </a:lnTo>
                <a:lnTo>
                  <a:pt x="553" y="870"/>
                </a:lnTo>
                <a:cubicBezTo>
                  <a:pt x="556" y="930"/>
                  <a:pt x="562" y="972"/>
                  <a:pt x="568" y="977"/>
                </a:cubicBezTo>
                <a:cubicBezTo>
                  <a:pt x="581" y="987"/>
                  <a:pt x="699" y="982"/>
                  <a:pt x="710" y="971"/>
                </a:cubicBezTo>
                <a:cubicBezTo>
                  <a:pt x="723" y="958"/>
                  <a:pt x="732" y="896"/>
                  <a:pt x="732" y="818"/>
                </a:cubicBezTo>
                <a:cubicBezTo>
                  <a:pt x="733" y="760"/>
                  <a:pt x="734" y="752"/>
                  <a:pt x="747" y="755"/>
                </a:cubicBezTo>
                <a:cubicBezTo>
                  <a:pt x="766" y="758"/>
                  <a:pt x="769" y="806"/>
                  <a:pt x="757" y="909"/>
                </a:cubicBezTo>
                <a:cubicBezTo>
                  <a:pt x="747" y="1001"/>
                  <a:pt x="757" y="1143"/>
                  <a:pt x="774" y="1154"/>
                </a:cubicBezTo>
                <a:cubicBezTo>
                  <a:pt x="788" y="1163"/>
                  <a:pt x="902" y="1163"/>
                  <a:pt x="915" y="1154"/>
                </a:cubicBezTo>
                <a:cubicBezTo>
                  <a:pt x="928" y="1146"/>
                  <a:pt x="941" y="1091"/>
                  <a:pt x="936" y="1068"/>
                </a:cubicBezTo>
                <a:cubicBezTo>
                  <a:pt x="933" y="1059"/>
                  <a:pt x="937" y="1000"/>
                  <a:pt x="944" y="937"/>
                </a:cubicBezTo>
                <a:cubicBezTo>
                  <a:pt x="960" y="797"/>
                  <a:pt x="961" y="649"/>
                  <a:pt x="947" y="631"/>
                </a:cubicBezTo>
                <a:cubicBezTo>
                  <a:pt x="934" y="614"/>
                  <a:pt x="772" y="607"/>
                  <a:pt x="409" y="606"/>
                </a:cubicBezTo>
                <a:cubicBezTo>
                  <a:pt x="224" y="605"/>
                  <a:pt x="153" y="603"/>
                  <a:pt x="151" y="596"/>
                </a:cubicBezTo>
                <a:cubicBezTo>
                  <a:pt x="149" y="591"/>
                  <a:pt x="152" y="584"/>
                  <a:pt x="157" y="581"/>
                </a:cubicBezTo>
                <a:cubicBezTo>
                  <a:pt x="168" y="574"/>
                  <a:pt x="363" y="574"/>
                  <a:pt x="793" y="581"/>
                </a:cubicBezTo>
                <a:cubicBezTo>
                  <a:pt x="1113" y="586"/>
                  <a:pt x="1154" y="588"/>
                  <a:pt x="1167" y="600"/>
                </a:cubicBezTo>
                <a:cubicBezTo>
                  <a:pt x="1178" y="611"/>
                  <a:pt x="1181" y="633"/>
                  <a:pt x="1185" y="721"/>
                </a:cubicBezTo>
                <a:cubicBezTo>
                  <a:pt x="1195" y="945"/>
                  <a:pt x="1195" y="992"/>
                  <a:pt x="1185" y="996"/>
                </a:cubicBezTo>
                <a:cubicBezTo>
                  <a:pt x="1158" y="1006"/>
                  <a:pt x="1154" y="989"/>
                  <a:pt x="1155" y="847"/>
                </a:cubicBezTo>
                <a:cubicBezTo>
                  <a:pt x="1155" y="770"/>
                  <a:pt x="1157" y="696"/>
                  <a:pt x="1160" y="683"/>
                </a:cubicBezTo>
                <a:cubicBezTo>
                  <a:pt x="1165" y="664"/>
                  <a:pt x="1162" y="654"/>
                  <a:pt x="1149" y="642"/>
                </a:cubicBezTo>
                <a:cubicBezTo>
                  <a:pt x="1126" y="618"/>
                  <a:pt x="1032" y="618"/>
                  <a:pt x="1002" y="641"/>
                </a:cubicBezTo>
                <a:cubicBezTo>
                  <a:pt x="983" y="656"/>
                  <a:pt x="982" y="660"/>
                  <a:pt x="986" y="715"/>
                </a:cubicBezTo>
                <a:cubicBezTo>
                  <a:pt x="990" y="780"/>
                  <a:pt x="970" y="1170"/>
                  <a:pt x="962" y="1184"/>
                </a:cubicBezTo>
                <a:cubicBezTo>
                  <a:pt x="958" y="1189"/>
                  <a:pt x="926" y="1191"/>
                  <a:pt x="862" y="1187"/>
                </a:cubicBezTo>
                <a:cubicBezTo>
                  <a:pt x="772" y="1183"/>
                  <a:pt x="766" y="1184"/>
                  <a:pt x="750" y="1200"/>
                </a:cubicBezTo>
                <a:cubicBezTo>
                  <a:pt x="735" y="1215"/>
                  <a:pt x="733" y="1226"/>
                  <a:pt x="733" y="1285"/>
                </a:cubicBezTo>
                <a:cubicBezTo>
                  <a:pt x="733" y="1330"/>
                  <a:pt x="736" y="1354"/>
                  <a:pt x="743" y="1358"/>
                </a:cubicBezTo>
                <a:cubicBezTo>
                  <a:pt x="760" y="1369"/>
                  <a:pt x="840" y="1375"/>
                  <a:pt x="881" y="1369"/>
                </a:cubicBezTo>
                <a:cubicBezTo>
                  <a:pt x="925" y="1362"/>
                  <a:pt x="941" y="1366"/>
                  <a:pt x="941" y="1381"/>
                </a:cubicBezTo>
                <a:cubicBezTo>
                  <a:pt x="941" y="1388"/>
                  <a:pt x="916" y="1393"/>
                  <a:pt x="855" y="1397"/>
                </a:cubicBezTo>
                <a:cubicBezTo>
                  <a:pt x="747" y="1404"/>
                  <a:pt x="736" y="1409"/>
                  <a:pt x="725" y="1447"/>
                </a:cubicBezTo>
                <a:cubicBezTo>
                  <a:pt x="712" y="1496"/>
                  <a:pt x="715" y="1513"/>
                  <a:pt x="744" y="1542"/>
                </a:cubicBezTo>
                <a:lnTo>
                  <a:pt x="772" y="1570"/>
                </a:lnTo>
                <a:lnTo>
                  <a:pt x="924" y="1568"/>
                </a:lnTo>
                <a:cubicBezTo>
                  <a:pt x="1056" y="1565"/>
                  <a:pt x="1078" y="1563"/>
                  <a:pt x="1090" y="1551"/>
                </a:cubicBezTo>
                <a:cubicBezTo>
                  <a:pt x="1107" y="1534"/>
                  <a:pt x="1114" y="1483"/>
                  <a:pt x="1125" y="1301"/>
                </a:cubicBezTo>
                <a:cubicBezTo>
                  <a:pt x="1130" y="1226"/>
                  <a:pt x="1136" y="1162"/>
                  <a:pt x="1140" y="1159"/>
                </a:cubicBezTo>
                <a:cubicBezTo>
                  <a:pt x="1143" y="1155"/>
                  <a:pt x="1152" y="1155"/>
                  <a:pt x="1159" y="1158"/>
                </a:cubicBezTo>
                <a:cubicBezTo>
                  <a:pt x="1175" y="1164"/>
                  <a:pt x="1176" y="1184"/>
                  <a:pt x="1165" y="1281"/>
                </a:cubicBezTo>
                <a:cubicBezTo>
                  <a:pt x="1161" y="1318"/>
                  <a:pt x="1156" y="1392"/>
                  <a:pt x="1156" y="1445"/>
                </a:cubicBezTo>
                <a:cubicBezTo>
                  <a:pt x="1155" y="1538"/>
                  <a:pt x="1145" y="1584"/>
                  <a:pt x="1125" y="1597"/>
                </a:cubicBezTo>
                <a:cubicBezTo>
                  <a:pt x="1120" y="1600"/>
                  <a:pt x="1047" y="1604"/>
                  <a:pt x="963" y="1606"/>
                </a:cubicBezTo>
                <a:cubicBezTo>
                  <a:pt x="839" y="1609"/>
                  <a:pt x="799" y="1607"/>
                  <a:pt x="753" y="1596"/>
                </a:cubicBezTo>
                <a:cubicBezTo>
                  <a:pt x="722" y="1589"/>
                  <a:pt x="693" y="1580"/>
                  <a:pt x="689" y="1576"/>
                </a:cubicBezTo>
                <a:cubicBezTo>
                  <a:pt x="681" y="1569"/>
                  <a:pt x="679" y="1526"/>
                  <a:pt x="678" y="1320"/>
                </a:cubicBezTo>
                <a:cubicBezTo>
                  <a:pt x="677" y="1225"/>
                  <a:pt x="676" y="1218"/>
                  <a:pt x="660" y="1213"/>
                </a:cubicBezTo>
                <a:cubicBezTo>
                  <a:pt x="622" y="1201"/>
                  <a:pt x="620" y="1211"/>
                  <a:pt x="623" y="1442"/>
                </a:cubicBezTo>
                <a:cubicBezTo>
                  <a:pt x="626" y="1629"/>
                  <a:pt x="628" y="1659"/>
                  <a:pt x="639" y="1671"/>
                </a:cubicBezTo>
                <a:cubicBezTo>
                  <a:pt x="651" y="1683"/>
                  <a:pt x="681" y="1684"/>
                  <a:pt x="926" y="1682"/>
                </a:cubicBezTo>
                <a:cubicBezTo>
                  <a:pt x="1076" y="1681"/>
                  <a:pt x="1204" y="1678"/>
                  <a:pt x="1210" y="1676"/>
                </a:cubicBezTo>
                <a:cubicBezTo>
                  <a:pt x="1230" y="1668"/>
                  <a:pt x="1238" y="1612"/>
                  <a:pt x="1241" y="1441"/>
                </a:cubicBezTo>
                <a:cubicBezTo>
                  <a:pt x="1243" y="1346"/>
                  <a:pt x="1249" y="1241"/>
                  <a:pt x="1253" y="1206"/>
                </a:cubicBezTo>
                <a:cubicBezTo>
                  <a:pt x="1261" y="1148"/>
                  <a:pt x="1261" y="1141"/>
                  <a:pt x="1246" y="1122"/>
                </a:cubicBezTo>
                <a:cubicBezTo>
                  <a:pt x="1232" y="1103"/>
                  <a:pt x="1226" y="1101"/>
                  <a:pt x="1163" y="1099"/>
                </a:cubicBezTo>
                <a:cubicBezTo>
                  <a:pt x="1097" y="1097"/>
                  <a:pt x="1094" y="1097"/>
                  <a:pt x="1078" y="1118"/>
                </a:cubicBezTo>
                <a:cubicBezTo>
                  <a:pt x="1068" y="1130"/>
                  <a:pt x="1061" y="1150"/>
                  <a:pt x="1061" y="1164"/>
                </a:cubicBezTo>
                <a:cubicBezTo>
                  <a:pt x="1060" y="1178"/>
                  <a:pt x="1056" y="1205"/>
                  <a:pt x="1052" y="1225"/>
                </a:cubicBezTo>
                <a:cubicBezTo>
                  <a:pt x="1047" y="1245"/>
                  <a:pt x="1044" y="1288"/>
                  <a:pt x="1044" y="1321"/>
                </a:cubicBezTo>
                <a:cubicBezTo>
                  <a:pt x="1045" y="1354"/>
                  <a:pt x="1041" y="1403"/>
                  <a:pt x="1036" y="1431"/>
                </a:cubicBezTo>
                <a:cubicBezTo>
                  <a:pt x="1023" y="1493"/>
                  <a:pt x="1016" y="1497"/>
                  <a:pt x="889" y="1499"/>
                </a:cubicBezTo>
                <a:cubicBezTo>
                  <a:pt x="796" y="1501"/>
                  <a:pt x="793" y="1500"/>
                  <a:pt x="790" y="1484"/>
                </a:cubicBezTo>
                <a:cubicBezTo>
                  <a:pt x="788" y="1467"/>
                  <a:pt x="790" y="1467"/>
                  <a:pt x="876" y="1467"/>
                </a:cubicBezTo>
                <a:cubicBezTo>
                  <a:pt x="991" y="1467"/>
                  <a:pt x="1000" y="1461"/>
                  <a:pt x="1008" y="1390"/>
                </a:cubicBezTo>
                <a:cubicBezTo>
                  <a:pt x="1015" y="1320"/>
                  <a:pt x="1006" y="1300"/>
                  <a:pt x="965" y="1293"/>
                </a:cubicBezTo>
                <a:cubicBezTo>
                  <a:pt x="947" y="1290"/>
                  <a:pt x="906" y="1288"/>
                  <a:pt x="874" y="1289"/>
                </a:cubicBezTo>
                <a:cubicBezTo>
                  <a:pt x="798" y="1292"/>
                  <a:pt x="797" y="1292"/>
                  <a:pt x="797" y="1274"/>
                </a:cubicBezTo>
                <a:cubicBezTo>
                  <a:pt x="797" y="1252"/>
                  <a:pt x="812" y="1249"/>
                  <a:pt x="918" y="1251"/>
                </a:cubicBezTo>
                <a:cubicBezTo>
                  <a:pt x="982" y="1253"/>
                  <a:pt x="1014" y="1250"/>
                  <a:pt x="1022" y="1243"/>
                </a:cubicBezTo>
                <a:cubicBezTo>
                  <a:pt x="1031" y="1236"/>
                  <a:pt x="1036" y="1210"/>
                  <a:pt x="1040" y="1155"/>
                </a:cubicBezTo>
                <a:cubicBezTo>
                  <a:pt x="1042" y="1112"/>
                  <a:pt x="1049" y="1037"/>
                  <a:pt x="1053" y="989"/>
                </a:cubicBezTo>
                <a:cubicBezTo>
                  <a:pt x="1058" y="941"/>
                  <a:pt x="1062" y="862"/>
                  <a:pt x="1062" y="813"/>
                </a:cubicBezTo>
                <a:cubicBezTo>
                  <a:pt x="1062" y="765"/>
                  <a:pt x="1064" y="721"/>
                  <a:pt x="1066" y="715"/>
                </a:cubicBezTo>
                <a:cubicBezTo>
                  <a:pt x="1072" y="702"/>
                  <a:pt x="1090" y="702"/>
                  <a:pt x="1095" y="716"/>
                </a:cubicBezTo>
                <a:cubicBezTo>
                  <a:pt x="1098" y="723"/>
                  <a:pt x="1096" y="800"/>
                  <a:pt x="1091" y="890"/>
                </a:cubicBezTo>
                <a:cubicBezTo>
                  <a:pt x="1081" y="1078"/>
                  <a:pt x="1079" y="1073"/>
                  <a:pt x="1157" y="1073"/>
                </a:cubicBezTo>
                <a:cubicBezTo>
                  <a:pt x="1224" y="1073"/>
                  <a:pt x="1251" y="1066"/>
                  <a:pt x="1258" y="1046"/>
                </a:cubicBezTo>
                <a:cubicBezTo>
                  <a:pt x="1267" y="1020"/>
                  <a:pt x="1261" y="518"/>
                  <a:pt x="1252" y="509"/>
                </a:cubicBezTo>
                <a:cubicBezTo>
                  <a:pt x="1247" y="504"/>
                  <a:pt x="1086" y="500"/>
                  <a:pt x="810" y="499"/>
                </a:cubicBezTo>
                <a:cubicBezTo>
                  <a:pt x="572" y="498"/>
                  <a:pt x="370" y="497"/>
                  <a:pt x="361" y="497"/>
                </a:cubicBezTo>
                <a:cubicBezTo>
                  <a:pt x="352" y="496"/>
                  <a:pt x="290" y="497"/>
                  <a:pt x="223" y="499"/>
                </a:cubicBezTo>
                <a:cubicBezTo>
                  <a:pt x="125" y="501"/>
                  <a:pt x="99" y="504"/>
                  <a:pt x="88" y="514"/>
                </a:cubicBezTo>
                <a:cubicBezTo>
                  <a:pt x="72" y="530"/>
                  <a:pt x="67" y="667"/>
                  <a:pt x="82" y="682"/>
                </a:cubicBezTo>
                <a:cubicBezTo>
                  <a:pt x="89" y="689"/>
                  <a:pt x="113" y="689"/>
                  <a:pt x="184" y="681"/>
                </a:cubicBezTo>
                <a:cubicBezTo>
                  <a:pt x="281" y="671"/>
                  <a:pt x="851" y="676"/>
                  <a:pt x="862" y="687"/>
                </a:cubicBezTo>
                <a:cubicBezTo>
                  <a:pt x="869" y="694"/>
                  <a:pt x="870" y="734"/>
                  <a:pt x="869" y="918"/>
                </a:cubicBezTo>
                <a:cubicBezTo>
                  <a:pt x="868" y="1033"/>
                  <a:pt x="866" y="1066"/>
                  <a:pt x="857" y="1073"/>
                </a:cubicBezTo>
                <a:cubicBezTo>
                  <a:pt x="830" y="1096"/>
                  <a:pt x="827" y="1075"/>
                  <a:pt x="831" y="895"/>
                </a:cubicBezTo>
                <a:cubicBezTo>
                  <a:pt x="834" y="724"/>
                  <a:pt x="834" y="720"/>
                  <a:pt x="818" y="709"/>
                </a:cubicBezTo>
                <a:cubicBezTo>
                  <a:pt x="797" y="695"/>
                  <a:pt x="690" y="697"/>
                  <a:pt x="676" y="711"/>
                </a:cubicBezTo>
                <a:cubicBezTo>
                  <a:pt x="670" y="717"/>
                  <a:pt x="667" y="749"/>
                  <a:pt x="667" y="804"/>
                </a:cubicBezTo>
                <a:cubicBezTo>
                  <a:pt x="668" y="897"/>
                  <a:pt x="658" y="925"/>
                  <a:pt x="631" y="908"/>
                </a:cubicBezTo>
                <a:cubicBezTo>
                  <a:pt x="619" y="901"/>
                  <a:pt x="616" y="885"/>
                  <a:pt x="613" y="805"/>
                </a:cubicBezTo>
                <a:lnTo>
                  <a:pt x="609" y="710"/>
                </a:lnTo>
                <a:lnTo>
                  <a:pt x="585" y="705"/>
                </a:lnTo>
                <a:cubicBezTo>
                  <a:pt x="572" y="703"/>
                  <a:pt x="462" y="701"/>
                  <a:pt x="340" y="701"/>
                </a:cubicBezTo>
                <a:cubicBezTo>
                  <a:pt x="146" y="701"/>
                  <a:pt x="118" y="703"/>
                  <a:pt x="99" y="715"/>
                </a:cubicBezTo>
                <a:cubicBezTo>
                  <a:pt x="72" y="732"/>
                  <a:pt x="67" y="767"/>
                  <a:pt x="75" y="859"/>
                </a:cubicBezTo>
                <a:cubicBezTo>
                  <a:pt x="78" y="897"/>
                  <a:pt x="79" y="980"/>
                  <a:pt x="76" y="1043"/>
                </a:cubicBezTo>
                <a:cubicBezTo>
                  <a:pt x="72" y="1106"/>
                  <a:pt x="68" y="1226"/>
                  <a:pt x="65" y="1309"/>
                </a:cubicBezTo>
                <a:cubicBezTo>
                  <a:pt x="62" y="1393"/>
                  <a:pt x="57" y="1506"/>
                  <a:pt x="54" y="1561"/>
                </a:cubicBezTo>
                <a:cubicBezTo>
                  <a:pt x="50" y="1616"/>
                  <a:pt x="49" y="1665"/>
                  <a:pt x="51" y="1670"/>
                </a:cubicBezTo>
                <a:cubicBezTo>
                  <a:pt x="57" y="1688"/>
                  <a:pt x="96" y="1697"/>
                  <a:pt x="141" y="1691"/>
                </a:cubicBezTo>
                <a:cubicBezTo>
                  <a:pt x="165" y="1687"/>
                  <a:pt x="196" y="1687"/>
                  <a:pt x="209" y="1689"/>
                </a:cubicBezTo>
                <a:cubicBezTo>
                  <a:pt x="259" y="1700"/>
                  <a:pt x="266" y="1690"/>
                  <a:pt x="272" y="1610"/>
                </a:cubicBezTo>
                <a:cubicBezTo>
                  <a:pt x="275" y="1571"/>
                  <a:pt x="274" y="1489"/>
                  <a:pt x="269" y="1428"/>
                </a:cubicBezTo>
                <a:cubicBezTo>
                  <a:pt x="264" y="1367"/>
                  <a:pt x="261" y="1216"/>
                  <a:pt x="262" y="1093"/>
                </a:cubicBezTo>
                <a:lnTo>
                  <a:pt x="265" y="869"/>
                </a:lnTo>
                <a:lnTo>
                  <a:pt x="365" y="869"/>
                </a:lnTo>
                <a:cubicBezTo>
                  <a:pt x="448" y="869"/>
                  <a:pt x="465" y="871"/>
                  <a:pt x="465" y="881"/>
                </a:cubicBezTo>
                <a:cubicBezTo>
                  <a:pt x="465" y="891"/>
                  <a:pt x="451" y="893"/>
                  <a:pt x="394" y="894"/>
                </a:cubicBezTo>
                <a:cubicBezTo>
                  <a:pt x="340" y="894"/>
                  <a:pt x="321" y="898"/>
                  <a:pt x="311" y="908"/>
                </a:cubicBezTo>
                <a:cubicBezTo>
                  <a:pt x="294" y="924"/>
                  <a:pt x="285" y="997"/>
                  <a:pt x="281" y="1148"/>
                </a:cubicBezTo>
                <a:cubicBezTo>
                  <a:pt x="277" y="1295"/>
                  <a:pt x="278" y="1297"/>
                  <a:pt x="368" y="1297"/>
                </a:cubicBezTo>
                <a:cubicBezTo>
                  <a:pt x="452" y="1297"/>
                  <a:pt x="454" y="1294"/>
                  <a:pt x="450" y="1182"/>
                </a:cubicBezTo>
                <a:cubicBezTo>
                  <a:pt x="447" y="1079"/>
                  <a:pt x="449" y="1065"/>
                  <a:pt x="469" y="1065"/>
                </a:cubicBezTo>
                <a:cubicBezTo>
                  <a:pt x="487" y="1065"/>
                  <a:pt x="493" y="1112"/>
                  <a:pt x="491" y="1225"/>
                </a:cubicBezTo>
                <a:lnTo>
                  <a:pt x="489" y="1301"/>
                </a:lnTo>
                <a:lnTo>
                  <a:pt x="465" y="1303"/>
                </a:lnTo>
                <a:cubicBezTo>
                  <a:pt x="354" y="1312"/>
                  <a:pt x="339" y="1315"/>
                  <a:pt x="323" y="1330"/>
                </a:cubicBezTo>
                <a:cubicBezTo>
                  <a:pt x="315" y="1339"/>
                  <a:pt x="309" y="1351"/>
                  <a:pt x="312" y="1358"/>
                </a:cubicBezTo>
                <a:cubicBezTo>
                  <a:pt x="314" y="1364"/>
                  <a:pt x="313" y="1436"/>
                  <a:pt x="308" y="1519"/>
                </a:cubicBezTo>
                <a:cubicBezTo>
                  <a:pt x="299" y="1702"/>
                  <a:pt x="295" y="1694"/>
                  <a:pt x="395" y="1691"/>
                </a:cubicBezTo>
                <a:cubicBezTo>
                  <a:pt x="443" y="1689"/>
                  <a:pt x="468" y="1685"/>
                  <a:pt x="476" y="1677"/>
                </a:cubicBezTo>
                <a:cubicBezTo>
                  <a:pt x="485" y="1668"/>
                  <a:pt x="489" y="1643"/>
                  <a:pt x="490" y="1575"/>
                </a:cubicBezTo>
                <a:cubicBezTo>
                  <a:pt x="490" y="1526"/>
                  <a:pt x="491" y="1479"/>
                  <a:pt x="492" y="1471"/>
                </a:cubicBezTo>
                <a:cubicBezTo>
                  <a:pt x="492" y="1461"/>
                  <a:pt x="500" y="1457"/>
                  <a:pt x="518" y="1457"/>
                </a:cubicBezTo>
                <a:lnTo>
                  <a:pt x="543" y="1457"/>
                </a:lnTo>
                <a:lnTo>
                  <a:pt x="538" y="1499"/>
                </a:lnTo>
                <a:cubicBezTo>
                  <a:pt x="536" y="1522"/>
                  <a:pt x="531" y="1584"/>
                  <a:pt x="528" y="1636"/>
                </a:cubicBezTo>
                <a:cubicBezTo>
                  <a:pt x="524" y="1693"/>
                  <a:pt x="519" y="1732"/>
                  <a:pt x="514" y="1733"/>
                </a:cubicBezTo>
                <a:cubicBezTo>
                  <a:pt x="493" y="1739"/>
                  <a:pt x="397" y="1741"/>
                  <a:pt x="241" y="1737"/>
                </a:cubicBezTo>
                <a:close/>
                <a:moveTo>
                  <a:pt x="625" y="1195"/>
                </a:moveTo>
                <a:cubicBezTo>
                  <a:pt x="634" y="1155"/>
                  <a:pt x="636" y="1152"/>
                  <a:pt x="654" y="1154"/>
                </a:cubicBezTo>
                <a:cubicBezTo>
                  <a:pt x="666" y="1156"/>
                  <a:pt x="674" y="1166"/>
                  <a:pt x="681" y="1185"/>
                </a:cubicBezTo>
                <a:cubicBezTo>
                  <a:pt x="687" y="1204"/>
                  <a:pt x="695" y="1213"/>
                  <a:pt x="705" y="1213"/>
                </a:cubicBezTo>
                <a:cubicBezTo>
                  <a:pt x="719" y="1213"/>
                  <a:pt x="721" y="1206"/>
                  <a:pt x="723" y="1140"/>
                </a:cubicBezTo>
                <a:cubicBezTo>
                  <a:pt x="725" y="1067"/>
                  <a:pt x="725" y="1066"/>
                  <a:pt x="700" y="1038"/>
                </a:cubicBezTo>
                <a:cubicBezTo>
                  <a:pt x="669" y="1002"/>
                  <a:pt x="650" y="1002"/>
                  <a:pt x="617" y="1035"/>
                </a:cubicBezTo>
                <a:cubicBezTo>
                  <a:pt x="597" y="1055"/>
                  <a:pt x="590" y="1071"/>
                  <a:pt x="586" y="1103"/>
                </a:cubicBezTo>
                <a:cubicBezTo>
                  <a:pt x="581" y="1141"/>
                  <a:pt x="585" y="1195"/>
                  <a:pt x="594" y="1211"/>
                </a:cubicBezTo>
                <a:cubicBezTo>
                  <a:pt x="602" y="1225"/>
                  <a:pt x="621" y="1215"/>
                  <a:pt x="625" y="1195"/>
                </a:cubicBezTo>
                <a:close/>
                <a:moveTo>
                  <a:pt x="103" y="387"/>
                </a:moveTo>
                <a:cubicBezTo>
                  <a:pt x="81" y="383"/>
                  <a:pt x="21" y="318"/>
                  <a:pt x="21" y="298"/>
                </a:cubicBezTo>
                <a:cubicBezTo>
                  <a:pt x="21" y="289"/>
                  <a:pt x="17" y="281"/>
                  <a:pt x="12" y="280"/>
                </a:cubicBezTo>
                <a:cubicBezTo>
                  <a:pt x="2" y="276"/>
                  <a:pt x="0" y="137"/>
                  <a:pt x="10" y="130"/>
                </a:cubicBezTo>
                <a:cubicBezTo>
                  <a:pt x="15" y="127"/>
                  <a:pt x="21" y="115"/>
                  <a:pt x="24" y="103"/>
                </a:cubicBezTo>
                <a:cubicBezTo>
                  <a:pt x="31" y="75"/>
                  <a:pt x="91" y="13"/>
                  <a:pt x="119" y="6"/>
                </a:cubicBezTo>
                <a:cubicBezTo>
                  <a:pt x="144" y="0"/>
                  <a:pt x="206" y="8"/>
                  <a:pt x="200" y="17"/>
                </a:cubicBezTo>
                <a:cubicBezTo>
                  <a:pt x="198" y="21"/>
                  <a:pt x="204" y="26"/>
                  <a:pt x="213" y="29"/>
                </a:cubicBezTo>
                <a:cubicBezTo>
                  <a:pt x="230" y="35"/>
                  <a:pt x="261" y="77"/>
                  <a:pt x="261" y="95"/>
                </a:cubicBezTo>
                <a:cubicBezTo>
                  <a:pt x="261" y="110"/>
                  <a:pt x="231" y="137"/>
                  <a:pt x="215" y="137"/>
                </a:cubicBezTo>
                <a:cubicBezTo>
                  <a:pt x="207" y="137"/>
                  <a:pt x="195" y="126"/>
                  <a:pt x="187" y="113"/>
                </a:cubicBezTo>
                <a:cubicBezTo>
                  <a:pt x="166" y="76"/>
                  <a:pt x="125" y="83"/>
                  <a:pt x="102" y="127"/>
                </a:cubicBezTo>
                <a:cubicBezTo>
                  <a:pt x="92" y="145"/>
                  <a:pt x="91" y="228"/>
                  <a:pt x="100" y="268"/>
                </a:cubicBezTo>
                <a:cubicBezTo>
                  <a:pt x="102" y="281"/>
                  <a:pt x="114" y="299"/>
                  <a:pt x="126" y="308"/>
                </a:cubicBezTo>
                <a:lnTo>
                  <a:pt x="148" y="324"/>
                </a:lnTo>
                <a:lnTo>
                  <a:pt x="179" y="302"/>
                </a:lnTo>
                <a:cubicBezTo>
                  <a:pt x="225" y="270"/>
                  <a:pt x="261" y="277"/>
                  <a:pt x="261" y="318"/>
                </a:cubicBezTo>
                <a:cubicBezTo>
                  <a:pt x="261" y="362"/>
                  <a:pt x="173" y="401"/>
                  <a:pt x="103" y="387"/>
                </a:cubicBezTo>
                <a:close/>
                <a:moveTo>
                  <a:pt x="649" y="385"/>
                </a:moveTo>
                <a:cubicBezTo>
                  <a:pt x="607" y="377"/>
                  <a:pt x="571" y="337"/>
                  <a:pt x="574" y="302"/>
                </a:cubicBezTo>
                <a:cubicBezTo>
                  <a:pt x="576" y="280"/>
                  <a:pt x="580" y="277"/>
                  <a:pt x="603" y="275"/>
                </a:cubicBezTo>
                <a:cubicBezTo>
                  <a:pt x="617" y="273"/>
                  <a:pt x="629" y="275"/>
                  <a:pt x="629" y="279"/>
                </a:cubicBezTo>
                <a:cubicBezTo>
                  <a:pt x="629" y="294"/>
                  <a:pt x="662" y="321"/>
                  <a:pt x="681" y="321"/>
                </a:cubicBezTo>
                <a:cubicBezTo>
                  <a:pt x="706" y="321"/>
                  <a:pt x="729" y="288"/>
                  <a:pt x="718" y="267"/>
                </a:cubicBezTo>
                <a:cubicBezTo>
                  <a:pt x="706" y="245"/>
                  <a:pt x="684" y="228"/>
                  <a:pt x="649" y="216"/>
                </a:cubicBezTo>
                <a:cubicBezTo>
                  <a:pt x="632" y="210"/>
                  <a:pt x="606" y="194"/>
                  <a:pt x="591" y="180"/>
                </a:cubicBezTo>
                <a:cubicBezTo>
                  <a:pt x="569" y="160"/>
                  <a:pt x="565" y="149"/>
                  <a:pt x="565" y="122"/>
                </a:cubicBezTo>
                <a:cubicBezTo>
                  <a:pt x="565" y="47"/>
                  <a:pt x="619" y="8"/>
                  <a:pt x="701" y="26"/>
                </a:cubicBezTo>
                <a:cubicBezTo>
                  <a:pt x="747" y="36"/>
                  <a:pt x="767" y="55"/>
                  <a:pt x="763" y="86"/>
                </a:cubicBezTo>
                <a:cubicBezTo>
                  <a:pt x="760" y="117"/>
                  <a:pt x="739" y="119"/>
                  <a:pt x="708" y="94"/>
                </a:cubicBezTo>
                <a:cubicBezTo>
                  <a:pt x="695" y="82"/>
                  <a:pt x="679" y="73"/>
                  <a:pt x="674" y="73"/>
                </a:cubicBezTo>
                <a:cubicBezTo>
                  <a:pt x="647" y="73"/>
                  <a:pt x="635" y="119"/>
                  <a:pt x="657" y="137"/>
                </a:cubicBezTo>
                <a:cubicBezTo>
                  <a:pt x="663" y="142"/>
                  <a:pt x="690" y="157"/>
                  <a:pt x="715" y="169"/>
                </a:cubicBezTo>
                <a:cubicBezTo>
                  <a:pt x="768" y="194"/>
                  <a:pt x="787" y="218"/>
                  <a:pt x="794" y="267"/>
                </a:cubicBezTo>
                <a:cubicBezTo>
                  <a:pt x="801" y="319"/>
                  <a:pt x="782" y="358"/>
                  <a:pt x="739" y="377"/>
                </a:cubicBezTo>
                <a:cubicBezTo>
                  <a:pt x="702" y="394"/>
                  <a:pt x="697" y="394"/>
                  <a:pt x="649" y="385"/>
                </a:cubicBezTo>
                <a:close/>
                <a:moveTo>
                  <a:pt x="312" y="373"/>
                </a:moveTo>
                <a:cubicBezTo>
                  <a:pt x="303" y="367"/>
                  <a:pt x="301" y="329"/>
                  <a:pt x="300" y="203"/>
                </a:cubicBezTo>
                <a:cubicBezTo>
                  <a:pt x="300" y="114"/>
                  <a:pt x="302" y="38"/>
                  <a:pt x="305" y="33"/>
                </a:cubicBezTo>
                <a:cubicBezTo>
                  <a:pt x="308" y="28"/>
                  <a:pt x="350" y="25"/>
                  <a:pt x="408" y="25"/>
                </a:cubicBezTo>
                <a:cubicBezTo>
                  <a:pt x="514" y="25"/>
                  <a:pt x="531" y="31"/>
                  <a:pt x="521" y="65"/>
                </a:cubicBezTo>
                <a:cubicBezTo>
                  <a:pt x="515" y="83"/>
                  <a:pt x="518" y="83"/>
                  <a:pt x="437" y="84"/>
                </a:cubicBezTo>
                <a:lnTo>
                  <a:pt x="377" y="85"/>
                </a:lnTo>
                <a:lnTo>
                  <a:pt x="377" y="125"/>
                </a:lnTo>
                <a:lnTo>
                  <a:pt x="377" y="165"/>
                </a:lnTo>
                <a:lnTo>
                  <a:pt x="437" y="169"/>
                </a:lnTo>
                <a:cubicBezTo>
                  <a:pt x="494" y="173"/>
                  <a:pt x="497" y="174"/>
                  <a:pt x="499" y="194"/>
                </a:cubicBezTo>
                <a:cubicBezTo>
                  <a:pt x="502" y="222"/>
                  <a:pt x="488" y="231"/>
                  <a:pt x="428" y="239"/>
                </a:cubicBezTo>
                <a:lnTo>
                  <a:pt x="377" y="245"/>
                </a:lnTo>
                <a:lnTo>
                  <a:pt x="374" y="279"/>
                </a:lnTo>
                <a:cubicBezTo>
                  <a:pt x="372" y="310"/>
                  <a:pt x="374" y="314"/>
                  <a:pt x="394" y="322"/>
                </a:cubicBezTo>
                <a:cubicBezTo>
                  <a:pt x="407" y="327"/>
                  <a:pt x="435" y="329"/>
                  <a:pt x="457" y="327"/>
                </a:cubicBezTo>
                <a:cubicBezTo>
                  <a:pt x="479" y="324"/>
                  <a:pt x="504" y="326"/>
                  <a:pt x="511" y="330"/>
                </a:cubicBezTo>
                <a:cubicBezTo>
                  <a:pt x="527" y="339"/>
                  <a:pt x="529" y="365"/>
                  <a:pt x="515" y="374"/>
                </a:cubicBezTo>
                <a:cubicBezTo>
                  <a:pt x="501" y="383"/>
                  <a:pt x="324" y="382"/>
                  <a:pt x="312" y="373"/>
                </a:cubicBezTo>
                <a:close/>
                <a:moveTo>
                  <a:pt x="896" y="374"/>
                </a:moveTo>
                <a:cubicBezTo>
                  <a:pt x="882" y="363"/>
                  <a:pt x="881" y="353"/>
                  <a:pt x="883" y="236"/>
                </a:cubicBezTo>
                <a:cubicBezTo>
                  <a:pt x="884" y="152"/>
                  <a:pt x="882" y="107"/>
                  <a:pt x="876" y="100"/>
                </a:cubicBezTo>
                <a:cubicBezTo>
                  <a:pt x="871" y="94"/>
                  <a:pt x="855" y="89"/>
                  <a:pt x="841" y="89"/>
                </a:cubicBezTo>
                <a:cubicBezTo>
                  <a:pt x="827" y="89"/>
                  <a:pt x="812" y="85"/>
                  <a:pt x="806" y="79"/>
                </a:cubicBezTo>
                <a:cubicBezTo>
                  <a:pt x="779" y="53"/>
                  <a:pt x="813" y="3"/>
                  <a:pt x="852" y="13"/>
                </a:cubicBezTo>
                <a:cubicBezTo>
                  <a:pt x="891" y="23"/>
                  <a:pt x="1011" y="26"/>
                  <a:pt x="1017" y="17"/>
                </a:cubicBezTo>
                <a:cubicBezTo>
                  <a:pt x="1025" y="4"/>
                  <a:pt x="1057" y="8"/>
                  <a:pt x="1075" y="25"/>
                </a:cubicBezTo>
                <a:cubicBezTo>
                  <a:pt x="1097" y="45"/>
                  <a:pt x="1097" y="53"/>
                  <a:pt x="1077" y="73"/>
                </a:cubicBezTo>
                <a:cubicBezTo>
                  <a:pt x="1065" y="85"/>
                  <a:pt x="1054" y="87"/>
                  <a:pt x="1019" y="84"/>
                </a:cubicBezTo>
                <a:cubicBezTo>
                  <a:pt x="996" y="82"/>
                  <a:pt x="972" y="84"/>
                  <a:pt x="966" y="88"/>
                </a:cubicBezTo>
                <a:cubicBezTo>
                  <a:pt x="957" y="94"/>
                  <a:pt x="955" y="123"/>
                  <a:pt x="956" y="227"/>
                </a:cubicBezTo>
                <a:cubicBezTo>
                  <a:pt x="958" y="357"/>
                  <a:pt x="957" y="360"/>
                  <a:pt x="939" y="372"/>
                </a:cubicBezTo>
                <a:cubicBezTo>
                  <a:pt x="917" y="388"/>
                  <a:pt x="916" y="388"/>
                  <a:pt x="896" y="374"/>
                </a:cubicBezTo>
                <a:close/>
                <a:moveTo>
                  <a:pt x="1021" y="373"/>
                </a:moveTo>
                <a:cubicBezTo>
                  <a:pt x="1012" y="363"/>
                  <a:pt x="1017" y="341"/>
                  <a:pt x="1053" y="247"/>
                </a:cubicBezTo>
                <a:cubicBezTo>
                  <a:pt x="1116" y="77"/>
                  <a:pt x="1154" y="9"/>
                  <a:pt x="1188" y="9"/>
                </a:cubicBezTo>
                <a:cubicBezTo>
                  <a:pt x="1194" y="9"/>
                  <a:pt x="1197" y="11"/>
                  <a:pt x="1195" y="14"/>
                </a:cubicBezTo>
                <a:cubicBezTo>
                  <a:pt x="1192" y="16"/>
                  <a:pt x="1198" y="30"/>
                  <a:pt x="1208" y="45"/>
                </a:cubicBezTo>
                <a:cubicBezTo>
                  <a:pt x="1218" y="60"/>
                  <a:pt x="1238" y="102"/>
                  <a:pt x="1252" y="139"/>
                </a:cubicBezTo>
                <a:cubicBezTo>
                  <a:pt x="1299" y="257"/>
                  <a:pt x="1318" y="301"/>
                  <a:pt x="1326" y="306"/>
                </a:cubicBezTo>
                <a:cubicBezTo>
                  <a:pt x="1331" y="309"/>
                  <a:pt x="1336" y="328"/>
                  <a:pt x="1339" y="348"/>
                </a:cubicBezTo>
                <a:lnTo>
                  <a:pt x="1343" y="385"/>
                </a:lnTo>
                <a:lnTo>
                  <a:pt x="1314" y="385"/>
                </a:lnTo>
                <a:cubicBezTo>
                  <a:pt x="1279" y="385"/>
                  <a:pt x="1264" y="370"/>
                  <a:pt x="1252" y="327"/>
                </a:cubicBezTo>
                <a:cubicBezTo>
                  <a:pt x="1241" y="282"/>
                  <a:pt x="1227" y="273"/>
                  <a:pt x="1172" y="273"/>
                </a:cubicBezTo>
                <a:cubicBezTo>
                  <a:pt x="1120" y="273"/>
                  <a:pt x="1114" y="278"/>
                  <a:pt x="1101" y="329"/>
                </a:cubicBezTo>
                <a:cubicBezTo>
                  <a:pt x="1096" y="349"/>
                  <a:pt x="1086" y="370"/>
                  <a:pt x="1079" y="375"/>
                </a:cubicBezTo>
                <a:cubicBezTo>
                  <a:pt x="1061" y="389"/>
                  <a:pt x="1033" y="388"/>
                  <a:pt x="1021" y="373"/>
                </a:cubicBezTo>
                <a:close/>
                <a:moveTo>
                  <a:pt x="1205" y="194"/>
                </a:moveTo>
                <a:cubicBezTo>
                  <a:pt x="1205" y="173"/>
                  <a:pt x="1182" y="121"/>
                  <a:pt x="1173" y="121"/>
                </a:cubicBezTo>
                <a:cubicBezTo>
                  <a:pt x="1161" y="121"/>
                  <a:pt x="1131" y="185"/>
                  <a:pt x="1136" y="198"/>
                </a:cubicBezTo>
                <a:cubicBezTo>
                  <a:pt x="1139" y="205"/>
                  <a:pt x="1152" y="209"/>
                  <a:pt x="1172" y="209"/>
                </a:cubicBezTo>
                <a:cubicBezTo>
                  <a:pt x="1199" y="209"/>
                  <a:pt x="1205" y="206"/>
                  <a:pt x="1205" y="194"/>
                </a:cubicBezTo>
                <a:close/>
              </a:path>
            </a:pathLst>
          </a:custGeom>
          <a:solidFill>
            <a:srgbClr val="9C83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52" name="Freeform 26"/>
          <p:cNvSpPr>
            <a:spLocks noEditPoints="1"/>
          </p:cNvSpPr>
          <p:nvPr/>
        </p:nvSpPr>
        <p:spPr bwMode="auto">
          <a:xfrm>
            <a:off x="8389200" y="3600571"/>
            <a:ext cx="2713639" cy="541602"/>
          </a:xfrm>
          <a:custGeom>
            <a:avLst/>
            <a:gdLst>
              <a:gd name="T0" fmla="*/ 500 w 5020"/>
              <a:gd name="T1" fmla="*/ 999 h 999"/>
              <a:gd name="T2" fmla="*/ 749 w 5020"/>
              <a:gd name="T3" fmla="*/ 95 h 999"/>
              <a:gd name="T4" fmla="*/ 565 w 5020"/>
              <a:gd name="T5" fmla="*/ 28 h 999"/>
              <a:gd name="T6" fmla="*/ 158 w 5020"/>
              <a:gd name="T7" fmla="*/ 315 h 999"/>
              <a:gd name="T8" fmla="*/ 4832 w 5020"/>
              <a:gd name="T9" fmla="*/ 462 h 999"/>
              <a:gd name="T10" fmla="*/ 4778 w 5020"/>
              <a:gd name="T11" fmla="*/ 107 h 999"/>
              <a:gd name="T12" fmla="*/ 2186 w 5020"/>
              <a:gd name="T13" fmla="*/ 204 h 999"/>
              <a:gd name="T14" fmla="*/ 2351 w 5020"/>
              <a:gd name="T15" fmla="*/ 373 h 999"/>
              <a:gd name="T16" fmla="*/ 2520 w 5020"/>
              <a:gd name="T17" fmla="*/ 393 h 999"/>
              <a:gd name="T18" fmla="*/ 2681 w 5020"/>
              <a:gd name="T19" fmla="*/ 182 h 999"/>
              <a:gd name="T20" fmla="*/ 4095 w 5020"/>
              <a:gd name="T21" fmla="*/ 462 h 999"/>
              <a:gd name="T22" fmla="*/ 4253 w 5020"/>
              <a:gd name="T23" fmla="*/ 114 h 999"/>
              <a:gd name="T24" fmla="*/ 4567 w 5020"/>
              <a:gd name="T25" fmla="*/ 469 h 999"/>
              <a:gd name="T26" fmla="*/ 4650 w 5020"/>
              <a:gd name="T27" fmla="*/ 192 h 999"/>
              <a:gd name="T28" fmla="*/ 1221 w 5020"/>
              <a:gd name="T29" fmla="*/ 462 h 999"/>
              <a:gd name="T30" fmla="*/ 1883 w 5020"/>
              <a:gd name="T31" fmla="*/ 114 h 999"/>
              <a:gd name="T32" fmla="*/ 2067 w 5020"/>
              <a:gd name="T33" fmla="*/ 451 h 999"/>
              <a:gd name="T34" fmla="*/ 3124 w 5020"/>
              <a:gd name="T35" fmla="*/ 369 h 999"/>
              <a:gd name="T36" fmla="*/ 1450 w 5020"/>
              <a:gd name="T37" fmla="*/ 114 h 999"/>
              <a:gd name="T38" fmla="*/ 1652 w 5020"/>
              <a:gd name="T39" fmla="*/ 469 h 999"/>
              <a:gd name="T40" fmla="*/ 2793 w 5020"/>
              <a:gd name="T41" fmla="*/ 114 h 999"/>
              <a:gd name="T42" fmla="*/ 2891 w 5020"/>
              <a:gd name="T43" fmla="*/ 114 h 999"/>
              <a:gd name="T44" fmla="*/ 3501 w 5020"/>
              <a:gd name="T45" fmla="*/ 323 h 999"/>
              <a:gd name="T46" fmla="*/ 3528 w 5020"/>
              <a:gd name="T47" fmla="*/ 114 h 999"/>
              <a:gd name="T48" fmla="*/ 3818 w 5020"/>
              <a:gd name="T49" fmla="*/ 406 h 999"/>
              <a:gd name="T50" fmla="*/ 3941 w 5020"/>
              <a:gd name="T51" fmla="*/ 169 h 999"/>
              <a:gd name="T52" fmla="*/ 1553 w 5020"/>
              <a:gd name="T53" fmla="*/ 270 h 999"/>
              <a:gd name="T54" fmla="*/ 2890 w 5020"/>
              <a:gd name="T55" fmla="*/ 273 h 999"/>
              <a:gd name="T56" fmla="*/ 3521 w 5020"/>
              <a:gd name="T57" fmla="*/ 270 h 999"/>
              <a:gd name="T58" fmla="*/ 1867 w 5020"/>
              <a:gd name="T59" fmla="*/ 317 h 999"/>
              <a:gd name="T60" fmla="*/ 3186 w 5020"/>
              <a:gd name="T61" fmla="*/ 181 h 999"/>
              <a:gd name="T62" fmla="*/ 943 w 5020"/>
              <a:gd name="T63" fmla="*/ 355 h 999"/>
              <a:gd name="T64" fmla="*/ 520 w 5020"/>
              <a:gd name="T65" fmla="*/ 638 h 999"/>
              <a:gd name="T66" fmla="*/ 943 w 5020"/>
              <a:gd name="T67" fmla="*/ 355 h 999"/>
              <a:gd name="T68" fmla="*/ 62 w 5020"/>
              <a:gd name="T69" fmla="*/ 398 h 999"/>
              <a:gd name="T70" fmla="*/ 1418 w 5020"/>
              <a:gd name="T71" fmla="*/ 639 h 999"/>
              <a:gd name="T72" fmla="*/ 1582 w 5020"/>
              <a:gd name="T73" fmla="*/ 808 h 999"/>
              <a:gd name="T74" fmla="*/ 2657 w 5020"/>
              <a:gd name="T75" fmla="*/ 640 h 999"/>
              <a:gd name="T76" fmla="*/ 2824 w 5020"/>
              <a:gd name="T77" fmla="*/ 808 h 999"/>
              <a:gd name="T78" fmla="*/ 4047 w 5020"/>
              <a:gd name="T79" fmla="*/ 723 h 999"/>
              <a:gd name="T80" fmla="*/ 4159 w 5020"/>
              <a:gd name="T81" fmla="*/ 640 h 999"/>
              <a:gd name="T82" fmla="*/ 4326 w 5020"/>
              <a:gd name="T83" fmla="*/ 808 h 999"/>
              <a:gd name="T84" fmla="*/ 1793 w 5020"/>
              <a:gd name="T85" fmla="*/ 896 h 999"/>
              <a:gd name="T86" fmla="*/ 3237 w 5020"/>
              <a:gd name="T87" fmla="*/ 549 h 999"/>
              <a:gd name="T88" fmla="*/ 3495 w 5020"/>
              <a:gd name="T89" fmla="*/ 604 h 999"/>
              <a:gd name="T90" fmla="*/ 1280 w 5020"/>
              <a:gd name="T91" fmla="*/ 549 h 999"/>
              <a:gd name="T92" fmla="*/ 2075 w 5020"/>
              <a:gd name="T93" fmla="*/ 841 h 999"/>
              <a:gd name="T94" fmla="*/ 2198 w 5020"/>
              <a:gd name="T95" fmla="*/ 604 h 999"/>
              <a:gd name="T96" fmla="*/ 2346 w 5020"/>
              <a:gd name="T97" fmla="*/ 757 h 999"/>
              <a:gd name="T98" fmla="*/ 2512 w 5020"/>
              <a:gd name="T99" fmla="*/ 649 h 999"/>
              <a:gd name="T100" fmla="*/ 3033 w 5020"/>
              <a:gd name="T101" fmla="*/ 804 h 999"/>
              <a:gd name="T102" fmla="*/ 3555 w 5020"/>
              <a:gd name="T103" fmla="*/ 549 h 999"/>
              <a:gd name="T104" fmla="*/ 4433 w 5020"/>
              <a:gd name="T105" fmla="*/ 885 h 999"/>
              <a:gd name="T106" fmla="*/ 4626 w 5020"/>
              <a:gd name="T107" fmla="*/ 549 h 999"/>
              <a:gd name="T108" fmla="*/ 4882 w 5020"/>
              <a:gd name="T109" fmla="*/ 841 h 999"/>
              <a:gd name="T110" fmla="*/ 3742 w 5020"/>
              <a:gd name="T111" fmla="*/ 723 h 999"/>
              <a:gd name="T112" fmla="*/ 2347 w 5020"/>
              <a:gd name="T113" fmla="*/ 705 h 999"/>
              <a:gd name="T114" fmla="*/ 3096 w 5020"/>
              <a:gd name="T115" fmla="*/ 616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20" h="999">
                <a:moveTo>
                  <a:pt x="500" y="0"/>
                </a:moveTo>
                <a:cubicBezTo>
                  <a:pt x="470" y="0"/>
                  <a:pt x="441" y="3"/>
                  <a:pt x="413" y="8"/>
                </a:cubicBezTo>
                <a:cubicBezTo>
                  <a:pt x="178" y="49"/>
                  <a:pt x="0" y="253"/>
                  <a:pt x="0" y="500"/>
                </a:cubicBezTo>
                <a:cubicBezTo>
                  <a:pt x="0" y="685"/>
                  <a:pt x="101" y="847"/>
                  <a:pt x="252" y="933"/>
                </a:cubicBezTo>
                <a:cubicBezTo>
                  <a:pt x="304" y="963"/>
                  <a:pt x="363" y="984"/>
                  <a:pt x="425" y="993"/>
                </a:cubicBezTo>
                <a:cubicBezTo>
                  <a:pt x="449" y="997"/>
                  <a:pt x="474" y="999"/>
                  <a:pt x="500" y="999"/>
                </a:cubicBezTo>
                <a:cubicBezTo>
                  <a:pt x="670" y="999"/>
                  <a:pt x="820" y="914"/>
                  <a:pt x="911" y="783"/>
                </a:cubicBezTo>
                <a:cubicBezTo>
                  <a:pt x="966" y="703"/>
                  <a:pt x="999" y="605"/>
                  <a:pt x="999" y="500"/>
                </a:cubicBezTo>
                <a:cubicBezTo>
                  <a:pt x="999" y="320"/>
                  <a:pt x="904" y="162"/>
                  <a:pt x="762" y="74"/>
                </a:cubicBezTo>
                <a:cubicBezTo>
                  <a:pt x="761" y="74"/>
                  <a:pt x="762" y="75"/>
                  <a:pt x="761" y="74"/>
                </a:cubicBezTo>
                <a:lnTo>
                  <a:pt x="748" y="94"/>
                </a:lnTo>
                <a:cubicBezTo>
                  <a:pt x="748" y="94"/>
                  <a:pt x="749" y="94"/>
                  <a:pt x="749" y="95"/>
                </a:cubicBezTo>
                <a:cubicBezTo>
                  <a:pt x="781" y="115"/>
                  <a:pt x="810" y="139"/>
                  <a:pt x="836" y="166"/>
                </a:cubicBezTo>
                <a:cubicBezTo>
                  <a:pt x="850" y="181"/>
                  <a:pt x="863" y="197"/>
                  <a:pt x="875" y="213"/>
                </a:cubicBezTo>
                <a:cubicBezTo>
                  <a:pt x="875" y="213"/>
                  <a:pt x="875" y="214"/>
                  <a:pt x="875" y="214"/>
                </a:cubicBezTo>
                <a:cubicBezTo>
                  <a:pt x="875" y="327"/>
                  <a:pt x="703" y="419"/>
                  <a:pt x="491" y="419"/>
                </a:cubicBezTo>
                <a:cubicBezTo>
                  <a:pt x="430" y="419"/>
                  <a:pt x="373" y="411"/>
                  <a:pt x="322" y="398"/>
                </a:cubicBezTo>
                <a:cubicBezTo>
                  <a:pt x="357" y="208"/>
                  <a:pt x="450" y="64"/>
                  <a:pt x="565" y="28"/>
                </a:cubicBezTo>
                <a:cubicBezTo>
                  <a:pt x="604" y="33"/>
                  <a:pt x="641" y="43"/>
                  <a:pt x="676" y="57"/>
                </a:cubicBezTo>
                <a:cubicBezTo>
                  <a:pt x="676" y="57"/>
                  <a:pt x="687" y="37"/>
                  <a:pt x="686" y="36"/>
                </a:cubicBezTo>
                <a:cubicBezTo>
                  <a:pt x="685" y="35"/>
                  <a:pt x="656" y="25"/>
                  <a:pt x="641" y="20"/>
                </a:cubicBezTo>
                <a:cubicBezTo>
                  <a:pt x="596" y="7"/>
                  <a:pt x="549" y="0"/>
                  <a:pt x="500" y="0"/>
                </a:cubicBezTo>
                <a:close/>
                <a:moveTo>
                  <a:pt x="340" y="56"/>
                </a:moveTo>
                <a:cubicBezTo>
                  <a:pt x="259" y="121"/>
                  <a:pt x="196" y="210"/>
                  <a:pt x="158" y="315"/>
                </a:cubicBezTo>
                <a:cubicBezTo>
                  <a:pt x="137" y="296"/>
                  <a:pt x="122" y="275"/>
                  <a:pt x="114" y="252"/>
                </a:cubicBezTo>
                <a:cubicBezTo>
                  <a:pt x="165" y="164"/>
                  <a:pt x="244" y="94"/>
                  <a:pt x="340" y="56"/>
                </a:cubicBezTo>
                <a:close/>
                <a:moveTo>
                  <a:pt x="4778" y="107"/>
                </a:moveTo>
                <a:lnTo>
                  <a:pt x="4719" y="140"/>
                </a:lnTo>
                <a:lnTo>
                  <a:pt x="4835" y="318"/>
                </a:lnTo>
                <a:lnTo>
                  <a:pt x="4832" y="462"/>
                </a:lnTo>
                <a:lnTo>
                  <a:pt x="4900" y="462"/>
                </a:lnTo>
                <a:lnTo>
                  <a:pt x="4902" y="316"/>
                </a:lnTo>
                <a:lnTo>
                  <a:pt x="5020" y="140"/>
                </a:lnTo>
                <a:lnTo>
                  <a:pt x="4964" y="107"/>
                </a:lnTo>
                <a:lnTo>
                  <a:pt x="4869" y="256"/>
                </a:lnTo>
                <a:lnTo>
                  <a:pt x="4778" y="107"/>
                </a:lnTo>
                <a:close/>
                <a:moveTo>
                  <a:pt x="2189" y="107"/>
                </a:moveTo>
                <a:lnTo>
                  <a:pt x="2129" y="125"/>
                </a:lnTo>
                <a:lnTo>
                  <a:pt x="2126" y="462"/>
                </a:lnTo>
                <a:lnTo>
                  <a:pt x="2190" y="462"/>
                </a:lnTo>
                <a:lnTo>
                  <a:pt x="2185" y="205"/>
                </a:lnTo>
                <a:lnTo>
                  <a:pt x="2186" y="204"/>
                </a:lnTo>
                <a:lnTo>
                  <a:pt x="2344" y="469"/>
                </a:lnTo>
                <a:lnTo>
                  <a:pt x="2409" y="451"/>
                </a:lnTo>
                <a:lnTo>
                  <a:pt x="2412" y="114"/>
                </a:lnTo>
                <a:lnTo>
                  <a:pt x="2348" y="114"/>
                </a:lnTo>
                <a:lnTo>
                  <a:pt x="2352" y="373"/>
                </a:lnTo>
                <a:lnTo>
                  <a:pt x="2351" y="373"/>
                </a:lnTo>
                <a:lnTo>
                  <a:pt x="2189" y="107"/>
                </a:lnTo>
                <a:close/>
                <a:moveTo>
                  <a:pt x="2610" y="107"/>
                </a:moveTo>
                <a:cubicBezTo>
                  <a:pt x="2540" y="107"/>
                  <a:pt x="2494" y="151"/>
                  <a:pt x="2494" y="208"/>
                </a:cubicBezTo>
                <a:cubicBezTo>
                  <a:pt x="2494" y="327"/>
                  <a:pt x="2636" y="297"/>
                  <a:pt x="2637" y="366"/>
                </a:cubicBezTo>
                <a:cubicBezTo>
                  <a:pt x="2637" y="394"/>
                  <a:pt x="2617" y="417"/>
                  <a:pt x="2581" y="417"/>
                </a:cubicBezTo>
                <a:cubicBezTo>
                  <a:pt x="2562" y="417"/>
                  <a:pt x="2536" y="404"/>
                  <a:pt x="2520" y="393"/>
                </a:cubicBezTo>
                <a:lnTo>
                  <a:pt x="2495" y="442"/>
                </a:lnTo>
                <a:cubicBezTo>
                  <a:pt x="2524" y="459"/>
                  <a:pt x="2555" y="469"/>
                  <a:pt x="2589" y="469"/>
                </a:cubicBezTo>
                <a:cubicBezTo>
                  <a:pt x="2656" y="469"/>
                  <a:pt x="2704" y="423"/>
                  <a:pt x="2704" y="364"/>
                </a:cubicBezTo>
                <a:cubicBezTo>
                  <a:pt x="2704" y="253"/>
                  <a:pt x="2558" y="274"/>
                  <a:pt x="2558" y="206"/>
                </a:cubicBezTo>
                <a:cubicBezTo>
                  <a:pt x="2558" y="175"/>
                  <a:pt x="2586" y="159"/>
                  <a:pt x="2615" y="159"/>
                </a:cubicBezTo>
                <a:cubicBezTo>
                  <a:pt x="2640" y="159"/>
                  <a:pt x="2660" y="171"/>
                  <a:pt x="2681" y="182"/>
                </a:cubicBezTo>
                <a:lnTo>
                  <a:pt x="2708" y="136"/>
                </a:lnTo>
                <a:cubicBezTo>
                  <a:pt x="2678" y="119"/>
                  <a:pt x="2645" y="107"/>
                  <a:pt x="2610" y="107"/>
                </a:cubicBezTo>
                <a:close/>
                <a:moveTo>
                  <a:pt x="4093" y="107"/>
                </a:moveTo>
                <a:lnTo>
                  <a:pt x="4034" y="125"/>
                </a:lnTo>
                <a:lnTo>
                  <a:pt x="4031" y="462"/>
                </a:lnTo>
                <a:lnTo>
                  <a:pt x="4095" y="462"/>
                </a:lnTo>
                <a:lnTo>
                  <a:pt x="4090" y="205"/>
                </a:lnTo>
                <a:lnTo>
                  <a:pt x="4091" y="204"/>
                </a:lnTo>
                <a:lnTo>
                  <a:pt x="4249" y="469"/>
                </a:lnTo>
                <a:lnTo>
                  <a:pt x="4314" y="451"/>
                </a:lnTo>
                <a:lnTo>
                  <a:pt x="4317" y="114"/>
                </a:lnTo>
                <a:lnTo>
                  <a:pt x="4253" y="114"/>
                </a:lnTo>
                <a:lnTo>
                  <a:pt x="4257" y="373"/>
                </a:lnTo>
                <a:lnTo>
                  <a:pt x="4256" y="373"/>
                </a:lnTo>
                <a:lnTo>
                  <a:pt x="4093" y="107"/>
                </a:lnTo>
                <a:close/>
                <a:moveTo>
                  <a:pt x="4564" y="107"/>
                </a:moveTo>
                <a:cubicBezTo>
                  <a:pt x="4461" y="107"/>
                  <a:pt x="4386" y="182"/>
                  <a:pt x="4386" y="289"/>
                </a:cubicBezTo>
                <a:cubicBezTo>
                  <a:pt x="4386" y="393"/>
                  <a:pt x="4463" y="469"/>
                  <a:pt x="4567" y="469"/>
                </a:cubicBezTo>
                <a:cubicBezTo>
                  <a:pt x="4606" y="469"/>
                  <a:pt x="4645" y="458"/>
                  <a:pt x="4677" y="435"/>
                </a:cubicBezTo>
                <a:lnTo>
                  <a:pt x="4652" y="391"/>
                </a:lnTo>
                <a:cubicBezTo>
                  <a:pt x="4631" y="403"/>
                  <a:pt x="4608" y="413"/>
                  <a:pt x="4564" y="413"/>
                </a:cubicBezTo>
                <a:cubicBezTo>
                  <a:pt x="4499" y="413"/>
                  <a:pt x="4454" y="352"/>
                  <a:pt x="4454" y="286"/>
                </a:cubicBezTo>
                <a:cubicBezTo>
                  <a:pt x="4454" y="217"/>
                  <a:pt x="4498" y="162"/>
                  <a:pt x="4566" y="162"/>
                </a:cubicBezTo>
                <a:cubicBezTo>
                  <a:pt x="4594" y="162"/>
                  <a:pt x="4629" y="174"/>
                  <a:pt x="4650" y="192"/>
                </a:cubicBezTo>
                <a:lnTo>
                  <a:pt x="4678" y="147"/>
                </a:lnTo>
                <a:cubicBezTo>
                  <a:pt x="4646" y="121"/>
                  <a:pt x="4605" y="107"/>
                  <a:pt x="4564" y="107"/>
                </a:cubicBezTo>
                <a:close/>
                <a:moveTo>
                  <a:pt x="1127" y="114"/>
                </a:moveTo>
                <a:lnTo>
                  <a:pt x="1126" y="169"/>
                </a:lnTo>
                <a:lnTo>
                  <a:pt x="1224" y="169"/>
                </a:lnTo>
                <a:lnTo>
                  <a:pt x="1221" y="462"/>
                </a:lnTo>
                <a:lnTo>
                  <a:pt x="1286" y="462"/>
                </a:lnTo>
                <a:lnTo>
                  <a:pt x="1288" y="169"/>
                </a:lnTo>
                <a:lnTo>
                  <a:pt x="1384" y="169"/>
                </a:lnTo>
                <a:lnTo>
                  <a:pt x="1385" y="114"/>
                </a:lnTo>
                <a:lnTo>
                  <a:pt x="1127" y="114"/>
                </a:lnTo>
                <a:close/>
                <a:moveTo>
                  <a:pt x="1883" y="114"/>
                </a:moveTo>
                <a:lnTo>
                  <a:pt x="1750" y="451"/>
                </a:lnTo>
                <a:lnTo>
                  <a:pt x="1809" y="469"/>
                </a:lnTo>
                <a:lnTo>
                  <a:pt x="1849" y="369"/>
                </a:lnTo>
                <a:lnTo>
                  <a:pt x="1970" y="369"/>
                </a:lnTo>
                <a:lnTo>
                  <a:pt x="2004" y="469"/>
                </a:lnTo>
                <a:lnTo>
                  <a:pt x="2067" y="451"/>
                </a:lnTo>
                <a:lnTo>
                  <a:pt x="1943" y="114"/>
                </a:lnTo>
                <a:lnTo>
                  <a:pt x="1883" y="114"/>
                </a:lnTo>
                <a:close/>
                <a:moveTo>
                  <a:pt x="3159" y="114"/>
                </a:moveTo>
                <a:lnTo>
                  <a:pt x="3025" y="451"/>
                </a:lnTo>
                <a:lnTo>
                  <a:pt x="3085" y="469"/>
                </a:lnTo>
                <a:lnTo>
                  <a:pt x="3124" y="369"/>
                </a:lnTo>
                <a:lnTo>
                  <a:pt x="3245" y="369"/>
                </a:lnTo>
                <a:lnTo>
                  <a:pt x="3279" y="469"/>
                </a:lnTo>
                <a:lnTo>
                  <a:pt x="3342" y="451"/>
                </a:lnTo>
                <a:lnTo>
                  <a:pt x="3218" y="114"/>
                </a:lnTo>
                <a:lnTo>
                  <a:pt x="3159" y="114"/>
                </a:lnTo>
                <a:close/>
                <a:moveTo>
                  <a:pt x="1450" y="114"/>
                </a:moveTo>
                <a:lnTo>
                  <a:pt x="1446" y="462"/>
                </a:lnTo>
                <a:lnTo>
                  <a:pt x="1512" y="462"/>
                </a:lnTo>
                <a:lnTo>
                  <a:pt x="1512" y="323"/>
                </a:lnTo>
                <a:lnTo>
                  <a:pt x="1532" y="323"/>
                </a:lnTo>
                <a:cubicBezTo>
                  <a:pt x="1542" y="323"/>
                  <a:pt x="1550" y="326"/>
                  <a:pt x="1556" y="335"/>
                </a:cubicBezTo>
                <a:lnTo>
                  <a:pt x="1652" y="469"/>
                </a:lnTo>
                <a:lnTo>
                  <a:pt x="1709" y="435"/>
                </a:lnTo>
                <a:lnTo>
                  <a:pt x="1610" y="305"/>
                </a:lnTo>
                <a:cubicBezTo>
                  <a:pt x="1651" y="290"/>
                  <a:pt x="1678" y="259"/>
                  <a:pt x="1678" y="215"/>
                </a:cubicBezTo>
                <a:cubicBezTo>
                  <a:pt x="1678" y="159"/>
                  <a:pt x="1643" y="114"/>
                  <a:pt x="1560" y="114"/>
                </a:cubicBezTo>
                <a:lnTo>
                  <a:pt x="1450" y="114"/>
                </a:lnTo>
                <a:close/>
                <a:moveTo>
                  <a:pt x="2793" y="114"/>
                </a:moveTo>
                <a:lnTo>
                  <a:pt x="2790" y="462"/>
                </a:lnTo>
                <a:lnTo>
                  <a:pt x="2856" y="462"/>
                </a:lnTo>
                <a:lnTo>
                  <a:pt x="2856" y="326"/>
                </a:lnTo>
                <a:lnTo>
                  <a:pt x="2892" y="326"/>
                </a:lnTo>
                <a:cubicBezTo>
                  <a:pt x="2959" y="326"/>
                  <a:pt x="3019" y="291"/>
                  <a:pt x="3019" y="220"/>
                </a:cubicBezTo>
                <a:cubicBezTo>
                  <a:pt x="3019" y="155"/>
                  <a:pt x="2982" y="114"/>
                  <a:pt x="2891" y="114"/>
                </a:cubicBezTo>
                <a:lnTo>
                  <a:pt x="2793" y="114"/>
                </a:lnTo>
                <a:close/>
                <a:moveTo>
                  <a:pt x="3418" y="114"/>
                </a:moveTo>
                <a:lnTo>
                  <a:pt x="3414" y="462"/>
                </a:lnTo>
                <a:lnTo>
                  <a:pt x="3480" y="462"/>
                </a:lnTo>
                <a:lnTo>
                  <a:pt x="3481" y="323"/>
                </a:lnTo>
                <a:lnTo>
                  <a:pt x="3501" y="323"/>
                </a:lnTo>
                <a:cubicBezTo>
                  <a:pt x="3510" y="323"/>
                  <a:pt x="3518" y="326"/>
                  <a:pt x="3524" y="335"/>
                </a:cubicBezTo>
                <a:lnTo>
                  <a:pt x="3620" y="469"/>
                </a:lnTo>
                <a:lnTo>
                  <a:pt x="3678" y="435"/>
                </a:lnTo>
                <a:lnTo>
                  <a:pt x="3579" y="305"/>
                </a:lnTo>
                <a:cubicBezTo>
                  <a:pt x="3619" y="290"/>
                  <a:pt x="3646" y="259"/>
                  <a:pt x="3646" y="215"/>
                </a:cubicBezTo>
                <a:cubicBezTo>
                  <a:pt x="3646" y="159"/>
                  <a:pt x="3612" y="114"/>
                  <a:pt x="3528" y="114"/>
                </a:cubicBezTo>
                <a:lnTo>
                  <a:pt x="3418" y="114"/>
                </a:lnTo>
                <a:close/>
                <a:moveTo>
                  <a:pt x="3755" y="114"/>
                </a:moveTo>
                <a:lnTo>
                  <a:pt x="3752" y="462"/>
                </a:lnTo>
                <a:lnTo>
                  <a:pt x="3941" y="462"/>
                </a:lnTo>
                <a:lnTo>
                  <a:pt x="3941" y="406"/>
                </a:lnTo>
                <a:lnTo>
                  <a:pt x="3818" y="406"/>
                </a:lnTo>
                <a:lnTo>
                  <a:pt x="3818" y="311"/>
                </a:lnTo>
                <a:lnTo>
                  <a:pt x="3939" y="311"/>
                </a:lnTo>
                <a:lnTo>
                  <a:pt x="3939" y="259"/>
                </a:lnTo>
                <a:lnTo>
                  <a:pt x="3819" y="259"/>
                </a:lnTo>
                <a:lnTo>
                  <a:pt x="3820" y="169"/>
                </a:lnTo>
                <a:lnTo>
                  <a:pt x="3941" y="169"/>
                </a:lnTo>
                <a:lnTo>
                  <a:pt x="3941" y="114"/>
                </a:lnTo>
                <a:lnTo>
                  <a:pt x="3755" y="114"/>
                </a:lnTo>
                <a:close/>
                <a:moveTo>
                  <a:pt x="1514" y="166"/>
                </a:moveTo>
                <a:lnTo>
                  <a:pt x="1552" y="166"/>
                </a:lnTo>
                <a:cubicBezTo>
                  <a:pt x="1584" y="166"/>
                  <a:pt x="1610" y="183"/>
                  <a:pt x="1610" y="217"/>
                </a:cubicBezTo>
                <a:cubicBezTo>
                  <a:pt x="1610" y="262"/>
                  <a:pt x="1572" y="270"/>
                  <a:pt x="1553" y="270"/>
                </a:cubicBezTo>
                <a:lnTo>
                  <a:pt x="1513" y="270"/>
                </a:lnTo>
                <a:lnTo>
                  <a:pt x="1514" y="166"/>
                </a:lnTo>
                <a:close/>
                <a:moveTo>
                  <a:pt x="2858" y="166"/>
                </a:moveTo>
                <a:lnTo>
                  <a:pt x="2892" y="166"/>
                </a:lnTo>
                <a:cubicBezTo>
                  <a:pt x="2939" y="166"/>
                  <a:pt x="2951" y="199"/>
                  <a:pt x="2951" y="220"/>
                </a:cubicBezTo>
                <a:cubicBezTo>
                  <a:pt x="2951" y="252"/>
                  <a:pt x="2925" y="273"/>
                  <a:pt x="2890" y="273"/>
                </a:cubicBezTo>
                <a:lnTo>
                  <a:pt x="2857" y="273"/>
                </a:lnTo>
                <a:lnTo>
                  <a:pt x="2858" y="166"/>
                </a:lnTo>
                <a:close/>
                <a:moveTo>
                  <a:pt x="3483" y="166"/>
                </a:moveTo>
                <a:lnTo>
                  <a:pt x="3520" y="166"/>
                </a:lnTo>
                <a:cubicBezTo>
                  <a:pt x="3553" y="166"/>
                  <a:pt x="3579" y="183"/>
                  <a:pt x="3579" y="217"/>
                </a:cubicBezTo>
                <a:cubicBezTo>
                  <a:pt x="3579" y="262"/>
                  <a:pt x="3541" y="270"/>
                  <a:pt x="3521" y="270"/>
                </a:cubicBezTo>
                <a:lnTo>
                  <a:pt x="3482" y="270"/>
                </a:lnTo>
                <a:lnTo>
                  <a:pt x="3483" y="166"/>
                </a:lnTo>
                <a:close/>
                <a:moveTo>
                  <a:pt x="1911" y="181"/>
                </a:moveTo>
                <a:lnTo>
                  <a:pt x="1912" y="181"/>
                </a:lnTo>
                <a:lnTo>
                  <a:pt x="1952" y="317"/>
                </a:lnTo>
                <a:lnTo>
                  <a:pt x="1867" y="317"/>
                </a:lnTo>
                <a:lnTo>
                  <a:pt x="1911" y="181"/>
                </a:lnTo>
                <a:close/>
                <a:moveTo>
                  <a:pt x="3186" y="181"/>
                </a:moveTo>
                <a:lnTo>
                  <a:pt x="3187" y="181"/>
                </a:lnTo>
                <a:lnTo>
                  <a:pt x="3228" y="317"/>
                </a:lnTo>
                <a:lnTo>
                  <a:pt x="3143" y="317"/>
                </a:lnTo>
                <a:lnTo>
                  <a:pt x="3186" y="181"/>
                </a:lnTo>
                <a:close/>
                <a:moveTo>
                  <a:pt x="464" y="202"/>
                </a:moveTo>
                <a:cubicBezTo>
                  <a:pt x="419" y="202"/>
                  <a:pt x="382" y="239"/>
                  <a:pt x="382" y="284"/>
                </a:cubicBezTo>
                <a:cubicBezTo>
                  <a:pt x="382" y="330"/>
                  <a:pt x="419" y="366"/>
                  <a:pt x="464" y="366"/>
                </a:cubicBezTo>
                <a:cubicBezTo>
                  <a:pt x="510" y="366"/>
                  <a:pt x="546" y="330"/>
                  <a:pt x="546" y="284"/>
                </a:cubicBezTo>
                <a:cubicBezTo>
                  <a:pt x="546" y="239"/>
                  <a:pt x="510" y="202"/>
                  <a:pt x="464" y="202"/>
                </a:cubicBezTo>
                <a:close/>
                <a:moveTo>
                  <a:pt x="943" y="355"/>
                </a:moveTo>
                <a:cubicBezTo>
                  <a:pt x="954" y="394"/>
                  <a:pt x="960" y="434"/>
                  <a:pt x="960" y="477"/>
                </a:cubicBezTo>
                <a:cubicBezTo>
                  <a:pt x="960" y="529"/>
                  <a:pt x="951" y="579"/>
                  <a:pt x="935" y="625"/>
                </a:cubicBezTo>
                <a:cubicBezTo>
                  <a:pt x="881" y="779"/>
                  <a:pt x="747" y="895"/>
                  <a:pt x="583" y="923"/>
                </a:cubicBezTo>
                <a:cubicBezTo>
                  <a:pt x="540" y="891"/>
                  <a:pt x="519" y="767"/>
                  <a:pt x="519" y="678"/>
                </a:cubicBezTo>
                <a:cubicBezTo>
                  <a:pt x="519" y="665"/>
                  <a:pt x="520" y="652"/>
                  <a:pt x="521" y="638"/>
                </a:cubicBezTo>
                <a:lnTo>
                  <a:pt x="520" y="638"/>
                </a:lnTo>
                <a:cubicBezTo>
                  <a:pt x="457" y="638"/>
                  <a:pt x="396" y="632"/>
                  <a:pt x="339" y="621"/>
                </a:cubicBezTo>
                <a:cubicBezTo>
                  <a:pt x="333" y="712"/>
                  <a:pt x="365" y="838"/>
                  <a:pt x="394" y="914"/>
                </a:cubicBezTo>
                <a:cubicBezTo>
                  <a:pt x="388" y="913"/>
                  <a:pt x="382" y="912"/>
                  <a:pt x="376" y="910"/>
                </a:cubicBezTo>
                <a:cubicBezTo>
                  <a:pt x="336" y="823"/>
                  <a:pt x="311" y="714"/>
                  <a:pt x="307" y="595"/>
                </a:cubicBezTo>
                <a:cubicBezTo>
                  <a:pt x="368" y="611"/>
                  <a:pt x="437" y="619"/>
                  <a:pt x="509" y="617"/>
                </a:cubicBezTo>
                <a:cubicBezTo>
                  <a:pt x="745" y="609"/>
                  <a:pt x="934" y="493"/>
                  <a:pt x="943" y="355"/>
                </a:cubicBezTo>
                <a:close/>
                <a:moveTo>
                  <a:pt x="62" y="398"/>
                </a:moveTo>
                <a:cubicBezTo>
                  <a:pt x="70" y="434"/>
                  <a:pt x="90" y="467"/>
                  <a:pt x="120" y="496"/>
                </a:cubicBezTo>
                <a:cubicBezTo>
                  <a:pt x="119" y="511"/>
                  <a:pt x="118" y="525"/>
                  <a:pt x="118" y="539"/>
                </a:cubicBezTo>
                <a:cubicBezTo>
                  <a:pt x="118" y="619"/>
                  <a:pt x="133" y="695"/>
                  <a:pt x="158" y="764"/>
                </a:cubicBezTo>
                <a:cubicBezTo>
                  <a:pt x="93" y="686"/>
                  <a:pt x="55" y="586"/>
                  <a:pt x="55" y="477"/>
                </a:cubicBezTo>
                <a:cubicBezTo>
                  <a:pt x="55" y="450"/>
                  <a:pt x="57" y="423"/>
                  <a:pt x="62" y="398"/>
                </a:cubicBezTo>
                <a:close/>
                <a:moveTo>
                  <a:pt x="1420" y="542"/>
                </a:moveTo>
                <a:lnTo>
                  <a:pt x="1360" y="560"/>
                </a:lnTo>
                <a:lnTo>
                  <a:pt x="1357" y="896"/>
                </a:lnTo>
                <a:lnTo>
                  <a:pt x="1422" y="896"/>
                </a:lnTo>
                <a:lnTo>
                  <a:pt x="1417" y="640"/>
                </a:lnTo>
                <a:lnTo>
                  <a:pt x="1418" y="639"/>
                </a:lnTo>
                <a:lnTo>
                  <a:pt x="1576" y="904"/>
                </a:lnTo>
                <a:lnTo>
                  <a:pt x="1641" y="885"/>
                </a:lnTo>
                <a:lnTo>
                  <a:pt x="1644" y="549"/>
                </a:lnTo>
                <a:lnTo>
                  <a:pt x="1579" y="549"/>
                </a:lnTo>
                <a:lnTo>
                  <a:pt x="1583" y="808"/>
                </a:lnTo>
                <a:lnTo>
                  <a:pt x="1582" y="808"/>
                </a:lnTo>
                <a:lnTo>
                  <a:pt x="1420" y="542"/>
                </a:lnTo>
                <a:close/>
                <a:moveTo>
                  <a:pt x="2661" y="542"/>
                </a:moveTo>
                <a:lnTo>
                  <a:pt x="2601" y="560"/>
                </a:lnTo>
                <a:lnTo>
                  <a:pt x="2598" y="896"/>
                </a:lnTo>
                <a:lnTo>
                  <a:pt x="2662" y="896"/>
                </a:lnTo>
                <a:lnTo>
                  <a:pt x="2657" y="640"/>
                </a:lnTo>
                <a:lnTo>
                  <a:pt x="2658" y="639"/>
                </a:lnTo>
                <a:lnTo>
                  <a:pt x="2816" y="904"/>
                </a:lnTo>
                <a:lnTo>
                  <a:pt x="2881" y="885"/>
                </a:lnTo>
                <a:lnTo>
                  <a:pt x="2884" y="549"/>
                </a:lnTo>
                <a:lnTo>
                  <a:pt x="2820" y="549"/>
                </a:lnTo>
                <a:lnTo>
                  <a:pt x="2824" y="808"/>
                </a:lnTo>
                <a:lnTo>
                  <a:pt x="2823" y="808"/>
                </a:lnTo>
                <a:lnTo>
                  <a:pt x="2661" y="542"/>
                </a:lnTo>
                <a:close/>
                <a:moveTo>
                  <a:pt x="3861" y="542"/>
                </a:moveTo>
                <a:cubicBezTo>
                  <a:pt x="3757" y="542"/>
                  <a:pt x="3674" y="621"/>
                  <a:pt x="3674" y="723"/>
                </a:cubicBezTo>
                <a:cubicBezTo>
                  <a:pt x="3674" y="828"/>
                  <a:pt x="3755" y="904"/>
                  <a:pt x="3861" y="904"/>
                </a:cubicBezTo>
                <a:cubicBezTo>
                  <a:pt x="3966" y="904"/>
                  <a:pt x="4047" y="824"/>
                  <a:pt x="4047" y="723"/>
                </a:cubicBezTo>
                <a:cubicBezTo>
                  <a:pt x="4047" y="621"/>
                  <a:pt x="3973" y="542"/>
                  <a:pt x="3861" y="542"/>
                </a:cubicBezTo>
                <a:close/>
                <a:moveTo>
                  <a:pt x="4162" y="542"/>
                </a:moveTo>
                <a:lnTo>
                  <a:pt x="4102" y="560"/>
                </a:lnTo>
                <a:lnTo>
                  <a:pt x="4099" y="896"/>
                </a:lnTo>
                <a:lnTo>
                  <a:pt x="4164" y="896"/>
                </a:lnTo>
                <a:lnTo>
                  <a:pt x="4159" y="640"/>
                </a:lnTo>
                <a:lnTo>
                  <a:pt x="4160" y="639"/>
                </a:lnTo>
                <a:lnTo>
                  <a:pt x="4318" y="904"/>
                </a:lnTo>
                <a:lnTo>
                  <a:pt x="4383" y="885"/>
                </a:lnTo>
                <a:lnTo>
                  <a:pt x="4386" y="549"/>
                </a:lnTo>
                <a:lnTo>
                  <a:pt x="4321" y="549"/>
                </a:lnTo>
                <a:lnTo>
                  <a:pt x="4326" y="808"/>
                </a:lnTo>
                <a:lnTo>
                  <a:pt x="4325" y="808"/>
                </a:lnTo>
                <a:lnTo>
                  <a:pt x="4162" y="542"/>
                </a:lnTo>
                <a:close/>
                <a:moveTo>
                  <a:pt x="1698" y="549"/>
                </a:moveTo>
                <a:lnTo>
                  <a:pt x="1698" y="604"/>
                </a:lnTo>
                <a:lnTo>
                  <a:pt x="1795" y="604"/>
                </a:lnTo>
                <a:lnTo>
                  <a:pt x="1793" y="896"/>
                </a:lnTo>
                <a:lnTo>
                  <a:pt x="1857" y="896"/>
                </a:lnTo>
                <a:lnTo>
                  <a:pt x="1860" y="604"/>
                </a:lnTo>
                <a:lnTo>
                  <a:pt x="1956" y="604"/>
                </a:lnTo>
                <a:lnTo>
                  <a:pt x="1956" y="549"/>
                </a:lnTo>
                <a:lnTo>
                  <a:pt x="1698" y="549"/>
                </a:lnTo>
                <a:close/>
                <a:moveTo>
                  <a:pt x="3237" y="549"/>
                </a:moveTo>
                <a:lnTo>
                  <a:pt x="3237" y="604"/>
                </a:lnTo>
                <a:lnTo>
                  <a:pt x="3334" y="604"/>
                </a:lnTo>
                <a:lnTo>
                  <a:pt x="3332" y="896"/>
                </a:lnTo>
                <a:lnTo>
                  <a:pt x="3396" y="896"/>
                </a:lnTo>
                <a:lnTo>
                  <a:pt x="3399" y="604"/>
                </a:lnTo>
                <a:lnTo>
                  <a:pt x="3495" y="604"/>
                </a:lnTo>
                <a:lnTo>
                  <a:pt x="3495" y="549"/>
                </a:lnTo>
                <a:lnTo>
                  <a:pt x="3237" y="549"/>
                </a:lnTo>
                <a:close/>
                <a:moveTo>
                  <a:pt x="1216" y="549"/>
                </a:moveTo>
                <a:lnTo>
                  <a:pt x="1213" y="896"/>
                </a:lnTo>
                <a:lnTo>
                  <a:pt x="1277" y="896"/>
                </a:lnTo>
                <a:lnTo>
                  <a:pt x="1280" y="549"/>
                </a:lnTo>
                <a:lnTo>
                  <a:pt x="1216" y="549"/>
                </a:lnTo>
                <a:close/>
                <a:moveTo>
                  <a:pt x="2012" y="549"/>
                </a:moveTo>
                <a:lnTo>
                  <a:pt x="2009" y="896"/>
                </a:lnTo>
                <a:lnTo>
                  <a:pt x="2198" y="896"/>
                </a:lnTo>
                <a:lnTo>
                  <a:pt x="2198" y="841"/>
                </a:lnTo>
                <a:lnTo>
                  <a:pt x="2075" y="841"/>
                </a:lnTo>
                <a:lnTo>
                  <a:pt x="2075" y="746"/>
                </a:lnTo>
                <a:lnTo>
                  <a:pt x="2196" y="746"/>
                </a:lnTo>
                <a:lnTo>
                  <a:pt x="2196" y="694"/>
                </a:lnTo>
                <a:lnTo>
                  <a:pt x="2076" y="694"/>
                </a:lnTo>
                <a:lnTo>
                  <a:pt x="2077" y="604"/>
                </a:lnTo>
                <a:lnTo>
                  <a:pt x="2198" y="604"/>
                </a:lnTo>
                <a:lnTo>
                  <a:pt x="2198" y="549"/>
                </a:lnTo>
                <a:lnTo>
                  <a:pt x="2012" y="549"/>
                </a:lnTo>
                <a:close/>
                <a:moveTo>
                  <a:pt x="2284" y="549"/>
                </a:moveTo>
                <a:lnTo>
                  <a:pt x="2280" y="896"/>
                </a:lnTo>
                <a:lnTo>
                  <a:pt x="2346" y="896"/>
                </a:lnTo>
                <a:lnTo>
                  <a:pt x="2346" y="757"/>
                </a:lnTo>
                <a:lnTo>
                  <a:pt x="2366" y="757"/>
                </a:lnTo>
                <a:cubicBezTo>
                  <a:pt x="2376" y="757"/>
                  <a:pt x="2384" y="761"/>
                  <a:pt x="2390" y="769"/>
                </a:cubicBezTo>
                <a:lnTo>
                  <a:pt x="2486" y="904"/>
                </a:lnTo>
                <a:lnTo>
                  <a:pt x="2543" y="869"/>
                </a:lnTo>
                <a:lnTo>
                  <a:pt x="2444" y="740"/>
                </a:lnTo>
                <a:cubicBezTo>
                  <a:pt x="2485" y="725"/>
                  <a:pt x="2512" y="693"/>
                  <a:pt x="2512" y="649"/>
                </a:cubicBezTo>
                <a:cubicBezTo>
                  <a:pt x="2512" y="594"/>
                  <a:pt x="2477" y="549"/>
                  <a:pt x="2394" y="549"/>
                </a:cubicBezTo>
                <a:lnTo>
                  <a:pt x="2284" y="549"/>
                </a:lnTo>
                <a:close/>
                <a:moveTo>
                  <a:pt x="3068" y="549"/>
                </a:moveTo>
                <a:lnTo>
                  <a:pt x="2935" y="885"/>
                </a:lnTo>
                <a:lnTo>
                  <a:pt x="2994" y="904"/>
                </a:lnTo>
                <a:lnTo>
                  <a:pt x="3033" y="804"/>
                </a:lnTo>
                <a:lnTo>
                  <a:pt x="3155" y="804"/>
                </a:lnTo>
                <a:lnTo>
                  <a:pt x="3189" y="904"/>
                </a:lnTo>
                <a:lnTo>
                  <a:pt x="3252" y="885"/>
                </a:lnTo>
                <a:lnTo>
                  <a:pt x="3127" y="549"/>
                </a:lnTo>
                <a:lnTo>
                  <a:pt x="3068" y="549"/>
                </a:lnTo>
                <a:close/>
                <a:moveTo>
                  <a:pt x="3555" y="549"/>
                </a:moveTo>
                <a:lnTo>
                  <a:pt x="3552" y="896"/>
                </a:lnTo>
                <a:lnTo>
                  <a:pt x="3616" y="896"/>
                </a:lnTo>
                <a:lnTo>
                  <a:pt x="3619" y="549"/>
                </a:lnTo>
                <a:lnTo>
                  <a:pt x="3555" y="549"/>
                </a:lnTo>
                <a:close/>
                <a:moveTo>
                  <a:pt x="4567" y="549"/>
                </a:moveTo>
                <a:lnTo>
                  <a:pt x="4433" y="885"/>
                </a:lnTo>
                <a:lnTo>
                  <a:pt x="4493" y="904"/>
                </a:lnTo>
                <a:lnTo>
                  <a:pt x="4532" y="804"/>
                </a:lnTo>
                <a:lnTo>
                  <a:pt x="4653" y="804"/>
                </a:lnTo>
                <a:lnTo>
                  <a:pt x="4687" y="904"/>
                </a:lnTo>
                <a:lnTo>
                  <a:pt x="4750" y="885"/>
                </a:lnTo>
                <a:lnTo>
                  <a:pt x="4626" y="549"/>
                </a:lnTo>
                <a:lnTo>
                  <a:pt x="4567" y="549"/>
                </a:lnTo>
                <a:close/>
                <a:moveTo>
                  <a:pt x="4821" y="549"/>
                </a:moveTo>
                <a:lnTo>
                  <a:pt x="4818" y="896"/>
                </a:lnTo>
                <a:lnTo>
                  <a:pt x="5018" y="896"/>
                </a:lnTo>
                <a:lnTo>
                  <a:pt x="5018" y="841"/>
                </a:lnTo>
                <a:lnTo>
                  <a:pt x="4882" y="841"/>
                </a:lnTo>
                <a:lnTo>
                  <a:pt x="4885" y="549"/>
                </a:lnTo>
                <a:lnTo>
                  <a:pt x="4821" y="549"/>
                </a:lnTo>
                <a:close/>
                <a:moveTo>
                  <a:pt x="3861" y="594"/>
                </a:moveTo>
                <a:cubicBezTo>
                  <a:pt x="3933" y="594"/>
                  <a:pt x="3980" y="649"/>
                  <a:pt x="3980" y="723"/>
                </a:cubicBezTo>
                <a:cubicBezTo>
                  <a:pt x="3980" y="792"/>
                  <a:pt x="3933" y="851"/>
                  <a:pt x="3861" y="851"/>
                </a:cubicBezTo>
                <a:cubicBezTo>
                  <a:pt x="3789" y="851"/>
                  <a:pt x="3742" y="799"/>
                  <a:pt x="3742" y="723"/>
                </a:cubicBezTo>
                <a:cubicBezTo>
                  <a:pt x="3742" y="642"/>
                  <a:pt x="3802" y="594"/>
                  <a:pt x="3861" y="594"/>
                </a:cubicBezTo>
                <a:close/>
                <a:moveTo>
                  <a:pt x="2348" y="601"/>
                </a:moveTo>
                <a:lnTo>
                  <a:pt x="2386" y="601"/>
                </a:lnTo>
                <a:cubicBezTo>
                  <a:pt x="2418" y="601"/>
                  <a:pt x="2444" y="618"/>
                  <a:pt x="2444" y="651"/>
                </a:cubicBezTo>
                <a:cubicBezTo>
                  <a:pt x="2444" y="697"/>
                  <a:pt x="2406" y="705"/>
                  <a:pt x="2387" y="705"/>
                </a:cubicBezTo>
                <a:lnTo>
                  <a:pt x="2347" y="705"/>
                </a:lnTo>
                <a:lnTo>
                  <a:pt x="2348" y="601"/>
                </a:lnTo>
                <a:close/>
                <a:moveTo>
                  <a:pt x="3096" y="616"/>
                </a:moveTo>
                <a:lnTo>
                  <a:pt x="3097" y="616"/>
                </a:lnTo>
                <a:lnTo>
                  <a:pt x="3137" y="752"/>
                </a:lnTo>
                <a:lnTo>
                  <a:pt x="3052" y="752"/>
                </a:lnTo>
                <a:lnTo>
                  <a:pt x="3096" y="616"/>
                </a:lnTo>
                <a:close/>
                <a:moveTo>
                  <a:pt x="4594" y="616"/>
                </a:moveTo>
                <a:lnTo>
                  <a:pt x="4595" y="616"/>
                </a:lnTo>
                <a:lnTo>
                  <a:pt x="4635" y="752"/>
                </a:lnTo>
                <a:lnTo>
                  <a:pt x="4551" y="752"/>
                </a:lnTo>
                <a:lnTo>
                  <a:pt x="4594" y="616"/>
                </a:lnTo>
                <a:close/>
              </a:path>
            </a:pathLst>
          </a:custGeom>
          <a:solidFill>
            <a:srgbClr val="9C8351"/>
          </a:solidFill>
          <a:ln>
            <a:noFill/>
          </a:ln>
        </p:spPr>
        <p:txBody>
          <a:bodyPr vert="horz" wrap="square" lIns="91440" tIns="45720" rIns="91440" bIns="45720" numCol="1" anchor="t" anchorCtr="0" compatLnSpc="1">
            <a:prstTxWarp prst="textNoShape">
              <a:avLst/>
            </a:prstTxWarp>
          </a:bodyPr>
          <a:lstStyle/>
          <a:p>
            <a:endParaRPr lang="cs-CZ"/>
          </a:p>
        </p:txBody>
      </p:sp>
      <p:sp>
        <p:nvSpPr>
          <p:cNvPr id="53" name="Freeform 5"/>
          <p:cNvSpPr>
            <a:spLocks noEditPoints="1"/>
          </p:cNvSpPr>
          <p:nvPr/>
        </p:nvSpPr>
        <p:spPr bwMode="auto">
          <a:xfrm>
            <a:off x="8389200" y="1792266"/>
            <a:ext cx="2713639" cy="755276"/>
          </a:xfrm>
          <a:custGeom>
            <a:avLst/>
            <a:gdLst>
              <a:gd name="T0" fmla="*/ 681 w 8416"/>
              <a:gd name="T1" fmla="*/ 1878 h 2344"/>
              <a:gd name="T2" fmla="*/ 2543 w 8416"/>
              <a:gd name="T3" fmla="*/ 729 h 2344"/>
              <a:gd name="T4" fmla="*/ 7222 w 8416"/>
              <a:gd name="T5" fmla="*/ 302 h 2344"/>
              <a:gd name="T6" fmla="*/ 2909 w 8416"/>
              <a:gd name="T7" fmla="*/ 987 h 2344"/>
              <a:gd name="T8" fmla="*/ 3399 w 8416"/>
              <a:gd name="T9" fmla="*/ 221 h 2344"/>
              <a:gd name="T10" fmla="*/ 2799 w 8416"/>
              <a:gd name="T11" fmla="*/ 221 h 2344"/>
              <a:gd name="T12" fmla="*/ 1661 w 8416"/>
              <a:gd name="T13" fmla="*/ 1112 h 2344"/>
              <a:gd name="T14" fmla="*/ 925 w 8416"/>
              <a:gd name="T15" fmla="*/ 438 h 2344"/>
              <a:gd name="T16" fmla="*/ 4030 w 8416"/>
              <a:gd name="T17" fmla="*/ 964 h 2344"/>
              <a:gd name="T18" fmla="*/ 3825 w 8416"/>
              <a:gd name="T19" fmla="*/ 414 h 2344"/>
              <a:gd name="T20" fmla="*/ 4226 w 8416"/>
              <a:gd name="T21" fmla="*/ 427 h 2344"/>
              <a:gd name="T22" fmla="*/ 4576 w 8416"/>
              <a:gd name="T23" fmla="*/ 654 h 2344"/>
              <a:gd name="T24" fmla="*/ 4927 w 8416"/>
              <a:gd name="T25" fmla="*/ 654 h 2344"/>
              <a:gd name="T26" fmla="*/ 4662 w 8416"/>
              <a:gd name="T27" fmla="*/ 523 h 2344"/>
              <a:gd name="T28" fmla="*/ 5753 w 8416"/>
              <a:gd name="T29" fmla="*/ 707 h 2344"/>
              <a:gd name="T30" fmla="*/ 6277 w 8416"/>
              <a:gd name="T31" fmla="*/ 977 h 2344"/>
              <a:gd name="T32" fmla="*/ 6264 w 8416"/>
              <a:gd name="T33" fmla="*/ 522 h 2344"/>
              <a:gd name="T34" fmla="*/ 6512 w 8416"/>
              <a:gd name="T35" fmla="*/ 516 h 2344"/>
              <a:gd name="T36" fmla="*/ 6515 w 8416"/>
              <a:gd name="T37" fmla="*/ 728 h 2344"/>
              <a:gd name="T38" fmla="*/ 6907 w 8416"/>
              <a:gd name="T39" fmla="*/ 655 h 2344"/>
              <a:gd name="T40" fmla="*/ 7790 w 8416"/>
              <a:gd name="T41" fmla="*/ 977 h 2344"/>
              <a:gd name="T42" fmla="*/ 7777 w 8416"/>
              <a:gd name="T43" fmla="*/ 522 h 2344"/>
              <a:gd name="T44" fmla="*/ 8178 w 8416"/>
              <a:gd name="T45" fmla="*/ 1001 h 2344"/>
              <a:gd name="T46" fmla="*/ 8398 w 8416"/>
              <a:gd name="T47" fmla="*/ 730 h 2344"/>
              <a:gd name="T48" fmla="*/ 7216 w 8416"/>
              <a:gd name="T49" fmla="*/ 427 h 2344"/>
              <a:gd name="T50" fmla="*/ 3823 w 8416"/>
              <a:gd name="T51" fmla="*/ 497 h 2344"/>
              <a:gd name="T52" fmla="*/ 5468 w 8416"/>
              <a:gd name="T53" fmla="*/ 497 h 2344"/>
              <a:gd name="T54" fmla="*/ 580 w 8416"/>
              <a:gd name="T55" fmla="*/ 649 h 2344"/>
              <a:gd name="T56" fmla="*/ 580 w 8416"/>
              <a:gd name="T57" fmla="*/ 1216 h 2344"/>
              <a:gd name="T58" fmla="*/ 925 w 8416"/>
              <a:gd name="T59" fmla="*/ 1890 h 2344"/>
              <a:gd name="T60" fmla="*/ 2232 w 8416"/>
              <a:gd name="T61" fmla="*/ 1519 h 2344"/>
              <a:gd name="T62" fmla="*/ 5849 w 8416"/>
              <a:gd name="T63" fmla="*/ 2066 h 2344"/>
              <a:gd name="T64" fmla="*/ 2800 w 8416"/>
              <a:gd name="T65" fmla="*/ 2066 h 2344"/>
              <a:gd name="T66" fmla="*/ 3431 w 8416"/>
              <a:gd name="T67" fmla="*/ 2066 h 2344"/>
              <a:gd name="T68" fmla="*/ 2989 w 8416"/>
              <a:gd name="T69" fmla="*/ 1299 h 2344"/>
              <a:gd name="T70" fmla="*/ 5055 w 8416"/>
              <a:gd name="T71" fmla="*/ 1844 h 2344"/>
              <a:gd name="T72" fmla="*/ 4517 w 8416"/>
              <a:gd name="T73" fmla="*/ 1299 h 2344"/>
              <a:gd name="T74" fmla="*/ 4671 w 8416"/>
              <a:gd name="T75" fmla="*/ 1609 h 2344"/>
              <a:gd name="T76" fmla="*/ 3792 w 8416"/>
              <a:gd name="T77" fmla="*/ 1595 h 2344"/>
              <a:gd name="T78" fmla="*/ 3749 w 8416"/>
              <a:gd name="T79" fmla="*/ 2079 h 2344"/>
              <a:gd name="T80" fmla="*/ 4056 w 8416"/>
              <a:gd name="T81" fmla="*/ 1939 h 2344"/>
              <a:gd name="T82" fmla="*/ 6115 w 8416"/>
              <a:gd name="T83" fmla="*/ 1787 h 2344"/>
              <a:gd name="T84" fmla="*/ 7397 w 8416"/>
              <a:gd name="T85" fmla="*/ 1780 h 2344"/>
              <a:gd name="T86" fmla="*/ 7551 w 8416"/>
              <a:gd name="T87" fmla="*/ 1780 h 2344"/>
              <a:gd name="T88" fmla="*/ 8147 w 8416"/>
              <a:gd name="T89" fmla="*/ 1487 h 2344"/>
              <a:gd name="T90" fmla="*/ 8187 w 8416"/>
              <a:gd name="T91" fmla="*/ 1971 h 2344"/>
              <a:gd name="T92" fmla="*/ 5175 w 8416"/>
              <a:gd name="T93" fmla="*/ 1857 h 2344"/>
              <a:gd name="T94" fmla="*/ 5695 w 8416"/>
              <a:gd name="T95" fmla="*/ 2066 h 2344"/>
              <a:gd name="T96" fmla="*/ 5322 w 8416"/>
              <a:gd name="T97" fmla="*/ 1802 h 2344"/>
              <a:gd name="T98" fmla="*/ 7136 w 8416"/>
              <a:gd name="T99" fmla="*/ 2066 h 2344"/>
              <a:gd name="T100" fmla="*/ 6918 w 8416"/>
              <a:gd name="T101" fmla="*/ 1500 h 2344"/>
              <a:gd name="T102" fmla="*/ 8156 w 8416"/>
              <a:gd name="T103" fmla="*/ 1595 h 2344"/>
              <a:gd name="T104" fmla="*/ 6411 w 8416"/>
              <a:gd name="T105" fmla="*/ 1601 h 2344"/>
              <a:gd name="T106" fmla="*/ 4671 w 8416"/>
              <a:gd name="T107" fmla="*/ 1945 h 2344"/>
              <a:gd name="T108" fmla="*/ 3786 w 8416"/>
              <a:gd name="T109" fmla="*/ 1971 h 2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16" h="2344">
                <a:moveTo>
                  <a:pt x="1803" y="1"/>
                </a:moveTo>
                <a:cubicBezTo>
                  <a:pt x="1742" y="1"/>
                  <a:pt x="1680" y="5"/>
                  <a:pt x="1616" y="12"/>
                </a:cubicBezTo>
                <a:cubicBezTo>
                  <a:pt x="1227" y="56"/>
                  <a:pt x="975" y="199"/>
                  <a:pt x="681" y="449"/>
                </a:cubicBezTo>
                <a:cubicBezTo>
                  <a:pt x="433" y="660"/>
                  <a:pt x="234" y="900"/>
                  <a:pt x="0" y="1164"/>
                </a:cubicBezTo>
                <a:cubicBezTo>
                  <a:pt x="234" y="1427"/>
                  <a:pt x="433" y="1668"/>
                  <a:pt x="681" y="1878"/>
                </a:cubicBezTo>
                <a:cubicBezTo>
                  <a:pt x="975" y="2128"/>
                  <a:pt x="1227" y="2272"/>
                  <a:pt x="1616" y="2315"/>
                </a:cubicBezTo>
                <a:cubicBezTo>
                  <a:pt x="1872" y="2344"/>
                  <a:pt x="2102" y="2322"/>
                  <a:pt x="2267" y="2210"/>
                </a:cubicBezTo>
                <a:cubicBezTo>
                  <a:pt x="2523" y="2036"/>
                  <a:pt x="2581" y="1814"/>
                  <a:pt x="2543" y="1599"/>
                </a:cubicBezTo>
                <a:cubicBezTo>
                  <a:pt x="2506" y="1396"/>
                  <a:pt x="2342" y="1270"/>
                  <a:pt x="2148" y="1164"/>
                </a:cubicBezTo>
                <a:cubicBezTo>
                  <a:pt x="2342" y="1058"/>
                  <a:pt x="2506" y="932"/>
                  <a:pt x="2543" y="729"/>
                </a:cubicBezTo>
                <a:cubicBezTo>
                  <a:pt x="2581" y="514"/>
                  <a:pt x="2523" y="292"/>
                  <a:pt x="2267" y="118"/>
                </a:cubicBezTo>
                <a:cubicBezTo>
                  <a:pt x="2143" y="33"/>
                  <a:pt x="1983" y="0"/>
                  <a:pt x="1803" y="1"/>
                </a:cubicBezTo>
                <a:close/>
                <a:moveTo>
                  <a:pt x="7106" y="186"/>
                </a:moveTo>
                <a:lnTo>
                  <a:pt x="7106" y="302"/>
                </a:lnTo>
                <a:lnTo>
                  <a:pt x="7222" y="302"/>
                </a:lnTo>
                <a:lnTo>
                  <a:pt x="7222" y="186"/>
                </a:lnTo>
                <a:lnTo>
                  <a:pt x="7106" y="186"/>
                </a:lnTo>
                <a:close/>
                <a:moveTo>
                  <a:pt x="2799" y="221"/>
                </a:moveTo>
                <a:lnTo>
                  <a:pt x="2799" y="987"/>
                </a:lnTo>
                <a:lnTo>
                  <a:pt x="2909" y="987"/>
                </a:lnTo>
                <a:lnTo>
                  <a:pt x="2909" y="357"/>
                </a:lnTo>
                <a:lnTo>
                  <a:pt x="2911" y="357"/>
                </a:lnTo>
                <a:lnTo>
                  <a:pt x="3258" y="987"/>
                </a:lnTo>
                <a:lnTo>
                  <a:pt x="3399" y="987"/>
                </a:lnTo>
                <a:lnTo>
                  <a:pt x="3399" y="221"/>
                </a:lnTo>
                <a:lnTo>
                  <a:pt x="3289" y="221"/>
                </a:lnTo>
                <a:lnTo>
                  <a:pt x="3289" y="838"/>
                </a:lnTo>
                <a:lnTo>
                  <a:pt x="3287" y="838"/>
                </a:lnTo>
                <a:lnTo>
                  <a:pt x="2949" y="221"/>
                </a:lnTo>
                <a:lnTo>
                  <a:pt x="2799" y="221"/>
                </a:lnTo>
                <a:close/>
                <a:moveTo>
                  <a:pt x="1739" y="230"/>
                </a:moveTo>
                <a:cubicBezTo>
                  <a:pt x="1913" y="232"/>
                  <a:pt x="2042" y="283"/>
                  <a:pt x="2137" y="373"/>
                </a:cubicBezTo>
                <a:cubicBezTo>
                  <a:pt x="2278" y="507"/>
                  <a:pt x="2275" y="715"/>
                  <a:pt x="2232" y="809"/>
                </a:cubicBezTo>
                <a:cubicBezTo>
                  <a:pt x="2174" y="935"/>
                  <a:pt x="2063" y="1045"/>
                  <a:pt x="1947" y="1084"/>
                </a:cubicBezTo>
                <a:cubicBezTo>
                  <a:pt x="1866" y="1111"/>
                  <a:pt x="1756" y="1112"/>
                  <a:pt x="1661" y="1112"/>
                </a:cubicBezTo>
                <a:lnTo>
                  <a:pt x="1661" y="233"/>
                </a:lnTo>
                <a:cubicBezTo>
                  <a:pt x="1688" y="231"/>
                  <a:pt x="1714" y="230"/>
                  <a:pt x="1739" y="230"/>
                </a:cubicBezTo>
                <a:close/>
                <a:moveTo>
                  <a:pt x="1341" y="280"/>
                </a:moveTo>
                <a:lnTo>
                  <a:pt x="1341" y="1112"/>
                </a:lnTo>
                <a:cubicBezTo>
                  <a:pt x="1341" y="1112"/>
                  <a:pt x="1036" y="633"/>
                  <a:pt x="925" y="438"/>
                </a:cubicBezTo>
                <a:cubicBezTo>
                  <a:pt x="1050" y="376"/>
                  <a:pt x="1193" y="313"/>
                  <a:pt x="1341" y="280"/>
                </a:cubicBezTo>
                <a:close/>
                <a:moveTo>
                  <a:pt x="3825" y="414"/>
                </a:moveTo>
                <a:cubicBezTo>
                  <a:pt x="3667" y="414"/>
                  <a:pt x="3563" y="532"/>
                  <a:pt x="3563" y="697"/>
                </a:cubicBezTo>
                <a:cubicBezTo>
                  <a:pt x="3563" y="880"/>
                  <a:pt x="3654" y="1001"/>
                  <a:pt x="3853" y="1001"/>
                </a:cubicBezTo>
                <a:cubicBezTo>
                  <a:pt x="3945" y="1001"/>
                  <a:pt x="3990" y="979"/>
                  <a:pt x="4030" y="964"/>
                </a:cubicBezTo>
                <a:lnTo>
                  <a:pt x="4030" y="861"/>
                </a:lnTo>
                <a:cubicBezTo>
                  <a:pt x="4004" y="882"/>
                  <a:pt x="3925" y="917"/>
                  <a:pt x="3857" y="917"/>
                </a:cubicBezTo>
                <a:cubicBezTo>
                  <a:pt x="3759" y="917"/>
                  <a:pt x="3673" y="841"/>
                  <a:pt x="3673" y="730"/>
                </a:cubicBezTo>
                <a:lnTo>
                  <a:pt x="4072" y="730"/>
                </a:lnTo>
                <a:cubicBezTo>
                  <a:pt x="4072" y="550"/>
                  <a:pt x="4012" y="414"/>
                  <a:pt x="3825" y="414"/>
                </a:cubicBezTo>
                <a:close/>
                <a:moveTo>
                  <a:pt x="4503" y="414"/>
                </a:moveTo>
                <a:cubicBezTo>
                  <a:pt x="4420" y="414"/>
                  <a:pt x="4364" y="444"/>
                  <a:pt x="4325" y="509"/>
                </a:cubicBezTo>
                <a:lnTo>
                  <a:pt x="4323" y="509"/>
                </a:lnTo>
                <a:lnTo>
                  <a:pt x="4323" y="427"/>
                </a:lnTo>
                <a:lnTo>
                  <a:pt x="4226" y="427"/>
                </a:lnTo>
                <a:lnTo>
                  <a:pt x="4226" y="987"/>
                </a:lnTo>
                <a:lnTo>
                  <a:pt x="4329" y="987"/>
                </a:lnTo>
                <a:lnTo>
                  <a:pt x="4329" y="705"/>
                </a:lnTo>
                <a:cubicBezTo>
                  <a:pt x="4329" y="601"/>
                  <a:pt x="4371" y="498"/>
                  <a:pt x="4477" y="498"/>
                </a:cubicBezTo>
                <a:cubicBezTo>
                  <a:pt x="4560" y="498"/>
                  <a:pt x="4576" y="584"/>
                  <a:pt x="4576" y="654"/>
                </a:cubicBezTo>
                <a:lnTo>
                  <a:pt x="4576" y="987"/>
                </a:lnTo>
                <a:lnTo>
                  <a:pt x="4680" y="987"/>
                </a:lnTo>
                <a:lnTo>
                  <a:pt x="4680" y="705"/>
                </a:lnTo>
                <a:cubicBezTo>
                  <a:pt x="4680" y="601"/>
                  <a:pt x="4721" y="498"/>
                  <a:pt x="4827" y="498"/>
                </a:cubicBezTo>
                <a:cubicBezTo>
                  <a:pt x="4910" y="498"/>
                  <a:pt x="4927" y="584"/>
                  <a:pt x="4927" y="654"/>
                </a:cubicBezTo>
                <a:lnTo>
                  <a:pt x="4927" y="987"/>
                </a:lnTo>
                <a:lnTo>
                  <a:pt x="5030" y="987"/>
                </a:lnTo>
                <a:lnTo>
                  <a:pt x="5030" y="628"/>
                </a:lnTo>
                <a:cubicBezTo>
                  <a:pt x="5030" y="506"/>
                  <a:pt x="4978" y="414"/>
                  <a:pt x="4836" y="414"/>
                </a:cubicBezTo>
                <a:cubicBezTo>
                  <a:pt x="4785" y="414"/>
                  <a:pt x="4701" y="443"/>
                  <a:pt x="4662" y="523"/>
                </a:cubicBezTo>
                <a:cubicBezTo>
                  <a:pt x="4633" y="447"/>
                  <a:pt x="4568" y="414"/>
                  <a:pt x="4503" y="414"/>
                </a:cubicBezTo>
                <a:close/>
                <a:moveTo>
                  <a:pt x="5468" y="414"/>
                </a:moveTo>
                <a:cubicBezTo>
                  <a:pt x="5297" y="414"/>
                  <a:pt x="5183" y="537"/>
                  <a:pt x="5183" y="707"/>
                </a:cubicBezTo>
                <a:cubicBezTo>
                  <a:pt x="5183" y="868"/>
                  <a:pt x="5299" y="1001"/>
                  <a:pt x="5468" y="1001"/>
                </a:cubicBezTo>
                <a:cubicBezTo>
                  <a:pt x="5636" y="1001"/>
                  <a:pt x="5753" y="868"/>
                  <a:pt x="5753" y="707"/>
                </a:cubicBezTo>
                <a:cubicBezTo>
                  <a:pt x="5753" y="537"/>
                  <a:pt x="5639" y="414"/>
                  <a:pt x="5468" y="414"/>
                </a:cubicBezTo>
                <a:close/>
                <a:moveTo>
                  <a:pt x="6147" y="414"/>
                </a:moveTo>
                <a:cubicBezTo>
                  <a:pt x="5976" y="414"/>
                  <a:pt x="5862" y="537"/>
                  <a:pt x="5862" y="707"/>
                </a:cubicBezTo>
                <a:cubicBezTo>
                  <a:pt x="5862" y="868"/>
                  <a:pt x="5978" y="1001"/>
                  <a:pt x="6147" y="1001"/>
                </a:cubicBezTo>
                <a:cubicBezTo>
                  <a:pt x="6184" y="1001"/>
                  <a:pt x="6234" y="997"/>
                  <a:pt x="6277" y="977"/>
                </a:cubicBezTo>
                <a:lnTo>
                  <a:pt x="6269" y="885"/>
                </a:lnTo>
                <a:cubicBezTo>
                  <a:pt x="6237" y="906"/>
                  <a:pt x="6193" y="917"/>
                  <a:pt x="6158" y="917"/>
                </a:cubicBezTo>
                <a:cubicBezTo>
                  <a:pt x="6025" y="917"/>
                  <a:pt x="5971" y="807"/>
                  <a:pt x="5971" y="707"/>
                </a:cubicBezTo>
                <a:cubicBezTo>
                  <a:pt x="5971" y="601"/>
                  <a:pt x="6036" y="497"/>
                  <a:pt x="6152" y="497"/>
                </a:cubicBezTo>
                <a:cubicBezTo>
                  <a:pt x="6184" y="497"/>
                  <a:pt x="6224" y="505"/>
                  <a:pt x="6264" y="522"/>
                </a:cubicBezTo>
                <a:lnTo>
                  <a:pt x="6272" y="436"/>
                </a:lnTo>
                <a:cubicBezTo>
                  <a:pt x="6243" y="424"/>
                  <a:pt x="6189" y="414"/>
                  <a:pt x="6147" y="414"/>
                </a:cubicBezTo>
                <a:close/>
                <a:moveTo>
                  <a:pt x="6697" y="414"/>
                </a:moveTo>
                <a:cubicBezTo>
                  <a:pt x="6619" y="414"/>
                  <a:pt x="6545" y="452"/>
                  <a:pt x="6514" y="516"/>
                </a:cubicBezTo>
                <a:lnTo>
                  <a:pt x="6512" y="516"/>
                </a:lnTo>
                <a:lnTo>
                  <a:pt x="6512" y="427"/>
                </a:lnTo>
                <a:lnTo>
                  <a:pt x="6412" y="427"/>
                </a:lnTo>
                <a:lnTo>
                  <a:pt x="6412" y="987"/>
                </a:lnTo>
                <a:lnTo>
                  <a:pt x="6515" y="987"/>
                </a:lnTo>
                <a:lnTo>
                  <a:pt x="6515" y="728"/>
                </a:lnTo>
                <a:cubicBezTo>
                  <a:pt x="6515" y="592"/>
                  <a:pt x="6568" y="498"/>
                  <a:pt x="6685" y="498"/>
                </a:cubicBezTo>
                <a:cubicBezTo>
                  <a:pt x="6775" y="503"/>
                  <a:pt x="6804" y="567"/>
                  <a:pt x="6804" y="697"/>
                </a:cubicBezTo>
                <a:lnTo>
                  <a:pt x="6804" y="987"/>
                </a:lnTo>
                <a:lnTo>
                  <a:pt x="6907" y="987"/>
                </a:lnTo>
                <a:lnTo>
                  <a:pt x="6907" y="655"/>
                </a:lnTo>
                <a:cubicBezTo>
                  <a:pt x="6907" y="504"/>
                  <a:pt x="6842" y="414"/>
                  <a:pt x="6697" y="414"/>
                </a:cubicBezTo>
                <a:close/>
                <a:moveTo>
                  <a:pt x="7661" y="414"/>
                </a:moveTo>
                <a:cubicBezTo>
                  <a:pt x="7489" y="414"/>
                  <a:pt x="7375" y="537"/>
                  <a:pt x="7375" y="707"/>
                </a:cubicBezTo>
                <a:cubicBezTo>
                  <a:pt x="7375" y="868"/>
                  <a:pt x="7491" y="1001"/>
                  <a:pt x="7661" y="1001"/>
                </a:cubicBezTo>
                <a:cubicBezTo>
                  <a:pt x="7698" y="1001"/>
                  <a:pt x="7747" y="997"/>
                  <a:pt x="7790" y="977"/>
                </a:cubicBezTo>
                <a:lnTo>
                  <a:pt x="7783" y="885"/>
                </a:lnTo>
                <a:cubicBezTo>
                  <a:pt x="7751" y="906"/>
                  <a:pt x="7707" y="917"/>
                  <a:pt x="7672" y="917"/>
                </a:cubicBezTo>
                <a:cubicBezTo>
                  <a:pt x="7539" y="917"/>
                  <a:pt x="7485" y="807"/>
                  <a:pt x="7485" y="707"/>
                </a:cubicBezTo>
                <a:cubicBezTo>
                  <a:pt x="7485" y="601"/>
                  <a:pt x="7550" y="497"/>
                  <a:pt x="7665" y="497"/>
                </a:cubicBezTo>
                <a:cubicBezTo>
                  <a:pt x="7698" y="497"/>
                  <a:pt x="7738" y="505"/>
                  <a:pt x="7777" y="522"/>
                </a:cubicBezTo>
                <a:lnTo>
                  <a:pt x="7786" y="436"/>
                </a:lnTo>
                <a:cubicBezTo>
                  <a:pt x="7756" y="424"/>
                  <a:pt x="7702" y="414"/>
                  <a:pt x="7661" y="414"/>
                </a:cubicBezTo>
                <a:close/>
                <a:moveTo>
                  <a:pt x="8150" y="414"/>
                </a:moveTo>
                <a:cubicBezTo>
                  <a:pt x="7992" y="414"/>
                  <a:pt x="7888" y="532"/>
                  <a:pt x="7888" y="697"/>
                </a:cubicBezTo>
                <a:cubicBezTo>
                  <a:pt x="7888" y="880"/>
                  <a:pt x="7979" y="1001"/>
                  <a:pt x="8178" y="1001"/>
                </a:cubicBezTo>
                <a:cubicBezTo>
                  <a:pt x="8270" y="1001"/>
                  <a:pt x="8315" y="979"/>
                  <a:pt x="8355" y="964"/>
                </a:cubicBezTo>
                <a:lnTo>
                  <a:pt x="8355" y="861"/>
                </a:lnTo>
                <a:cubicBezTo>
                  <a:pt x="8330" y="882"/>
                  <a:pt x="8250" y="917"/>
                  <a:pt x="8182" y="917"/>
                </a:cubicBezTo>
                <a:cubicBezTo>
                  <a:pt x="8085" y="917"/>
                  <a:pt x="7998" y="841"/>
                  <a:pt x="7998" y="730"/>
                </a:cubicBezTo>
                <a:lnTo>
                  <a:pt x="8398" y="730"/>
                </a:lnTo>
                <a:cubicBezTo>
                  <a:pt x="8398" y="550"/>
                  <a:pt x="8337" y="414"/>
                  <a:pt x="8150" y="414"/>
                </a:cubicBezTo>
                <a:close/>
                <a:moveTo>
                  <a:pt x="7113" y="427"/>
                </a:moveTo>
                <a:lnTo>
                  <a:pt x="7113" y="987"/>
                </a:lnTo>
                <a:lnTo>
                  <a:pt x="7216" y="987"/>
                </a:lnTo>
                <a:lnTo>
                  <a:pt x="7216" y="427"/>
                </a:lnTo>
                <a:lnTo>
                  <a:pt x="7113" y="427"/>
                </a:lnTo>
                <a:close/>
                <a:moveTo>
                  <a:pt x="3823" y="497"/>
                </a:moveTo>
                <a:cubicBezTo>
                  <a:pt x="3912" y="497"/>
                  <a:pt x="3963" y="568"/>
                  <a:pt x="3963" y="653"/>
                </a:cubicBezTo>
                <a:lnTo>
                  <a:pt x="3673" y="653"/>
                </a:lnTo>
                <a:cubicBezTo>
                  <a:pt x="3680" y="581"/>
                  <a:pt x="3722" y="497"/>
                  <a:pt x="3823" y="497"/>
                </a:cubicBezTo>
                <a:close/>
                <a:moveTo>
                  <a:pt x="5468" y="497"/>
                </a:moveTo>
                <a:cubicBezTo>
                  <a:pt x="5578" y="497"/>
                  <a:pt x="5643" y="601"/>
                  <a:pt x="5643" y="707"/>
                </a:cubicBezTo>
                <a:cubicBezTo>
                  <a:pt x="5643" y="807"/>
                  <a:pt x="5589" y="917"/>
                  <a:pt x="5468" y="917"/>
                </a:cubicBezTo>
                <a:cubicBezTo>
                  <a:pt x="5346" y="917"/>
                  <a:pt x="5293" y="807"/>
                  <a:pt x="5293" y="707"/>
                </a:cubicBezTo>
                <a:cubicBezTo>
                  <a:pt x="5293" y="601"/>
                  <a:pt x="5357" y="497"/>
                  <a:pt x="5468" y="497"/>
                </a:cubicBezTo>
                <a:close/>
                <a:moveTo>
                  <a:pt x="8148" y="497"/>
                </a:moveTo>
                <a:cubicBezTo>
                  <a:pt x="8237" y="497"/>
                  <a:pt x="8288" y="568"/>
                  <a:pt x="8288" y="653"/>
                </a:cubicBezTo>
                <a:lnTo>
                  <a:pt x="7998" y="653"/>
                </a:lnTo>
                <a:cubicBezTo>
                  <a:pt x="8005" y="581"/>
                  <a:pt x="8047" y="497"/>
                  <a:pt x="8148" y="497"/>
                </a:cubicBezTo>
                <a:close/>
                <a:moveTo>
                  <a:pt x="580" y="649"/>
                </a:moveTo>
                <a:lnTo>
                  <a:pt x="580" y="1112"/>
                </a:lnTo>
                <a:lnTo>
                  <a:pt x="134" y="1112"/>
                </a:lnTo>
                <a:cubicBezTo>
                  <a:pt x="267" y="957"/>
                  <a:pt x="435" y="784"/>
                  <a:pt x="580" y="649"/>
                </a:cubicBezTo>
                <a:close/>
                <a:moveTo>
                  <a:pt x="134" y="1216"/>
                </a:moveTo>
                <a:lnTo>
                  <a:pt x="580" y="1216"/>
                </a:lnTo>
                <a:lnTo>
                  <a:pt x="580" y="1679"/>
                </a:lnTo>
                <a:cubicBezTo>
                  <a:pt x="435" y="1544"/>
                  <a:pt x="267" y="1370"/>
                  <a:pt x="134" y="1216"/>
                </a:cubicBezTo>
                <a:close/>
                <a:moveTo>
                  <a:pt x="1341" y="1216"/>
                </a:moveTo>
                <a:lnTo>
                  <a:pt x="1341" y="2048"/>
                </a:lnTo>
                <a:cubicBezTo>
                  <a:pt x="1193" y="2015"/>
                  <a:pt x="1050" y="1951"/>
                  <a:pt x="925" y="1890"/>
                </a:cubicBezTo>
                <a:lnTo>
                  <a:pt x="925" y="1216"/>
                </a:lnTo>
                <a:lnTo>
                  <a:pt x="1341" y="1216"/>
                </a:lnTo>
                <a:close/>
                <a:moveTo>
                  <a:pt x="1661" y="1216"/>
                </a:moveTo>
                <a:cubicBezTo>
                  <a:pt x="1756" y="1216"/>
                  <a:pt x="1866" y="1216"/>
                  <a:pt x="1947" y="1243"/>
                </a:cubicBezTo>
                <a:cubicBezTo>
                  <a:pt x="2063" y="1283"/>
                  <a:pt x="2174" y="1392"/>
                  <a:pt x="2232" y="1519"/>
                </a:cubicBezTo>
                <a:cubicBezTo>
                  <a:pt x="2275" y="1612"/>
                  <a:pt x="2278" y="1821"/>
                  <a:pt x="2137" y="1955"/>
                </a:cubicBezTo>
                <a:cubicBezTo>
                  <a:pt x="2028" y="2057"/>
                  <a:pt x="1876" y="2109"/>
                  <a:pt x="1661" y="2095"/>
                </a:cubicBezTo>
                <a:lnTo>
                  <a:pt x="1661" y="1216"/>
                </a:lnTo>
                <a:close/>
                <a:moveTo>
                  <a:pt x="5849" y="1242"/>
                </a:moveTo>
                <a:lnTo>
                  <a:pt x="5849" y="2066"/>
                </a:lnTo>
                <a:lnTo>
                  <a:pt x="5997" y="2066"/>
                </a:lnTo>
                <a:lnTo>
                  <a:pt x="5997" y="1242"/>
                </a:lnTo>
                <a:lnTo>
                  <a:pt x="5849" y="1242"/>
                </a:lnTo>
                <a:close/>
                <a:moveTo>
                  <a:pt x="2800" y="1299"/>
                </a:moveTo>
                <a:lnTo>
                  <a:pt x="2800" y="2066"/>
                </a:lnTo>
                <a:lnTo>
                  <a:pt x="2948" y="2066"/>
                </a:lnTo>
                <a:lnTo>
                  <a:pt x="2948" y="1492"/>
                </a:lnTo>
                <a:lnTo>
                  <a:pt x="2950" y="1492"/>
                </a:lnTo>
                <a:lnTo>
                  <a:pt x="3243" y="2066"/>
                </a:lnTo>
                <a:lnTo>
                  <a:pt x="3431" y="2066"/>
                </a:lnTo>
                <a:lnTo>
                  <a:pt x="3431" y="1299"/>
                </a:lnTo>
                <a:lnTo>
                  <a:pt x="3284" y="1299"/>
                </a:lnTo>
                <a:lnTo>
                  <a:pt x="3284" y="1872"/>
                </a:lnTo>
                <a:lnTo>
                  <a:pt x="3282" y="1872"/>
                </a:lnTo>
                <a:lnTo>
                  <a:pt x="2989" y="1299"/>
                </a:lnTo>
                <a:lnTo>
                  <a:pt x="2800" y="1299"/>
                </a:lnTo>
                <a:close/>
                <a:moveTo>
                  <a:pt x="4517" y="1299"/>
                </a:moveTo>
                <a:lnTo>
                  <a:pt x="4517" y="2066"/>
                </a:lnTo>
                <a:lnTo>
                  <a:pt x="4785" y="2066"/>
                </a:lnTo>
                <a:cubicBezTo>
                  <a:pt x="4882" y="2066"/>
                  <a:pt x="5055" y="2037"/>
                  <a:pt x="5055" y="1844"/>
                </a:cubicBezTo>
                <a:cubicBezTo>
                  <a:pt x="5055" y="1749"/>
                  <a:pt x="4984" y="1679"/>
                  <a:pt x="4880" y="1669"/>
                </a:cubicBezTo>
                <a:lnTo>
                  <a:pt x="4880" y="1667"/>
                </a:lnTo>
                <a:cubicBezTo>
                  <a:pt x="4971" y="1651"/>
                  <a:pt x="5032" y="1587"/>
                  <a:pt x="5032" y="1496"/>
                </a:cubicBezTo>
                <a:cubicBezTo>
                  <a:pt x="5032" y="1328"/>
                  <a:pt x="4884" y="1299"/>
                  <a:pt x="4785" y="1299"/>
                </a:cubicBezTo>
                <a:lnTo>
                  <a:pt x="4517" y="1299"/>
                </a:lnTo>
                <a:close/>
                <a:moveTo>
                  <a:pt x="4671" y="1420"/>
                </a:moveTo>
                <a:lnTo>
                  <a:pt x="4730" y="1420"/>
                </a:lnTo>
                <a:cubicBezTo>
                  <a:pt x="4801" y="1420"/>
                  <a:pt x="4879" y="1426"/>
                  <a:pt x="4879" y="1515"/>
                </a:cubicBezTo>
                <a:cubicBezTo>
                  <a:pt x="4879" y="1595"/>
                  <a:pt x="4798" y="1609"/>
                  <a:pt x="4734" y="1609"/>
                </a:cubicBezTo>
                <a:lnTo>
                  <a:pt x="4671" y="1609"/>
                </a:lnTo>
                <a:lnTo>
                  <a:pt x="4671" y="1420"/>
                </a:lnTo>
                <a:close/>
                <a:moveTo>
                  <a:pt x="3810" y="1487"/>
                </a:moveTo>
                <a:cubicBezTo>
                  <a:pt x="3747" y="1487"/>
                  <a:pt x="3670" y="1503"/>
                  <a:pt x="3613" y="1530"/>
                </a:cubicBezTo>
                <a:lnTo>
                  <a:pt x="3618" y="1656"/>
                </a:lnTo>
                <a:cubicBezTo>
                  <a:pt x="3667" y="1619"/>
                  <a:pt x="3730" y="1595"/>
                  <a:pt x="3792" y="1595"/>
                </a:cubicBezTo>
                <a:cubicBezTo>
                  <a:pt x="3879" y="1595"/>
                  <a:pt x="3920" y="1625"/>
                  <a:pt x="3920" y="1716"/>
                </a:cubicBezTo>
                <a:lnTo>
                  <a:pt x="3838" y="1716"/>
                </a:lnTo>
                <a:cubicBezTo>
                  <a:pt x="3777" y="1716"/>
                  <a:pt x="3704" y="1722"/>
                  <a:pt x="3648" y="1749"/>
                </a:cubicBezTo>
                <a:cubicBezTo>
                  <a:pt x="3592" y="1777"/>
                  <a:pt x="3552" y="1826"/>
                  <a:pt x="3552" y="1911"/>
                </a:cubicBezTo>
                <a:cubicBezTo>
                  <a:pt x="3552" y="2019"/>
                  <a:pt x="3649" y="2079"/>
                  <a:pt x="3749" y="2079"/>
                </a:cubicBezTo>
                <a:cubicBezTo>
                  <a:pt x="3816" y="2079"/>
                  <a:pt x="3890" y="2044"/>
                  <a:pt x="3924" y="1981"/>
                </a:cubicBezTo>
                <a:lnTo>
                  <a:pt x="3926" y="1981"/>
                </a:lnTo>
                <a:cubicBezTo>
                  <a:pt x="3927" y="1999"/>
                  <a:pt x="3927" y="2036"/>
                  <a:pt x="3933" y="2066"/>
                </a:cubicBezTo>
                <a:lnTo>
                  <a:pt x="4062" y="2066"/>
                </a:lnTo>
                <a:cubicBezTo>
                  <a:pt x="4059" y="2022"/>
                  <a:pt x="4057" y="1982"/>
                  <a:pt x="4056" y="1939"/>
                </a:cubicBezTo>
                <a:cubicBezTo>
                  <a:pt x="4055" y="1898"/>
                  <a:pt x="4054" y="1855"/>
                  <a:pt x="4054" y="1798"/>
                </a:cubicBezTo>
                <a:lnTo>
                  <a:pt x="4054" y="1725"/>
                </a:lnTo>
                <a:cubicBezTo>
                  <a:pt x="4054" y="1558"/>
                  <a:pt x="3982" y="1487"/>
                  <a:pt x="3810" y="1487"/>
                </a:cubicBezTo>
                <a:close/>
                <a:moveTo>
                  <a:pt x="6411" y="1487"/>
                </a:moveTo>
                <a:cubicBezTo>
                  <a:pt x="6244" y="1487"/>
                  <a:pt x="6115" y="1600"/>
                  <a:pt x="6115" y="1787"/>
                </a:cubicBezTo>
                <a:cubicBezTo>
                  <a:pt x="6115" y="1949"/>
                  <a:pt x="6224" y="2079"/>
                  <a:pt x="6411" y="2079"/>
                </a:cubicBezTo>
                <a:cubicBezTo>
                  <a:pt x="6598" y="2079"/>
                  <a:pt x="6707" y="1949"/>
                  <a:pt x="6707" y="1787"/>
                </a:cubicBezTo>
                <a:cubicBezTo>
                  <a:pt x="6707" y="1600"/>
                  <a:pt x="6579" y="1487"/>
                  <a:pt x="6411" y="1487"/>
                </a:cubicBezTo>
                <a:close/>
                <a:moveTo>
                  <a:pt x="7671" y="1487"/>
                </a:moveTo>
                <a:cubicBezTo>
                  <a:pt x="7494" y="1487"/>
                  <a:pt x="7397" y="1617"/>
                  <a:pt x="7397" y="1780"/>
                </a:cubicBezTo>
                <a:cubicBezTo>
                  <a:pt x="7397" y="1953"/>
                  <a:pt x="7490" y="2079"/>
                  <a:pt x="7676" y="2079"/>
                </a:cubicBezTo>
                <a:cubicBezTo>
                  <a:pt x="7736" y="2079"/>
                  <a:pt x="7780" y="2074"/>
                  <a:pt x="7823" y="2060"/>
                </a:cubicBezTo>
                <a:lnTo>
                  <a:pt x="7817" y="1938"/>
                </a:lnTo>
                <a:cubicBezTo>
                  <a:pt x="7791" y="1949"/>
                  <a:pt x="7745" y="1965"/>
                  <a:pt x="7703" y="1965"/>
                </a:cubicBezTo>
                <a:cubicBezTo>
                  <a:pt x="7600" y="1965"/>
                  <a:pt x="7551" y="1885"/>
                  <a:pt x="7551" y="1780"/>
                </a:cubicBezTo>
                <a:cubicBezTo>
                  <a:pt x="7551" y="1674"/>
                  <a:pt x="7609" y="1601"/>
                  <a:pt x="7700" y="1601"/>
                </a:cubicBezTo>
                <a:cubicBezTo>
                  <a:pt x="7745" y="1601"/>
                  <a:pt x="7774" y="1610"/>
                  <a:pt x="7800" y="1622"/>
                </a:cubicBezTo>
                <a:lnTo>
                  <a:pt x="7813" y="1506"/>
                </a:lnTo>
                <a:cubicBezTo>
                  <a:pt x="7773" y="1493"/>
                  <a:pt x="7730" y="1487"/>
                  <a:pt x="7671" y="1487"/>
                </a:cubicBezTo>
                <a:close/>
                <a:moveTo>
                  <a:pt x="8147" y="1487"/>
                </a:moveTo>
                <a:cubicBezTo>
                  <a:pt x="7971" y="1487"/>
                  <a:pt x="7885" y="1622"/>
                  <a:pt x="7885" y="1786"/>
                </a:cubicBezTo>
                <a:cubicBezTo>
                  <a:pt x="7885" y="1971"/>
                  <a:pt x="7993" y="2079"/>
                  <a:pt x="8180" y="2079"/>
                </a:cubicBezTo>
                <a:cubicBezTo>
                  <a:pt x="8259" y="2079"/>
                  <a:pt x="8321" y="2064"/>
                  <a:pt x="8375" y="2034"/>
                </a:cubicBezTo>
                <a:lnTo>
                  <a:pt x="8375" y="1914"/>
                </a:lnTo>
                <a:cubicBezTo>
                  <a:pt x="8320" y="1945"/>
                  <a:pt x="8258" y="1971"/>
                  <a:pt x="8187" y="1971"/>
                </a:cubicBezTo>
                <a:cubicBezTo>
                  <a:pt x="8096" y="1971"/>
                  <a:pt x="8032" y="1920"/>
                  <a:pt x="8025" y="1829"/>
                </a:cubicBezTo>
                <a:lnTo>
                  <a:pt x="8416" y="1829"/>
                </a:lnTo>
                <a:cubicBezTo>
                  <a:pt x="8416" y="1631"/>
                  <a:pt x="8357" y="1487"/>
                  <a:pt x="8147" y="1487"/>
                </a:cubicBezTo>
                <a:close/>
                <a:moveTo>
                  <a:pt x="5175" y="1500"/>
                </a:moveTo>
                <a:lnTo>
                  <a:pt x="5175" y="1857"/>
                </a:lnTo>
                <a:cubicBezTo>
                  <a:pt x="5175" y="1985"/>
                  <a:pt x="5233" y="2079"/>
                  <a:pt x="5367" y="2079"/>
                </a:cubicBezTo>
                <a:cubicBezTo>
                  <a:pt x="5444" y="2079"/>
                  <a:pt x="5508" y="2044"/>
                  <a:pt x="5553" y="1989"/>
                </a:cubicBezTo>
                <a:lnTo>
                  <a:pt x="5555" y="1989"/>
                </a:lnTo>
                <a:lnTo>
                  <a:pt x="5555" y="2066"/>
                </a:lnTo>
                <a:lnTo>
                  <a:pt x="5695" y="2066"/>
                </a:lnTo>
                <a:lnTo>
                  <a:pt x="5695" y="1500"/>
                </a:lnTo>
                <a:lnTo>
                  <a:pt x="5547" y="1500"/>
                </a:lnTo>
                <a:lnTo>
                  <a:pt x="5547" y="1777"/>
                </a:lnTo>
                <a:cubicBezTo>
                  <a:pt x="5547" y="1849"/>
                  <a:pt x="5524" y="1965"/>
                  <a:pt x="5418" y="1965"/>
                </a:cubicBezTo>
                <a:cubicBezTo>
                  <a:pt x="5323" y="1965"/>
                  <a:pt x="5322" y="1871"/>
                  <a:pt x="5322" y="1802"/>
                </a:cubicBezTo>
                <a:lnTo>
                  <a:pt x="5322" y="1500"/>
                </a:lnTo>
                <a:lnTo>
                  <a:pt x="5175" y="1500"/>
                </a:lnTo>
                <a:close/>
                <a:moveTo>
                  <a:pt x="6760" y="1500"/>
                </a:moveTo>
                <a:lnTo>
                  <a:pt x="6970" y="2066"/>
                </a:lnTo>
                <a:lnTo>
                  <a:pt x="7136" y="2066"/>
                </a:lnTo>
                <a:lnTo>
                  <a:pt x="7344" y="1500"/>
                </a:lnTo>
                <a:lnTo>
                  <a:pt x="7197" y="1500"/>
                </a:lnTo>
                <a:lnTo>
                  <a:pt x="7061" y="1912"/>
                </a:lnTo>
                <a:lnTo>
                  <a:pt x="7059" y="1912"/>
                </a:lnTo>
                <a:lnTo>
                  <a:pt x="6918" y="1500"/>
                </a:lnTo>
                <a:lnTo>
                  <a:pt x="6760" y="1500"/>
                </a:lnTo>
                <a:close/>
                <a:moveTo>
                  <a:pt x="8156" y="1595"/>
                </a:moveTo>
                <a:cubicBezTo>
                  <a:pt x="8238" y="1595"/>
                  <a:pt x="8271" y="1656"/>
                  <a:pt x="8276" y="1727"/>
                </a:cubicBezTo>
                <a:lnTo>
                  <a:pt x="8025" y="1727"/>
                </a:lnTo>
                <a:cubicBezTo>
                  <a:pt x="8032" y="1652"/>
                  <a:pt x="8074" y="1595"/>
                  <a:pt x="8156" y="1595"/>
                </a:cubicBezTo>
                <a:close/>
                <a:moveTo>
                  <a:pt x="6411" y="1601"/>
                </a:moveTo>
                <a:cubicBezTo>
                  <a:pt x="6507" y="1601"/>
                  <a:pt x="6554" y="1682"/>
                  <a:pt x="6554" y="1769"/>
                </a:cubicBezTo>
                <a:cubicBezTo>
                  <a:pt x="6554" y="1864"/>
                  <a:pt x="6524" y="1965"/>
                  <a:pt x="6411" y="1965"/>
                </a:cubicBezTo>
                <a:cubicBezTo>
                  <a:pt x="6299" y="1965"/>
                  <a:pt x="6269" y="1863"/>
                  <a:pt x="6269" y="1769"/>
                </a:cubicBezTo>
                <a:cubicBezTo>
                  <a:pt x="6269" y="1685"/>
                  <a:pt x="6315" y="1601"/>
                  <a:pt x="6411" y="1601"/>
                </a:cubicBezTo>
                <a:close/>
                <a:moveTo>
                  <a:pt x="4671" y="1723"/>
                </a:moveTo>
                <a:lnTo>
                  <a:pt x="4743" y="1723"/>
                </a:lnTo>
                <a:cubicBezTo>
                  <a:pt x="4820" y="1723"/>
                  <a:pt x="4902" y="1738"/>
                  <a:pt x="4902" y="1838"/>
                </a:cubicBezTo>
                <a:cubicBezTo>
                  <a:pt x="4902" y="1927"/>
                  <a:pt x="4815" y="1945"/>
                  <a:pt x="4743" y="1945"/>
                </a:cubicBezTo>
                <a:lnTo>
                  <a:pt x="4671" y="1945"/>
                </a:lnTo>
                <a:lnTo>
                  <a:pt x="4671" y="1723"/>
                </a:lnTo>
                <a:close/>
                <a:moveTo>
                  <a:pt x="3856" y="1804"/>
                </a:moveTo>
                <a:lnTo>
                  <a:pt x="3920" y="1804"/>
                </a:lnTo>
                <a:cubicBezTo>
                  <a:pt x="3920" y="1848"/>
                  <a:pt x="3913" y="1889"/>
                  <a:pt x="3889" y="1921"/>
                </a:cubicBezTo>
                <a:cubicBezTo>
                  <a:pt x="3866" y="1952"/>
                  <a:pt x="3831" y="1971"/>
                  <a:pt x="3786" y="1971"/>
                </a:cubicBezTo>
                <a:cubicBezTo>
                  <a:pt x="3733" y="1971"/>
                  <a:pt x="3692" y="1950"/>
                  <a:pt x="3692" y="1902"/>
                </a:cubicBezTo>
                <a:cubicBezTo>
                  <a:pt x="3692" y="1815"/>
                  <a:pt x="3790" y="1804"/>
                  <a:pt x="3856" y="1804"/>
                </a:cubicBezTo>
                <a:close/>
              </a:path>
            </a:pathLst>
          </a:custGeom>
          <a:solidFill>
            <a:srgbClr val="9C8351"/>
          </a:solidFill>
          <a:ln>
            <a:noFill/>
          </a:ln>
        </p:spPr>
        <p:txBody>
          <a:bodyPr vert="horz" wrap="square" lIns="91440" tIns="45720" rIns="91440" bIns="45720" numCol="1" anchor="t" anchorCtr="0" compatLnSpc="1">
            <a:prstTxWarp prst="textNoShape">
              <a:avLst/>
            </a:prstTxWarp>
          </a:bodyPr>
          <a:lstStyle/>
          <a:p>
            <a:endParaRPr lang="cs-CZ"/>
          </a:p>
        </p:txBody>
      </p:sp>
      <p:grpSp>
        <p:nvGrpSpPr>
          <p:cNvPr id="54" name="Group 34"/>
          <p:cNvGrpSpPr>
            <a:grpSpLocks noChangeAspect="1"/>
          </p:cNvGrpSpPr>
          <p:nvPr/>
        </p:nvGrpSpPr>
        <p:grpSpPr bwMode="auto">
          <a:xfrm>
            <a:off x="8512535" y="5221703"/>
            <a:ext cx="2466968" cy="735954"/>
            <a:chOff x="4856" y="2518"/>
            <a:chExt cx="2504" cy="747"/>
          </a:xfrm>
          <a:solidFill>
            <a:srgbClr val="9C8351"/>
          </a:solidFill>
        </p:grpSpPr>
        <p:sp>
          <p:nvSpPr>
            <p:cNvPr id="55" name="Freeform 35"/>
            <p:cNvSpPr>
              <a:spLocks noEditPoints="1"/>
            </p:cNvSpPr>
            <p:nvPr/>
          </p:nvSpPr>
          <p:spPr bwMode="auto">
            <a:xfrm>
              <a:off x="4856" y="2518"/>
              <a:ext cx="923" cy="747"/>
            </a:xfrm>
            <a:custGeom>
              <a:avLst/>
              <a:gdLst>
                <a:gd name="T0" fmla="*/ 192 w 1923"/>
                <a:gd name="T1" fmla="*/ 776 h 1555"/>
                <a:gd name="T2" fmla="*/ 97 w 1923"/>
                <a:gd name="T3" fmla="*/ 718 h 1555"/>
                <a:gd name="T4" fmla="*/ 495 w 1923"/>
                <a:gd name="T5" fmla="*/ 740 h 1555"/>
                <a:gd name="T6" fmla="*/ 430 w 1923"/>
                <a:gd name="T7" fmla="*/ 1211 h 1555"/>
                <a:gd name="T8" fmla="*/ 598 w 1923"/>
                <a:gd name="T9" fmla="*/ 658 h 1555"/>
                <a:gd name="T10" fmla="*/ 828 w 1923"/>
                <a:gd name="T11" fmla="*/ 1248 h 1555"/>
                <a:gd name="T12" fmla="*/ 344 w 1923"/>
                <a:gd name="T13" fmla="*/ 691 h 1555"/>
                <a:gd name="T14" fmla="*/ 343 w 1923"/>
                <a:gd name="T15" fmla="*/ 680 h 1555"/>
                <a:gd name="T16" fmla="*/ 307 w 1923"/>
                <a:gd name="T17" fmla="*/ 428 h 1555"/>
                <a:gd name="T18" fmla="*/ 271 w 1923"/>
                <a:gd name="T19" fmla="*/ 680 h 1555"/>
                <a:gd name="T20" fmla="*/ 270 w 1923"/>
                <a:gd name="T21" fmla="*/ 691 h 1555"/>
                <a:gd name="T22" fmla="*/ 335 w 1923"/>
                <a:gd name="T23" fmla="*/ 295 h 1555"/>
                <a:gd name="T24" fmla="*/ 549 w 1923"/>
                <a:gd name="T25" fmla="*/ 424 h 1555"/>
                <a:gd name="T26" fmla="*/ 344 w 1923"/>
                <a:gd name="T27" fmla="*/ 691 h 1555"/>
                <a:gd name="T28" fmla="*/ 831 w 1923"/>
                <a:gd name="T29" fmla="*/ 558 h 1555"/>
                <a:gd name="T30" fmla="*/ 926 w 1923"/>
                <a:gd name="T31" fmla="*/ 680 h 1555"/>
                <a:gd name="T32" fmla="*/ 619 w 1923"/>
                <a:gd name="T33" fmla="*/ 536 h 1555"/>
                <a:gd name="T34" fmla="*/ 1303 w 1923"/>
                <a:gd name="T35" fmla="*/ 536 h 1555"/>
                <a:gd name="T36" fmla="*/ 995 w 1923"/>
                <a:gd name="T37" fmla="*/ 680 h 1555"/>
                <a:gd name="T38" fmla="*/ 1089 w 1923"/>
                <a:gd name="T39" fmla="*/ 558 h 1555"/>
                <a:gd name="T40" fmla="*/ 1826 w 1923"/>
                <a:gd name="T41" fmla="*/ 718 h 1555"/>
                <a:gd name="T42" fmla="*/ 1732 w 1923"/>
                <a:gd name="T43" fmla="*/ 776 h 1555"/>
                <a:gd name="T44" fmla="*/ 1493 w 1923"/>
                <a:gd name="T45" fmla="*/ 771 h 1555"/>
                <a:gd name="T46" fmla="*/ 1152 w 1923"/>
                <a:gd name="T47" fmla="*/ 1328 h 1555"/>
                <a:gd name="T48" fmla="*/ 1493 w 1923"/>
                <a:gd name="T49" fmla="*/ 771 h 1555"/>
                <a:gd name="T50" fmla="*/ 1093 w 1923"/>
                <a:gd name="T51" fmla="*/ 1248 h 1555"/>
                <a:gd name="T52" fmla="*/ 1325 w 1923"/>
                <a:gd name="T53" fmla="*/ 658 h 1555"/>
                <a:gd name="T54" fmla="*/ 1509 w 1923"/>
                <a:gd name="T55" fmla="*/ 663 h 1555"/>
                <a:gd name="T56" fmla="*/ 1146 w 1923"/>
                <a:gd name="T57" fmla="*/ 109 h 1555"/>
                <a:gd name="T58" fmla="*/ 1798 w 1923"/>
                <a:gd name="T59" fmla="*/ 582 h 1555"/>
                <a:gd name="T60" fmla="*/ 1638 w 1923"/>
                <a:gd name="T61" fmla="*/ 690 h 1555"/>
                <a:gd name="T62" fmla="*/ 1712 w 1923"/>
                <a:gd name="T63" fmla="*/ 561 h 1555"/>
                <a:gd name="T64" fmla="*/ 1521 w 1923"/>
                <a:gd name="T65" fmla="*/ 561 h 1555"/>
                <a:gd name="T66" fmla="*/ 1595 w 1923"/>
                <a:gd name="T67" fmla="*/ 690 h 1555"/>
                <a:gd name="T68" fmla="*/ 1093 w 1923"/>
                <a:gd name="T69" fmla="*/ 1547 h 1555"/>
                <a:gd name="T70" fmla="*/ 1493 w 1923"/>
                <a:gd name="T71" fmla="*/ 1326 h 1555"/>
                <a:gd name="T72" fmla="*/ 1734 w 1923"/>
                <a:gd name="T73" fmla="*/ 1363 h 1555"/>
                <a:gd name="T74" fmla="*/ 1923 w 1923"/>
                <a:gd name="T75" fmla="*/ 724 h 1555"/>
                <a:gd name="T76" fmla="*/ 0 w 1923"/>
                <a:gd name="T77" fmla="*/ 724 h 1555"/>
                <a:gd name="T78" fmla="*/ 190 w 1923"/>
                <a:gd name="T79" fmla="*/ 1363 h 1555"/>
                <a:gd name="T80" fmla="*/ 430 w 1923"/>
                <a:gd name="T81" fmla="*/ 1326 h 1555"/>
                <a:gd name="T82" fmla="*/ 828 w 1923"/>
                <a:gd name="T83" fmla="*/ 1547 h 1555"/>
                <a:gd name="T84" fmla="*/ 1093 w 1923"/>
                <a:gd name="T85" fmla="*/ 1547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3" h="1555">
                  <a:moveTo>
                    <a:pt x="97" y="718"/>
                  </a:moveTo>
                  <a:cubicBezTo>
                    <a:pt x="136" y="748"/>
                    <a:pt x="159" y="760"/>
                    <a:pt x="192" y="776"/>
                  </a:cubicBezTo>
                  <a:lnTo>
                    <a:pt x="192" y="999"/>
                  </a:lnTo>
                  <a:cubicBezTo>
                    <a:pt x="119" y="905"/>
                    <a:pt x="97" y="812"/>
                    <a:pt x="97" y="718"/>
                  </a:cubicBezTo>
                  <a:close/>
                  <a:moveTo>
                    <a:pt x="430" y="771"/>
                  </a:moveTo>
                  <a:cubicBezTo>
                    <a:pt x="447" y="765"/>
                    <a:pt x="481" y="748"/>
                    <a:pt x="495" y="740"/>
                  </a:cubicBezTo>
                  <a:cubicBezTo>
                    <a:pt x="495" y="866"/>
                    <a:pt x="548" y="1152"/>
                    <a:pt x="769" y="1328"/>
                  </a:cubicBezTo>
                  <a:cubicBezTo>
                    <a:pt x="604" y="1304"/>
                    <a:pt x="501" y="1250"/>
                    <a:pt x="430" y="1211"/>
                  </a:cubicBezTo>
                  <a:lnTo>
                    <a:pt x="430" y="771"/>
                  </a:lnTo>
                  <a:close/>
                  <a:moveTo>
                    <a:pt x="598" y="658"/>
                  </a:moveTo>
                  <a:cubicBezTo>
                    <a:pt x="690" y="741"/>
                    <a:pt x="784" y="770"/>
                    <a:pt x="828" y="781"/>
                  </a:cubicBezTo>
                  <a:lnTo>
                    <a:pt x="828" y="1248"/>
                  </a:lnTo>
                  <a:cubicBezTo>
                    <a:pt x="644" y="1076"/>
                    <a:pt x="598" y="905"/>
                    <a:pt x="598" y="658"/>
                  </a:cubicBezTo>
                  <a:close/>
                  <a:moveTo>
                    <a:pt x="344" y="691"/>
                  </a:moveTo>
                  <a:cubicBezTo>
                    <a:pt x="337" y="691"/>
                    <a:pt x="329" y="691"/>
                    <a:pt x="329" y="690"/>
                  </a:cubicBezTo>
                  <a:cubicBezTo>
                    <a:pt x="329" y="687"/>
                    <a:pt x="338" y="682"/>
                    <a:pt x="343" y="680"/>
                  </a:cubicBezTo>
                  <a:cubicBezTo>
                    <a:pt x="371" y="666"/>
                    <a:pt x="402" y="611"/>
                    <a:pt x="402" y="561"/>
                  </a:cubicBezTo>
                  <a:cubicBezTo>
                    <a:pt x="402" y="497"/>
                    <a:pt x="369" y="428"/>
                    <a:pt x="307" y="428"/>
                  </a:cubicBezTo>
                  <a:cubicBezTo>
                    <a:pt x="245" y="428"/>
                    <a:pt x="212" y="497"/>
                    <a:pt x="212" y="561"/>
                  </a:cubicBezTo>
                  <a:cubicBezTo>
                    <a:pt x="212" y="611"/>
                    <a:pt x="243" y="666"/>
                    <a:pt x="271" y="680"/>
                  </a:cubicBezTo>
                  <a:cubicBezTo>
                    <a:pt x="276" y="682"/>
                    <a:pt x="285" y="687"/>
                    <a:pt x="285" y="690"/>
                  </a:cubicBezTo>
                  <a:cubicBezTo>
                    <a:pt x="285" y="691"/>
                    <a:pt x="277" y="691"/>
                    <a:pt x="270" y="691"/>
                  </a:cubicBezTo>
                  <a:cubicBezTo>
                    <a:pt x="231" y="691"/>
                    <a:pt x="125" y="629"/>
                    <a:pt x="125" y="582"/>
                  </a:cubicBezTo>
                  <a:cubicBezTo>
                    <a:pt x="125" y="519"/>
                    <a:pt x="212" y="384"/>
                    <a:pt x="335" y="295"/>
                  </a:cubicBezTo>
                  <a:cubicBezTo>
                    <a:pt x="463" y="201"/>
                    <a:pt x="627" y="132"/>
                    <a:pt x="775" y="109"/>
                  </a:cubicBezTo>
                  <a:cubicBezTo>
                    <a:pt x="653" y="215"/>
                    <a:pt x="593" y="321"/>
                    <a:pt x="549" y="424"/>
                  </a:cubicBezTo>
                  <a:cubicBezTo>
                    <a:pt x="520" y="494"/>
                    <a:pt x="507" y="610"/>
                    <a:pt x="414" y="663"/>
                  </a:cubicBezTo>
                  <a:cubicBezTo>
                    <a:pt x="396" y="674"/>
                    <a:pt x="355" y="691"/>
                    <a:pt x="344" y="691"/>
                  </a:cubicBezTo>
                  <a:close/>
                  <a:moveTo>
                    <a:pt x="960" y="427"/>
                  </a:moveTo>
                  <a:cubicBezTo>
                    <a:pt x="890" y="427"/>
                    <a:pt x="831" y="488"/>
                    <a:pt x="831" y="558"/>
                  </a:cubicBezTo>
                  <a:cubicBezTo>
                    <a:pt x="831" y="613"/>
                    <a:pt x="874" y="660"/>
                    <a:pt x="913" y="674"/>
                  </a:cubicBezTo>
                  <a:cubicBezTo>
                    <a:pt x="921" y="677"/>
                    <a:pt x="926" y="679"/>
                    <a:pt x="926" y="680"/>
                  </a:cubicBezTo>
                  <a:cubicBezTo>
                    <a:pt x="926" y="682"/>
                    <a:pt x="921" y="683"/>
                    <a:pt x="913" y="683"/>
                  </a:cubicBezTo>
                  <a:cubicBezTo>
                    <a:pt x="851" y="683"/>
                    <a:pt x="700" y="619"/>
                    <a:pt x="619" y="536"/>
                  </a:cubicBezTo>
                  <a:cubicBezTo>
                    <a:pt x="619" y="486"/>
                    <a:pt x="729" y="207"/>
                    <a:pt x="960" y="98"/>
                  </a:cubicBezTo>
                  <a:cubicBezTo>
                    <a:pt x="1193" y="207"/>
                    <a:pt x="1303" y="486"/>
                    <a:pt x="1303" y="536"/>
                  </a:cubicBezTo>
                  <a:cubicBezTo>
                    <a:pt x="1222" y="619"/>
                    <a:pt x="1069" y="683"/>
                    <a:pt x="1007" y="683"/>
                  </a:cubicBezTo>
                  <a:cubicBezTo>
                    <a:pt x="999" y="683"/>
                    <a:pt x="995" y="682"/>
                    <a:pt x="995" y="680"/>
                  </a:cubicBezTo>
                  <a:cubicBezTo>
                    <a:pt x="995" y="679"/>
                    <a:pt x="999" y="677"/>
                    <a:pt x="1007" y="674"/>
                  </a:cubicBezTo>
                  <a:cubicBezTo>
                    <a:pt x="1046" y="660"/>
                    <a:pt x="1089" y="613"/>
                    <a:pt x="1089" y="558"/>
                  </a:cubicBezTo>
                  <a:cubicBezTo>
                    <a:pt x="1089" y="488"/>
                    <a:pt x="1030" y="427"/>
                    <a:pt x="960" y="427"/>
                  </a:cubicBezTo>
                  <a:close/>
                  <a:moveTo>
                    <a:pt x="1826" y="718"/>
                  </a:moveTo>
                  <a:cubicBezTo>
                    <a:pt x="1826" y="812"/>
                    <a:pt x="1804" y="905"/>
                    <a:pt x="1732" y="999"/>
                  </a:cubicBezTo>
                  <a:lnTo>
                    <a:pt x="1732" y="776"/>
                  </a:lnTo>
                  <a:cubicBezTo>
                    <a:pt x="1764" y="760"/>
                    <a:pt x="1788" y="748"/>
                    <a:pt x="1826" y="718"/>
                  </a:cubicBezTo>
                  <a:close/>
                  <a:moveTo>
                    <a:pt x="1493" y="771"/>
                  </a:moveTo>
                  <a:lnTo>
                    <a:pt x="1493" y="1211"/>
                  </a:lnTo>
                  <a:cubicBezTo>
                    <a:pt x="1422" y="1250"/>
                    <a:pt x="1319" y="1304"/>
                    <a:pt x="1152" y="1328"/>
                  </a:cubicBezTo>
                  <a:cubicBezTo>
                    <a:pt x="1375" y="1152"/>
                    <a:pt x="1428" y="866"/>
                    <a:pt x="1428" y="740"/>
                  </a:cubicBezTo>
                  <a:cubicBezTo>
                    <a:pt x="1442" y="748"/>
                    <a:pt x="1476" y="765"/>
                    <a:pt x="1493" y="771"/>
                  </a:cubicBezTo>
                  <a:close/>
                  <a:moveTo>
                    <a:pt x="1325" y="658"/>
                  </a:moveTo>
                  <a:cubicBezTo>
                    <a:pt x="1325" y="905"/>
                    <a:pt x="1278" y="1076"/>
                    <a:pt x="1093" y="1248"/>
                  </a:cubicBezTo>
                  <a:lnTo>
                    <a:pt x="1093" y="781"/>
                  </a:lnTo>
                  <a:cubicBezTo>
                    <a:pt x="1136" y="770"/>
                    <a:pt x="1232" y="741"/>
                    <a:pt x="1325" y="658"/>
                  </a:cubicBezTo>
                  <a:close/>
                  <a:moveTo>
                    <a:pt x="1579" y="691"/>
                  </a:moveTo>
                  <a:cubicBezTo>
                    <a:pt x="1568" y="691"/>
                    <a:pt x="1528" y="674"/>
                    <a:pt x="1509" y="663"/>
                  </a:cubicBezTo>
                  <a:cubicBezTo>
                    <a:pt x="1416" y="610"/>
                    <a:pt x="1403" y="494"/>
                    <a:pt x="1374" y="424"/>
                  </a:cubicBezTo>
                  <a:cubicBezTo>
                    <a:pt x="1330" y="321"/>
                    <a:pt x="1269" y="215"/>
                    <a:pt x="1146" y="109"/>
                  </a:cubicBezTo>
                  <a:cubicBezTo>
                    <a:pt x="1296" y="132"/>
                    <a:pt x="1460" y="201"/>
                    <a:pt x="1588" y="295"/>
                  </a:cubicBezTo>
                  <a:cubicBezTo>
                    <a:pt x="1712" y="384"/>
                    <a:pt x="1798" y="519"/>
                    <a:pt x="1798" y="582"/>
                  </a:cubicBezTo>
                  <a:cubicBezTo>
                    <a:pt x="1798" y="629"/>
                    <a:pt x="1693" y="691"/>
                    <a:pt x="1654" y="691"/>
                  </a:cubicBezTo>
                  <a:cubicBezTo>
                    <a:pt x="1646" y="691"/>
                    <a:pt x="1638" y="691"/>
                    <a:pt x="1638" y="690"/>
                  </a:cubicBezTo>
                  <a:cubicBezTo>
                    <a:pt x="1638" y="687"/>
                    <a:pt x="1648" y="682"/>
                    <a:pt x="1652" y="680"/>
                  </a:cubicBezTo>
                  <a:cubicBezTo>
                    <a:pt x="1681" y="666"/>
                    <a:pt x="1712" y="611"/>
                    <a:pt x="1712" y="561"/>
                  </a:cubicBezTo>
                  <a:cubicBezTo>
                    <a:pt x="1712" y="497"/>
                    <a:pt x="1679" y="428"/>
                    <a:pt x="1617" y="428"/>
                  </a:cubicBezTo>
                  <a:cubicBezTo>
                    <a:pt x="1554" y="428"/>
                    <a:pt x="1521" y="497"/>
                    <a:pt x="1521" y="561"/>
                  </a:cubicBezTo>
                  <a:cubicBezTo>
                    <a:pt x="1521" y="611"/>
                    <a:pt x="1553" y="666"/>
                    <a:pt x="1581" y="680"/>
                  </a:cubicBezTo>
                  <a:cubicBezTo>
                    <a:pt x="1585" y="682"/>
                    <a:pt x="1595" y="687"/>
                    <a:pt x="1595" y="690"/>
                  </a:cubicBezTo>
                  <a:cubicBezTo>
                    <a:pt x="1595" y="691"/>
                    <a:pt x="1587" y="691"/>
                    <a:pt x="1579" y="691"/>
                  </a:cubicBezTo>
                  <a:close/>
                  <a:moveTo>
                    <a:pt x="1093" y="1547"/>
                  </a:moveTo>
                  <a:lnTo>
                    <a:pt x="1093" y="1438"/>
                  </a:lnTo>
                  <a:cubicBezTo>
                    <a:pt x="1185" y="1430"/>
                    <a:pt x="1283" y="1416"/>
                    <a:pt x="1493" y="1326"/>
                  </a:cubicBezTo>
                  <a:lnTo>
                    <a:pt x="1493" y="1493"/>
                  </a:lnTo>
                  <a:cubicBezTo>
                    <a:pt x="1553" y="1474"/>
                    <a:pt x="1627" y="1445"/>
                    <a:pt x="1734" y="1363"/>
                  </a:cubicBezTo>
                  <a:lnTo>
                    <a:pt x="1734" y="1161"/>
                  </a:lnTo>
                  <a:cubicBezTo>
                    <a:pt x="1857" y="1027"/>
                    <a:pt x="1923" y="849"/>
                    <a:pt x="1923" y="724"/>
                  </a:cubicBezTo>
                  <a:cubicBezTo>
                    <a:pt x="1923" y="282"/>
                    <a:pt x="1427" y="0"/>
                    <a:pt x="960" y="0"/>
                  </a:cubicBezTo>
                  <a:cubicBezTo>
                    <a:pt x="496" y="0"/>
                    <a:pt x="0" y="282"/>
                    <a:pt x="0" y="724"/>
                  </a:cubicBezTo>
                  <a:cubicBezTo>
                    <a:pt x="0" y="849"/>
                    <a:pt x="66" y="1027"/>
                    <a:pt x="190" y="1161"/>
                  </a:cubicBezTo>
                  <a:lnTo>
                    <a:pt x="190" y="1363"/>
                  </a:lnTo>
                  <a:cubicBezTo>
                    <a:pt x="296" y="1445"/>
                    <a:pt x="371" y="1474"/>
                    <a:pt x="430" y="1493"/>
                  </a:cubicBezTo>
                  <a:lnTo>
                    <a:pt x="430" y="1326"/>
                  </a:lnTo>
                  <a:cubicBezTo>
                    <a:pt x="639" y="1416"/>
                    <a:pt x="737" y="1430"/>
                    <a:pt x="828" y="1438"/>
                  </a:cubicBezTo>
                  <a:lnTo>
                    <a:pt x="828" y="1547"/>
                  </a:lnTo>
                  <a:cubicBezTo>
                    <a:pt x="864" y="1554"/>
                    <a:pt x="923" y="1555"/>
                    <a:pt x="960" y="1555"/>
                  </a:cubicBezTo>
                  <a:cubicBezTo>
                    <a:pt x="998" y="1555"/>
                    <a:pt x="1057" y="1554"/>
                    <a:pt x="1093" y="154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56" name="Freeform 36"/>
            <p:cNvSpPr>
              <a:spLocks noEditPoints="1"/>
            </p:cNvSpPr>
            <p:nvPr/>
          </p:nvSpPr>
          <p:spPr bwMode="auto">
            <a:xfrm>
              <a:off x="5839" y="2659"/>
              <a:ext cx="1521" cy="419"/>
            </a:xfrm>
            <a:custGeom>
              <a:avLst/>
              <a:gdLst>
                <a:gd name="T0" fmla="*/ 382 w 3168"/>
                <a:gd name="T1" fmla="*/ 37 h 873"/>
                <a:gd name="T2" fmla="*/ 0 w 3168"/>
                <a:gd name="T3" fmla="*/ 825 h 873"/>
                <a:gd name="T4" fmla="*/ 329 w 3168"/>
                <a:gd name="T5" fmla="*/ 860 h 873"/>
                <a:gd name="T6" fmla="*/ 207 w 3168"/>
                <a:gd name="T7" fmla="*/ 752 h 873"/>
                <a:gd name="T8" fmla="*/ 285 w 3168"/>
                <a:gd name="T9" fmla="*/ 500 h 873"/>
                <a:gd name="T10" fmla="*/ 638 w 3168"/>
                <a:gd name="T11" fmla="*/ 720 h 873"/>
                <a:gd name="T12" fmla="*/ 517 w 3168"/>
                <a:gd name="T13" fmla="*/ 825 h 873"/>
                <a:gd name="T14" fmla="*/ 1252 w 3168"/>
                <a:gd name="T15" fmla="*/ 860 h 873"/>
                <a:gd name="T16" fmla="*/ 1142 w 3168"/>
                <a:gd name="T17" fmla="*/ 9 h 873"/>
                <a:gd name="T18" fmla="*/ 767 w 3168"/>
                <a:gd name="T19" fmla="*/ 45 h 873"/>
                <a:gd name="T20" fmla="*/ 886 w 3168"/>
                <a:gd name="T21" fmla="*/ 731 h 873"/>
                <a:gd name="T22" fmla="*/ 764 w 3168"/>
                <a:gd name="T23" fmla="*/ 731 h 873"/>
                <a:gd name="T24" fmla="*/ 371 w 3168"/>
                <a:gd name="T25" fmla="*/ 2 h 873"/>
                <a:gd name="T26" fmla="*/ 532 w 3168"/>
                <a:gd name="T27" fmla="*/ 436 h 873"/>
                <a:gd name="T28" fmla="*/ 414 w 3168"/>
                <a:gd name="T29" fmla="*/ 118 h 873"/>
                <a:gd name="T30" fmla="*/ 1148 w 3168"/>
                <a:gd name="T31" fmla="*/ 45 h 873"/>
                <a:gd name="T32" fmla="*/ 1179 w 3168"/>
                <a:gd name="T33" fmla="*/ 827 h 873"/>
                <a:gd name="T34" fmla="*/ 995 w 3168"/>
                <a:gd name="T35" fmla="*/ 48 h 873"/>
                <a:gd name="T36" fmla="*/ 1669 w 3168"/>
                <a:gd name="T37" fmla="*/ 2 h 873"/>
                <a:gd name="T38" fmla="*/ 1788 w 3168"/>
                <a:gd name="T39" fmla="*/ 134 h 873"/>
                <a:gd name="T40" fmla="*/ 1669 w 3168"/>
                <a:gd name="T41" fmla="*/ 825 h 873"/>
                <a:gd name="T42" fmla="*/ 2055 w 3168"/>
                <a:gd name="T43" fmla="*/ 860 h 873"/>
                <a:gd name="T44" fmla="*/ 1900 w 3168"/>
                <a:gd name="T45" fmla="*/ 717 h 873"/>
                <a:gd name="T46" fmla="*/ 1946 w 3168"/>
                <a:gd name="T47" fmla="*/ 488 h 873"/>
                <a:gd name="T48" fmla="*/ 2076 w 3168"/>
                <a:gd name="T49" fmla="*/ 492 h 873"/>
                <a:gd name="T50" fmla="*/ 2596 w 3168"/>
                <a:gd name="T51" fmla="*/ 860 h 873"/>
                <a:gd name="T52" fmla="*/ 2469 w 3168"/>
                <a:gd name="T53" fmla="*/ 765 h 873"/>
                <a:gd name="T54" fmla="*/ 2551 w 3168"/>
                <a:gd name="T55" fmla="*/ 500 h 873"/>
                <a:gd name="T56" fmla="*/ 2902 w 3168"/>
                <a:gd name="T57" fmla="*/ 727 h 873"/>
                <a:gd name="T58" fmla="*/ 2780 w 3168"/>
                <a:gd name="T59" fmla="*/ 825 h 873"/>
                <a:gd name="T60" fmla="*/ 3168 w 3168"/>
                <a:gd name="T61" fmla="*/ 860 h 873"/>
                <a:gd name="T62" fmla="*/ 3145 w 3168"/>
                <a:gd name="T63" fmla="*/ 824 h 873"/>
                <a:gd name="T64" fmla="*/ 2755 w 3168"/>
                <a:gd name="T65" fmla="*/ 0 h 873"/>
                <a:gd name="T66" fmla="*/ 2645 w 3168"/>
                <a:gd name="T67" fmla="*/ 37 h 873"/>
                <a:gd name="T68" fmla="*/ 2400 w 3168"/>
                <a:gd name="T69" fmla="*/ 743 h 873"/>
                <a:gd name="T70" fmla="*/ 2189 w 3168"/>
                <a:gd name="T71" fmla="*/ 456 h 873"/>
                <a:gd name="T72" fmla="*/ 2203 w 3168"/>
                <a:gd name="T73" fmla="*/ 431 h 873"/>
                <a:gd name="T74" fmla="*/ 1979 w 3168"/>
                <a:gd name="T75" fmla="*/ 2 h 873"/>
                <a:gd name="T76" fmla="*/ 1900 w 3168"/>
                <a:gd name="T77" fmla="*/ 35 h 873"/>
                <a:gd name="T78" fmla="*/ 2200 w 3168"/>
                <a:gd name="T79" fmla="*/ 251 h 873"/>
                <a:gd name="T80" fmla="*/ 1900 w 3168"/>
                <a:gd name="T81" fmla="*/ 455 h 873"/>
                <a:gd name="T82" fmla="*/ 2796 w 3168"/>
                <a:gd name="T83" fmla="*/ 436 h 873"/>
                <a:gd name="T84" fmla="*/ 2677 w 3168"/>
                <a:gd name="T85" fmla="*/ 11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8" h="873">
                  <a:moveTo>
                    <a:pt x="371" y="2"/>
                  </a:moveTo>
                  <a:lnTo>
                    <a:pt x="382" y="37"/>
                  </a:lnTo>
                  <a:lnTo>
                    <a:pt x="150" y="715"/>
                  </a:lnTo>
                  <a:cubicBezTo>
                    <a:pt x="128" y="779"/>
                    <a:pt x="75" y="821"/>
                    <a:pt x="0" y="825"/>
                  </a:cubicBezTo>
                  <a:lnTo>
                    <a:pt x="0" y="860"/>
                  </a:lnTo>
                  <a:lnTo>
                    <a:pt x="329" y="860"/>
                  </a:lnTo>
                  <a:lnTo>
                    <a:pt x="329" y="825"/>
                  </a:lnTo>
                  <a:cubicBezTo>
                    <a:pt x="229" y="822"/>
                    <a:pt x="207" y="787"/>
                    <a:pt x="207" y="752"/>
                  </a:cubicBezTo>
                  <a:cubicBezTo>
                    <a:pt x="207" y="740"/>
                    <a:pt x="210" y="726"/>
                    <a:pt x="215" y="717"/>
                  </a:cubicBezTo>
                  <a:lnTo>
                    <a:pt x="285" y="500"/>
                  </a:lnTo>
                  <a:lnTo>
                    <a:pt x="556" y="500"/>
                  </a:lnTo>
                  <a:lnTo>
                    <a:pt x="638" y="720"/>
                  </a:lnTo>
                  <a:cubicBezTo>
                    <a:pt x="643" y="732"/>
                    <a:pt x="646" y="745"/>
                    <a:pt x="646" y="755"/>
                  </a:cubicBezTo>
                  <a:cubicBezTo>
                    <a:pt x="646" y="799"/>
                    <a:pt x="604" y="825"/>
                    <a:pt x="517" y="825"/>
                  </a:cubicBezTo>
                  <a:lnTo>
                    <a:pt x="517" y="860"/>
                  </a:lnTo>
                  <a:lnTo>
                    <a:pt x="1252" y="860"/>
                  </a:lnTo>
                  <a:cubicBezTo>
                    <a:pt x="1451" y="860"/>
                    <a:pt x="1696" y="665"/>
                    <a:pt x="1696" y="448"/>
                  </a:cubicBezTo>
                  <a:cubicBezTo>
                    <a:pt x="1696" y="270"/>
                    <a:pt x="1601" y="9"/>
                    <a:pt x="1142" y="9"/>
                  </a:cubicBezTo>
                  <a:lnTo>
                    <a:pt x="767" y="14"/>
                  </a:lnTo>
                  <a:lnTo>
                    <a:pt x="767" y="45"/>
                  </a:lnTo>
                  <a:cubicBezTo>
                    <a:pt x="854" y="55"/>
                    <a:pt x="886" y="79"/>
                    <a:pt x="886" y="149"/>
                  </a:cubicBezTo>
                  <a:lnTo>
                    <a:pt x="886" y="731"/>
                  </a:lnTo>
                  <a:cubicBezTo>
                    <a:pt x="886" y="807"/>
                    <a:pt x="857" y="816"/>
                    <a:pt x="843" y="816"/>
                  </a:cubicBezTo>
                  <a:cubicBezTo>
                    <a:pt x="816" y="816"/>
                    <a:pt x="781" y="779"/>
                    <a:pt x="764" y="731"/>
                  </a:cubicBezTo>
                  <a:lnTo>
                    <a:pt x="489" y="2"/>
                  </a:lnTo>
                  <a:lnTo>
                    <a:pt x="371" y="2"/>
                  </a:lnTo>
                  <a:close/>
                  <a:moveTo>
                    <a:pt x="414" y="118"/>
                  </a:moveTo>
                  <a:lnTo>
                    <a:pt x="532" y="436"/>
                  </a:lnTo>
                  <a:lnTo>
                    <a:pt x="307" y="436"/>
                  </a:lnTo>
                  <a:lnTo>
                    <a:pt x="414" y="118"/>
                  </a:lnTo>
                  <a:close/>
                  <a:moveTo>
                    <a:pt x="995" y="48"/>
                  </a:moveTo>
                  <a:lnTo>
                    <a:pt x="1148" y="45"/>
                  </a:lnTo>
                  <a:cubicBezTo>
                    <a:pt x="1485" y="45"/>
                    <a:pt x="1562" y="261"/>
                    <a:pt x="1562" y="456"/>
                  </a:cubicBezTo>
                  <a:cubicBezTo>
                    <a:pt x="1562" y="746"/>
                    <a:pt x="1340" y="827"/>
                    <a:pt x="1179" y="827"/>
                  </a:cubicBezTo>
                  <a:cubicBezTo>
                    <a:pt x="1059" y="827"/>
                    <a:pt x="995" y="811"/>
                    <a:pt x="995" y="731"/>
                  </a:cubicBezTo>
                  <a:lnTo>
                    <a:pt x="995" y="48"/>
                  </a:lnTo>
                  <a:close/>
                  <a:moveTo>
                    <a:pt x="1979" y="2"/>
                  </a:moveTo>
                  <a:lnTo>
                    <a:pt x="1669" y="2"/>
                  </a:lnTo>
                  <a:lnTo>
                    <a:pt x="1669" y="43"/>
                  </a:lnTo>
                  <a:cubicBezTo>
                    <a:pt x="1753" y="54"/>
                    <a:pt x="1788" y="74"/>
                    <a:pt x="1788" y="134"/>
                  </a:cubicBezTo>
                  <a:lnTo>
                    <a:pt x="1788" y="717"/>
                  </a:lnTo>
                  <a:cubicBezTo>
                    <a:pt x="1788" y="787"/>
                    <a:pt x="1755" y="821"/>
                    <a:pt x="1669" y="825"/>
                  </a:cubicBezTo>
                  <a:lnTo>
                    <a:pt x="1669" y="860"/>
                  </a:lnTo>
                  <a:lnTo>
                    <a:pt x="2055" y="860"/>
                  </a:lnTo>
                  <a:lnTo>
                    <a:pt x="2055" y="825"/>
                  </a:lnTo>
                  <a:cubicBezTo>
                    <a:pt x="1900" y="821"/>
                    <a:pt x="1900" y="746"/>
                    <a:pt x="1900" y="717"/>
                  </a:cubicBezTo>
                  <a:lnTo>
                    <a:pt x="1900" y="488"/>
                  </a:lnTo>
                  <a:lnTo>
                    <a:pt x="1946" y="488"/>
                  </a:lnTo>
                  <a:cubicBezTo>
                    <a:pt x="1985" y="488"/>
                    <a:pt x="2020" y="488"/>
                    <a:pt x="2052" y="480"/>
                  </a:cubicBezTo>
                  <a:cubicBezTo>
                    <a:pt x="2068" y="480"/>
                    <a:pt x="2069" y="485"/>
                    <a:pt x="2076" y="492"/>
                  </a:cubicBezTo>
                  <a:cubicBezTo>
                    <a:pt x="2206" y="699"/>
                    <a:pt x="2310" y="873"/>
                    <a:pt x="2497" y="873"/>
                  </a:cubicBezTo>
                  <a:cubicBezTo>
                    <a:pt x="2514" y="873"/>
                    <a:pt x="2531" y="871"/>
                    <a:pt x="2596" y="860"/>
                  </a:cubicBezTo>
                  <a:lnTo>
                    <a:pt x="2596" y="825"/>
                  </a:lnTo>
                  <a:cubicBezTo>
                    <a:pt x="2489" y="825"/>
                    <a:pt x="2469" y="791"/>
                    <a:pt x="2469" y="765"/>
                  </a:cubicBezTo>
                  <a:cubicBezTo>
                    <a:pt x="2469" y="754"/>
                    <a:pt x="2470" y="743"/>
                    <a:pt x="2473" y="734"/>
                  </a:cubicBezTo>
                  <a:lnTo>
                    <a:pt x="2551" y="500"/>
                  </a:lnTo>
                  <a:lnTo>
                    <a:pt x="2821" y="500"/>
                  </a:lnTo>
                  <a:lnTo>
                    <a:pt x="2902" y="727"/>
                  </a:lnTo>
                  <a:cubicBezTo>
                    <a:pt x="2907" y="738"/>
                    <a:pt x="2908" y="746"/>
                    <a:pt x="2908" y="754"/>
                  </a:cubicBezTo>
                  <a:cubicBezTo>
                    <a:pt x="2908" y="797"/>
                    <a:pt x="2880" y="821"/>
                    <a:pt x="2780" y="825"/>
                  </a:cubicBezTo>
                  <a:lnTo>
                    <a:pt x="2780" y="860"/>
                  </a:lnTo>
                  <a:lnTo>
                    <a:pt x="3168" y="860"/>
                  </a:lnTo>
                  <a:lnTo>
                    <a:pt x="3168" y="825"/>
                  </a:lnTo>
                  <a:lnTo>
                    <a:pt x="3145" y="824"/>
                  </a:lnTo>
                  <a:cubicBezTo>
                    <a:pt x="3059" y="818"/>
                    <a:pt x="3030" y="737"/>
                    <a:pt x="3027" y="727"/>
                  </a:cubicBezTo>
                  <a:lnTo>
                    <a:pt x="2755" y="0"/>
                  </a:lnTo>
                  <a:lnTo>
                    <a:pt x="2634" y="0"/>
                  </a:lnTo>
                  <a:lnTo>
                    <a:pt x="2645" y="37"/>
                  </a:lnTo>
                  <a:lnTo>
                    <a:pt x="2409" y="735"/>
                  </a:lnTo>
                  <a:cubicBezTo>
                    <a:pt x="2408" y="741"/>
                    <a:pt x="2405" y="743"/>
                    <a:pt x="2400" y="743"/>
                  </a:cubicBezTo>
                  <a:cubicBezTo>
                    <a:pt x="2392" y="743"/>
                    <a:pt x="2381" y="735"/>
                    <a:pt x="2369" y="721"/>
                  </a:cubicBezTo>
                  <a:cubicBezTo>
                    <a:pt x="2304" y="648"/>
                    <a:pt x="2233" y="531"/>
                    <a:pt x="2189" y="456"/>
                  </a:cubicBezTo>
                  <a:cubicBezTo>
                    <a:pt x="2189" y="455"/>
                    <a:pt x="2188" y="453"/>
                    <a:pt x="2188" y="450"/>
                  </a:cubicBezTo>
                  <a:cubicBezTo>
                    <a:pt x="2188" y="444"/>
                    <a:pt x="2195" y="434"/>
                    <a:pt x="2203" y="431"/>
                  </a:cubicBezTo>
                  <a:cubicBezTo>
                    <a:pt x="2288" y="392"/>
                    <a:pt x="2321" y="323"/>
                    <a:pt x="2321" y="234"/>
                  </a:cubicBezTo>
                  <a:cubicBezTo>
                    <a:pt x="2321" y="43"/>
                    <a:pt x="2139" y="2"/>
                    <a:pt x="1979" y="2"/>
                  </a:cubicBezTo>
                  <a:close/>
                  <a:moveTo>
                    <a:pt x="1900" y="455"/>
                  </a:moveTo>
                  <a:lnTo>
                    <a:pt x="1900" y="35"/>
                  </a:lnTo>
                  <a:lnTo>
                    <a:pt x="1979" y="35"/>
                  </a:lnTo>
                  <a:cubicBezTo>
                    <a:pt x="2146" y="35"/>
                    <a:pt x="2200" y="148"/>
                    <a:pt x="2200" y="251"/>
                  </a:cubicBezTo>
                  <a:cubicBezTo>
                    <a:pt x="2200" y="364"/>
                    <a:pt x="2121" y="455"/>
                    <a:pt x="1970" y="455"/>
                  </a:cubicBezTo>
                  <a:lnTo>
                    <a:pt x="1900" y="455"/>
                  </a:lnTo>
                  <a:close/>
                  <a:moveTo>
                    <a:pt x="2677" y="113"/>
                  </a:moveTo>
                  <a:lnTo>
                    <a:pt x="2796" y="436"/>
                  </a:lnTo>
                  <a:lnTo>
                    <a:pt x="2573" y="436"/>
                  </a:lnTo>
                  <a:lnTo>
                    <a:pt x="2677" y="11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185285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1" y="3657600"/>
            <a:ext cx="5398698" cy="2695574"/>
          </a:xfrm>
        </p:spPr>
        <p:txBody>
          <a:bodyPr/>
          <a:lstStyle/>
          <a:p>
            <a:pPr marL="808038" indent="-265113">
              <a:buClr>
                <a:srgbClr val="89C765"/>
              </a:buClr>
              <a:buFont typeface="Wingdings" panose="05000000000000000000" pitchFamily="2" charset="2"/>
              <a:buChar char="ü"/>
            </a:pPr>
            <a:r>
              <a:rPr lang="cs-CZ" sz="1200" dirty="0"/>
              <a:t>Zaručujeme Vám, že výzkum není prodej</a:t>
            </a:r>
          </a:p>
          <a:p>
            <a:pPr marL="808038" indent="-265113">
              <a:buClr>
                <a:srgbClr val="89C765"/>
              </a:buClr>
              <a:buFont typeface="Wingdings" panose="05000000000000000000" pitchFamily="2" charset="2"/>
              <a:buChar char="ü"/>
            </a:pPr>
            <a:r>
              <a:rPr lang="cs-CZ" sz="1200" dirty="0"/>
              <a:t>Chráníme údaje</a:t>
            </a:r>
          </a:p>
          <a:p>
            <a:pPr marL="808038" indent="-265113">
              <a:buClr>
                <a:srgbClr val="89C765"/>
              </a:buClr>
              <a:buFont typeface="Wingdings" panose="05000000000000000000" pitchFamily="2" charset="2"/>
              <a:buChar char="ü"/>
            </a:pPr>
            <a:r>
              <a:rPr lang="cs-CZ" sz="1200" dirty="0"/>
              <a:t>Minimalizujeme množství údajů při sběru a zpracování</a:t>
            </a:r>
          </a:p>
          <a:p>
            <a:pPr marL="808038" indent="-265113">
              <a:buClr>
                <a:srgbClr val="89C765"/>
              </a:buClr>
              <a:buFont typeface="Wingdings" panose="05000000000000000000" pitchFamily="2" charset="2"/>
              <a:buChar char="ü"/>
            </a:pPr>
            <a:r>
              <a:rPr lang="cs-CZ" sz="1200" dirty="0"/>
              <a:t>Jsme transparentní</a:t>
            </a:r>
          </a:p>
          <a:p>
            <a:pPr marL="808038" indent="-265113">
              <a:buClr>
                <a:srgbClr val="89C765"/>
              </a:buClr>
              <a:buFont typeface="Wingdings" panose="05000000000000000000" pitchFamily="2" charset="2"/>
              <a:buChar char="ü"/>
            </a:pPr>
            <a:r>
              <a:rPr lang="cs-CZ" sz="1200" dirty="0"/>
              <a:t>Máme souhlas, nebo jiný zákonný důvod pro zpracování</a:t>
            </a:r>
          </a:p>
        </p:txBody>
      </p:sp>
      <p:sp>
        <p:nvSpPr>
          <p:cNvPr id="4" name="Zástupný symbol pro číslo snímku 3"/>
          <p:cNvSpPr>
            <a:spLocks noGrp="1"/>
          </p:cNvSpPr>
          <p:nvPr>
            <p:ph type="sldNum" sz="quarter" idx="12"/>
          </p:nvPr>
        </p:nvSpPr>
        <p:spPr/>
        <p:txBody>
          <a:bodyPr/>
          <a:lstStyle/>
          <a:p>
            <a:fld id="{8A7AA762-EA47-416E-9E23-A6910279B348}" type="slidenum">
              <a:rPr lang="cs-CZ" smtClean="0"/>
              <a:t>27</a:t>
            </a:fld>
            <a:endParaRPr lang="cs-CZ"/>
          </a:p>
        </p:txBody>
      </p:sp>
      <p:pic>
        <p:nvPicPr>
          <p:cNvPr id="1027" name="Picture 3" descr="C:\Users\probostova\Downloads\loga-0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20266" y="319028"/>
            <a:ext cx="7551468" cy="3198816"/>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7477125" y="3654726"/>
            <a:ext cx="4398574" cy="269557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Clr>
                <a:schemeClr val="tx2"/>
              </a:buClr>
              <a:buFontTx/>
              <a:buNone/>
              <a:defRPr sz="1600" kern="1200">
                <a:solidFill>
                  <a:schemeClr val="tx1"/>
                </a:solidFill>
                <a:latin typeface="+mn-lt"/>
                <a:ea typeface="+mn-ea"/>
                <a:cs typeface="+mn-cs"/>
              </a:defRPr>
            </a:lvl1pPr>
            <a:lvl2pPr marL="268288" indent="-268288" algn="l" defTabSz="914400" rtl="0" eaLnBrk="1" latinLnBrk="0" hangingPunct="1">
              <a:lnSpc>
                <a:spcPct val="120000"/>
              </a:lnSpc>
              <a:spcBef>
                <a:spcPts val="500"/>
              </a:spcBef>
              <a:buClr>
                <a:schemeClr val="tx2"/>
              </a:buClr>
              <a:buFont typeface="Wingdings" pitchFamily="2" charset="2"/>
              <a:buChar char="§"/>
              <a:defRPr sz="1600" kern="1200">
                <a:solidFill>
                  <a:schemeClr val="tx1"/>
                </a:solidFill>
                <a:latin typeface="+mn-lt"/>
                <a:ea typeface="+mn-ea"/>
                <a:cs typeface="+mn-cs"/>
              </a:defRPr>
            </a:lvl2pPr>
            <a:lvl3pPr marL="536575" indent="-268288" algn="l" defTabSz="914400" rtl="0" eaLnBrk="1" latinLnBrk="0" hangingPunct="1">
              <a:lnSpc>
                <a:spcPct val="120000"/>
              </a:lnSpc>
              <a:spcBef>
                <a:spcPts val="500"/>
              </a:spcBef>
              <a:buClr>
                <a:schemeClr val="tx2"/>
              </a:buClr>
              <a:buFont typeface="Wingdings" pitchFamily="2" charset="2"/>
              <a:buChar char="§"/>
              <a:defRPr sz="1600" kern="1200">
                <a:solidFill>
                  <a:schemeClr val="tx1"/>
                </a:solidFill>
                <a:latin typeface="+mn-lt"/>
                <a:ea typeface="+mn-ea"/>
                <a:cs typeface="+mn-cs"/>
              </a:defRPr>
            </a:lvl3pPr>
            <a:lvl4pPr marL="804863" indent="-268288" algn="l" defTabSz="914400" rtl="0" eaLnBrk="1" latinLnBrk="0" hangingPunct="1">
              <a:lnSpc>
                <a:spcPct val="120000"/>
              </a:lnSpc>
              <a:spcBef>
                <a:spcPts val="500"/>
              </a:spcBef>
              <a:buClr>
                <a:schemeClr val="tx2"/>
              </a:buClr>
              <a:buFont typeface="Wingdings" pitchFamily="2" charset="2"/>
              <a:buChar char="§"/>
              <a:defRPr sz="1600" kern="1200">
                <a:solidFill>
                  <a:schemeClr val="tx1"/>
                </a:solidFill>
                <a:latin typeface="+mn-lt"/>
                <a:ea typeface="+mn-ea"/>
                <a:cs typeface="+mn-cs"/>
              </a:defRPr>
            </a:lvl4pPr>
            <a:lvl5pPr marL="1073150" indent="-268288" algn="l" defTabSz="914400" rtl="0" eaLnBrk="1" latinLnBrk="0" hangingPunct="1">
              <a:lnSpc>
                <a:spcPct val="120000"/>
              </a:lnSpc>
              <a:spcBef>
                <a:spcPts val="500"/>
              </a:spcBef>
              <a:buClr>
                <a:schemeClr val="tx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nSpc>
                <a:spcPct val="100000"/>
              </a:lnSpc>
              <a:buClr>
                <a:srgbClr val="89C765"/>
              </a:buClr>
              <a:buFont typeface="Wingdings" panose="05000000000000000000" pitchFamily="2" charset="2"/>
              <a:buChar char="ü"/>
            </a:pPr>
            <a:r>
              <a:rPr lang="cs-CZ" sz="1200" dirty="0"/>
              <a:t>Sdílíme údaje jen s výslovným souhlasem</a:t>
            </a:r>
          </a:p>
          <a:p>
            <a:pPr marL="266700" indent="-266700">
              <a:lnSpc>
                <a:spcPct val="100000"/>
              </a:lnSpc>
              <a:buClr>
                <a:srgbClr val="89C765"/>
              </a:buClr>
              <a:buFont typeface="Wingdings" panose="05000000000000000000" pitchFamily="2" charset="2"/>
              <a:buChar char="ü"/>
            </a:pPr>
            <a:r>
              <a:rPr lang="cs-CZ" sz="1200" dirty="0"/>
              <a:t>Respektujeme práva respondentů</a:t>
            </a:r>
          </a:p>
          <a:p>
            <a:pPr marL="266700" indent="-266700">
              <a:lnSpc>
                <a:spcPct val="100000"/>
              </a:lnSpc>
              <a:buClr>
                <a:srgbClr val="89C765"/>
              </a:buClr>
              <a:buFont typeface="Wingdings" panose="05000000000000000000" pitchFamily="2" charset="2"/>
              <a:buChar char="ü"/>
            </a:pPr>
            <a:r>
              <a:rPr lang="cs-CZ" sz="1200" dirty="0"/>
              <a:t>Dodržujeme pravidla řádné profesní péče</a:t>
            </a:r>
          </a:p>
          <a:p>
            <a:pPr marL="266700" indent="-266700">
              <a:lnSpc>
                <a:spcPct val="100000"/>
              </a:lnSpc>
              <a:buClr>
                <a:srgbClr val="89C765"/>
              </a:buClr>
              <a:buFont typeface="Wingdings" panose="05000000000000000000" pitchFamily="2" charset="2"/>
              <a:buChar char="ü"/>
            </a:pPr>
            <a:r>
              <a:rPr lang="cs-CZ" sz="1200" dirty="0"/>
              <a:t>Ručíme za subdodavatele</a:t>
            </a:r>
          </a:p>
          <a:p>
            <a:pPr marL="266700" indent="-266700">
              <a:lnSpc>
                <a:spcPct val="100000"/>
              </a:lnSpc>
              <a:buClr>
                <a:srgbClr val="89C765"/>
              </a:buClr>
              <a:buFont typeface="Wingdings" panose="05000000000000000000" pitchFamily="2" charset="2"/>
              <a:buChar char="ü"/>
            </a:pPr>
            <a:r>
              <a:rPr lang="cs-CZ" sz="1200" dirty="0"/>
              <a:t>Uplatňujeme dodržování principů v praxi</a:t>
            </a:r>
          </a:p>
        </p:txBody>
      </p:sp>
    </p:spTree>
    <p:extLst>
      <p:ext uri="{BB962C8B-B14F-4D97-AF65-F5344CB8AC3E}">
        <p14:creationId xmlns:p14="http://schemas.microsoft.com/office/powerpoint/2010/main" val="190859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096380CC-0E93-75D0-6761-D58CB0FC34FE}"/>
              </a:ext>
            </a:extLst>
          </p:cNvPr>
          <p:cNvSpPr>
            <a:spLocks noGrp="1"/>
          </p:cNvSpPr>
          <p:nvPr>
            <p:ph type="body" idx="1"/>
          </p:nvPr>
        </p:nvSpPr>
        <p:spPr>
          <a:xfrm>
            <a:off x="839789" y="1183591"/>
            <a:ext cx="10512422" cy="584775"/>
          </a:xfrm>
        </p:spPr>
        <p:txBody>
          <a:bodyPr/>
          <a:lstStyle/>
          <a:p>
            <a:pPr algn="ctr"/>
            <a:r>
              <a:rPr lang="cs-CZ" dirty="0">
                <a:solidFill>
                  <a:srgbClr val="00AEEF"/>
                </a:solidFill>
              </a:rPr>
              <a:t>Doporučení pro získání kvalitních dat a spokojených respondentů</a:t>
            </a:r>
          </a:p>
        </p:txBody>
      </p:sp>
      <p:sp>
        <p:nvSpPr>
          <p:cNvPr id="6" name="Nadpis 5">
            <a:extLst>
              <a:ext uri="{FF2B5EF4-FFF2-40B4-BE49-F238E27FC236}">
                <a16:creationId xmlns:a16="http://schemas.microsoft.com/office/drawing/2014/main" id="{FCB60C54-F2BF-F503-8E9E-2CA0039D5213}"/>
              </a:ext>
            </a:extLst>
          </p:cNvPr>
          <p:cNvSpPr>
            <a:spLocks noGrp="1"/>
          </p:cNvSpPr>
          <p:nvPr>
            <p:ph type="title"/>
          </p:nvPr>
        </p:nvSpPr>
        <p:spPr/>
        <p:txBody>
          <a:bodyPr/>
          <a:lstStyle/>
          <a:p>
            <a:pPr algn="ctr"/>
            <a:r>
              <a:rPr lang="cs-CZ" b="1" dirty="0">
                <a:solidFill>
                  <a:srgbClr val="89C765"/>
                </a:solidFill>
              </a:rPr>
              <a:t>Dotazník na pohodu</a:t>
            </a:r>
            <a:r>
              <a:rPr lang="cs-CZ" b="1" dirty="0">
                <a:solidFill>
                  <a:schemeClr val="bg1"/>
                </a:solidFill>
              </a:rPr>
              <a:t>……..</a:t>
            </a:r>
          </a:p>
        </p:txBody>
      </p:sp>
      <p:sp>
        <p:nvSpPr>
          <p:cNvPr id="9" name="Zástupný symbol pro číslo snímku 8">
            <a:extLst>
              <a:ext uri="{FF2B5EF4-FFF2-40B4-BE49-F238E27FC236}">
                <a16:creationId xmlns:a16="http://schemas.microsoft.com/office/drawing/2014/main" id="{18FA6F9C-2E75-F06D-E8B3-9493F7ED3407}"/>
              </a:ext>
            </a:extLst>
          </p:cNvPr>
          <p:cNvSpPr>
            <a:spLocks noGrp="1"/>
          </p:cNvSpPr>
          <p:nvPr>
            <p:ph type="sldNum" sz="quarter" idx="13"/>
          </p:nvPr>
        </p:nvSpPr>
        <p:spPr/>
        <p:txBody>
          <a:bodyPr/>
          <a:lstStyle/>
          <a:p>
            <a:fld id="{8A7AA762-EA47-416E-9E23-A6910279B348}" type="slidenum">
              <a:rPr lang="cs-CZ" smtClean="0"/>
              <a:pPr/>
              <a:t>28</a:t>
            </a:fld>
            <a:endParaRPr lang="cs-CZ" dirty="0"/>
          </a:p>
        </p:txBody>
      </p:sp>
      <p:sp>
        <p:nvSpPr>
          <p:cNvPr id="16" name="Zástupný obsah 10">
            <a:extLst>
              <a:ext uri="{FF2B5EF4-FFF2-40B4-BE49-F238E27FC236}">
                <a16:creationId xmlns:a16="http://schemas.microsoft.com/office/drawing/2014/main" id="{018730A4-67C9-5AE0-B883-F80E21AE72F8}"/>
              </a:ext>
            </a:extLst>
          </p:cNvPr>
          <p:cNvSpPr/>
          <p:nvPr/>
        </p:nvSpPr>
        <p:spPr>
          <a:xfrm flipV="1">
            <a:off x="7326691" y="398562"/>
            <a:ext cx="600075" cy="667010"/>
          </a:xfrm>
          <a:custGeom>
            <a:avLst/>
            <a:gdLst>
              <a:gd name="connsiteX0" fmla="*/ 480379 w 600075"/>
              <a:gd name="connsiteY0" fmla="*/ 666339 h 667010"/>
              <a:gd name="connsiteX1" fmla="*/ 482102 w 600075"/>
              <a:gd name="connsiteY1" fmla="*/ 665701 h 667010"/>
              <a:gd name="connsiteX2" fmla="*/ 480379 w 600075"/>
              <a:gd name="connsiteY2" fmla="*/ 666339 h 667010"/>
              <a:gd name="connsiteX3" fmla="*/ 556291 w 600075"/>
              <a:gd name="connsiteY3" fmla="*/ 665760 h 667010"/>
              <a:gd name="connsiteX4" fmla="*/ 546698 w 600075"/>
              <a:gd name="connsiteY4" fmla="*/ 655921 h 667010"/>
              <a:gd name="connsiteX5" fmla="*/ 556291 w 600075"/>
              <a:gd name="connsiteY5" fmla="*/ 665760 h 667010"/>
              <a:gd name="connsiteX6" fmla="*/ 544694 w 600075"/>
              <a:gd name="connsiteY6" fmla="*/ 661850 h 667010"/>
              <a:gd name="connsiteX7" fmla="*/ 542462 w 600075"/>
              <a:gd name="connsiteY7" fmla="*/ 657965 h 667010"/>
              <a:gd name="connsiteX8" fmla="*/ 542645 w 600075"/>
              <a:gd name="connsiteY8" fmla="*/ 658183 h 667010"/>
              <a:gd name="connsiteX9" fmla="*/ 544694 w 600075"/>
              <a:gd name="connsiteY9" fmla="*/ 661850 h 667010"/>
              <a:gd name="connsiteX10" fmla="*/ 542462 w 600075"/>
              <a:gd name="connsiteY10" fmla="*/ 657965 h 667010"/>
              <a:gd name="connsiteX11" fmla="*/ 534740 w 600075"/>
              <a:gd name="connsiteY11" fmla="*/ 645027 h 667010"/>
              <a:gd name="connsiteX12" fmla="*/ 542462 w 600075"/>
              <a:gd name="connsiteY12" fmla="*/ 657965 h 667010"/>
              <a:gd name="connsiteX13" fmla="*/ 560285 w 600075"/>
              <a:gd name="connsiteY13" fmla="*/ 660425 h 667010"/>
              <a:gd name="connsiteX14" fmla="*/ 561844 w 600075"/>
              <a:gd name="connsiteY14" fmla="*/ 658351 h 667010"/>
              <a:gd name="connsiteX15" fmla="*/ 560285 w 600075"/>
              <a:gd name="connsiteY15" fmla="*/ 660425 h 667010"/>
              <a:gd name="connsiteX16" fmla="*/ 554766 w 600075"/>
              <a:gd name="connsiteY16" fmla="*/ 654812 h 667010"/>
              <a:gd name="connsiteX17" fmla="*/ 548154 w 600075"/>
              <a:gd name="connsiteY17" fmla="*/ 648264 h 667010"/>
              <a:gd name="connsiteX18" fmla="*/ 554786 w 600075"/>
              <a:gd name="connsiteY18" fmla="*/ 654782 h 667010"/>
              <a:gd name="connsiteX19" fmla="*/ 554766 w 600075"/>
              <a:gd name="connsiteY19" fmla="*/ 654812 h 667010"/>
              <a:gd name="connsiteX20" fmla="*/ 581207 w 600075"/>
              <a:gd name="connsiteY20" fmla="*/ 652753 h 667010"/>
              <a:gd name="connsiteX21" fmla="*/ 568383 w 600075"/>
              <a:gd name="connsiteY21" fmla="*/ 637761 h 667010"/>
              <a:gd name="connsiteX22" fmla="*/ 581207 w 600075"/>
              <a:gd name="connsiteY22" fmla="*/ 652753 h 667010"/>
              <a:gd name="connsiteX23" fmla="*/ 529479 w 600075"/>
              <a:gd name="connsiteY23" fmla="*/ 649853 h 667010"/>
              <a:gd name="connsiteX24" fmla="*/ 528162 w 600075"/>
              <a:gd name="connsiteY24" fmla="*/ 649105 h 667010"/>
              <a:gd name="connsiteX25" fmla="*/ 527281 w 600075"/>
              <a:gd name="connsiteY25" fmla="*/ 646992 h 667010"/>
              <a:gd name="connsiteX26" fmla="*/ 529479 w 600075"/>
              <a:gd name="connsiteY26" fmla="*/ 649853 h 667010"/>
              <a:gd name="connsiteX27" fmla="*/ 527281 w 600075"/>
              <a:gd name="connsiteY27" fmla="*/ 646992 h 667010"/>
              <a:gd name="connsiteX28" fmla="*/ 519045 w 600075"/>
              <a:gd name="connsiteY28" fmla="*/ 638211 h 667010"/>
              <a:gd name="connsiteX29" fmla="*/ 527281 w 600075"/>
              <a:gd name="connsiteY29" fmla="*/ 646992 h 667010"/>
              <a:gd name="connsiteX30" fmla="*/ 475935 w 600075"/>
              <a:gd name="connsiteY30" fmla="*/ 648808 h 667010"/>
              <a:gd name="connsiteX31" fmla="*/ 470574 w 600075"/>
              <a:gd name="connsiteY31" fmla="*/ 641557 h 667010"/>
              <a:gd name="connsiteX32" fmla="*/ 484824 w 600075"/>
              <a:gd name="connsiteY32" fmla="*/ 646734 h 667010"/>
              <a:gd name="connsiteX33" fmla="*/ 482508 w 600075"/>
              <a:gd name="connsiteY33" fmla="*/ 643631 h 667010"/>
              <a:gd name="connsiteX34" fmla="*/ 484824 w 600075"/>
              <a:gd name="connsiteY34" fmla="*/ 646734 h 667010"/>
              <a:gd name="connsiteX35" fmla="*/ 599763 w 600075"/>
              <a:gd name="connsiteY35" fmla="*/ 646601 h 667010"/>
              <a:gd name="connsiteX36" fmla="*/ 496787 w 600075"/>
              <a:gd name="connsiteY36" fmla="*/ 509968 h 667010"/>
              <a:gd name="connsiteX37" fmla="*/ 537443 w 600075"/>
              <a:gd name="connsiteY37" fmla="*/ 567056 h 667010"/>
              <a:gd name="connsiteX38" fmla="*/ 599763 w 600075"/>
              <a:gd name="connsiteY38" fmla="*/ 646601 h 667010"/>
              <a:gd name="connsiteX39" fmla="*/ 527925 w 600075"/>
              <a:gd name="connsiteY39" fmla="*/ 645373 h 667010"/>
              <a:gd name="connsiteX40" fmla="*/ 527925 w 600075"/>
              <a:gd name="connsiteY40" fmla="*/ 645373 h 667010"/>
              <a:gd name="connsiteX41" fmla="*/ 502672 w 600075"/>
              <a:gd name="connsiteY41" fmla="*/ 645121 h 667010"/>
              <a:gd name="connsiteX42" fmla="*/ 502935 w 600075"/>
              <a:gd name="connsiteY42" fmla="*/ 643190 h 667010"/>
              <a:gd name="connsiteX43" fmla="*/ 503766 w 600075"/>
              <a:gd name="connsiteY43" fmla="*/ 644720 h 667010"/>
              <a:gd name="connsiteX44" fmla="*/ 502672 w 600075"/>
              <a:gd name="connsiteY44" fmla="*/ 645121 h 667010"/>
              <a:gd name="connsiteX45" fmla="*/ 493580 w 600075"/>
              <a:gd name="connsiteY45" fmla="*/ 643364 h 667010"/>
              <a:gd name="connsiteX46" fmla="*/ 484240 w 600075"/>
              <a:gd name="connsiteY46" fmla="*/ 633583 h 667010"/>
              <a:gd name="connsiteX47" fmla="*/ 493580 w 600075"/>
              <a:gd name="connsiteY47" fmla="*/ 643364 h 667010"/>
              <a:gd name="connsiteX48" fmla="*/ 497465 w 600075"/>
              <a:gd name="connsiteY48" fmla="*/ 641270 h 667010"/>
              <a:gd name="connsiteX49" fmla="*/ 478553 w 600075"/>
              <a:gd name="connsiteY49" fmla="*/ 617522 h 667010"/>
              <a:gd name="connsiteX50" fmla="*/ 465115 w 600075"/>
              <a:gd name="connsiteY50" fmla="*/ 599065 h 667010"/>
              <a:gd name="connsiteX51" fmla="*/ 490209 w 600075"/>
              <a:gd name="connsiteY51" fmla="*/ 622962 h 667010"/>
              <a:gd name="connsiteX52" fmla="*/ 496421 w 600075"/>
              <a:gd name="connsiteY52" fmla="*/ 632346 h 667010"/>
              <a:gd name="connsiteX53" fmla="*/ 494431 w 600075"/>
              <a:gd name="connsiteY53" fmla="*/ 629881 h 667010"/>
              <a:gd name="connsiteX54" fmla="*/ 499118 w 600075"/>
              <a:gd name="connsiteY54" fmla="*/ 638528 h 667010"/>
              <a:gd name="connsiteX55" fmla="*/ 497465 w 600075"/>
              <a:gd name="connsiteY55" fmla="*/ 641270 h 667010"/>
              <a:gd name="connsiteX56" fmla="*/ 489120 w 600075"/>
              <a:gd name="connsiteY56" fmla="*/ 641136 h 667010"/>
              <a:gd name="connsiteX57" fmla="*/ 487729 w 600075"/>
              <a:gd name="connsiteY57" fmla="*/ 640587 h 667010"/>
              <a:gd name="connsiteX58" fmla="*/ 489120 w 600075"/>
              <a:gd name="connsiteY58" fmla="*/ 641136 h 667010"/>
              <a:gd name="connsiteX59" fmla="*/ 564066 w 600075"/>
              <a:gd name="connsiteY59" fmla="*/ 640255 h 667010"/>
              <a:gd name="connsiteX60" fmla="*/ 556998 w 600075"/>
              <a:gd name="connsiteY60" fmla="*/ 634163 h 667010"/>
              <a:gd name="connsiteX61" fmla="*/ 564066 w 600075"/>
              <a:gd name="connsiteY61" fmla="*/ 640255 h 667010"/>
              <a:gd name="connsiteX62" fmla="*/ 501786 w 600075"/>
              <a:gd name="connsiteY62" fmla="*/ 639572 h 667010"/>
              <a:gd name="connsiteX63" fmla="*/ 501148 w 600075"/>
              <a:gd name="connsiteY63" fmla="*/ 638196 h 667010"/>
              <a:gd name="connsiteX64" fmla="*/ 501786 w 600075"/>
              <a:gd name="connsiteY64" fmla="*/ 639572 h 667010"/>
              <a:gd name="connsiteX65" fmla="*/ 556994 w 600075"/>
              <a:gd name="connsiteY65" fmla="*/ 634157 h 667010"/>
              <a:gd name="connsiteX66" fmla="*/ 556454 w 600075"/>
              <a:gd name="connsiteY66" fmla="*/ 633692 h 667010"/>
              <a:gd name="connsiteX67" fmla="*/ 556994 w 600075"/>
              <a:gd name="connsiteY67" fmla="*/ 634157 h 667010"/>
              <a:gd name="connsiteX68" fmla="*/ 550198 w 600075"/>
              <a:gd name="connsiteY68" fmla="*/ 633118 h 667010"/>
              <a:gd name="connsiteX69" fmla="*/ 546738 w 600075"/>
              <a:gd name="connsiteY69" fmla="*/ 629965 h 667010"/>
              <a:gd name="connsiteX70" fmla="*/ 550198 w 600075"/>
              <a:gd name="connsiteY70" fmla="*/ 633118 h 667010"/>
              <a:gd name="connsiteX71" fmla="*/ 546738 w 600075"/>
              <a:gd name="connsiteY71" fmla="*/ 629965 h 667010"/>
              <a:gd name="connsiteX72" fmla="*/ 546105 w 600075"/>
              <a:gd name="connsiteY72" fmla="*/ 627421 h 667010"/>
              <a:gd name="connsiteX73" fmla="*/ 546738 w 600075"/>
              <a:gd name="connsiteY73" fmla="*/ 629965 h 667010"/>
              <a:gd name="connsiteX74" fmla="*/ 479800 w 600075"/>
              <a:gd name="connsiteY74" fmla="*/ 632975 h 667010"/>
              <a:gd name="connsiteX75" fmla="*/ 478573 w 600075"/>
              <a:gd name="connsiteY75" fmla="*/ 631990 h 667010"/>
              <a:gd name="connsiteX76" fmla="*/ 479800 w 600075"/>
              <a:gd name="connsiteY76" fmla="*/ 632975 h 667010"/>
              <a:gd name="connsiteX77" fmla="*/ 565556 w 600075"/>
              <a:gd name="connsiteY77" fmla="*/ 632975 h 667010"/>
              <a:gd name="connsiteX78" fmla="*/ 562562 w 600075"/>
              <a:gd name="connsiteY78" fmla="*/ 630460 h 667010"/>
              <a:gd name="connsiteX79" fmla="*/ 565556 w 600075"/>
              <a:gd name="connsiteY79" fmla="*/ 632975 h 667010"/>
              <a:gd name="connsiteX80" fmla="*/ 553331 w 600075"/>
              <a:gd name="connsiteY80" fmla="*/ 629807 h 667010"/>
              <a:gd name="connsiteX81" fmla="*/ 546095 w 600075"/>
              <a:gd name="connsiteY81" fmla="*/ 620670 h 667010"/>
              <a:gd name="connsiteX82" fmla="*/ 553331 w 600075"/>
              <a:gd name="connsiteY82" fmla="*/ 629807 h 667010"/>
              <a:gd name="connsiteX83" fmla="*/ 481008 w 600075"/>
              <a:gd name="connsiteY83" fmla="*/ 629277 h 667010"/>
              <a:gd name="connsiteX84" fmla="*/ 477212 w 600075"/>
              <a:gd name="connsiteY84" fmla="*/ 622536 h 667010"/>
              <a:gd name="connsiteX85" fmla="*/ 481463 w 600075"/>
              <a:gd name="connsiteY85" fmla="*/ 629000 h 667010"/>
              <a:gd name="connsiteX86" fmla="*/ 481008 w 600075"/>
              <a:gd name="connsiteY86" fmla="*/ 629277 h 667010"/>
              <a:gd name="connsiteX87" fmla="*/ 520901 w 600075"/>
              <a:gd name="connsiteY87" fmla="*/ 629089 h 667010"/>
              <a:gd name="connsiteX88" fmla="*/ 519501 w 600075"/>
              <a:gd name="connsiteY88" fmla="*/ 628698 h 667010"/>
              <a:gd name="connsiteX89" fmla="*/ 520901 w 600075"/>
              <a:gd name="connsiteY89" fmla="*/ 629089 h 667010"/>
              <a:gd name="connsiteX90" fmla="*/ 509349 w 600075"/>
              <a:gd name="connsiteY90" fmla="*/ 628634 h 667010"/>
              <a:gd name="connsiteX91" fmla="*/ 503717 w 600075"/>
              <a:gd name="connsiteY91" fmla="*/ 617576 h 667010"/>
              <a:gd name="connsiteX92" fmla="*/ 496010 w 600075"/>
              <a:gd name="connsiteY92" fmla="*/ 607376 h 667010"/>
              <a:gd name="connsiteX93" fmla="*/ 509349 w 600075"/>
              <a:gd name="connsiteY93" fmla="*/ 628634 h 667010"/>
              <a:gd name="connsiteX94" fmla="*/ 449667 w 600075"/>
              <a:gd name="connsiteY94" fmla="*/ 628159 h 667010"/>
              <a:gd name="connsiteX95" fmla="*/ 449667 w 600075"/>
              <a:gd name="connsiteY95" fmla="*/ 628159 h 667010"/>
              <a:gd name="connsiteX96" fmla="*/ 559587 w 600075"/>
              <a:gd name="connsiteY96" fmla="*/ 624882 h 667010"/>
              <a:gd name="connsiteX97" fmla="*/ 555464 w 600075"/>
              <a:gd name="connsiteY97" fmla="*/ 615953 h 667010"/>
              <a:gd name="connsiteX98" fmla="*/ 560087 w 600075"/>
              <a:gd name="connsiteY98" fmla="*/ 624852 h 667010"/>
              <a:gd name="connsiteX99" fmla="*/ 559587 w 600075"/>
              <a:gd name="connsiteY99" fmla="*/ 624882 h 667010"/>
              <a:gd name="connsiteX100" fmla="*/ 459908 w 600075"/>
              <a:gd name="connsiteY100" fmla="*/ 623753 h 667010"/>
              <a:gd name="connsiteX101" fmla="*/ 459175 w 600075"/>
              <a:gd name="connsiteY101" fmla="*/ 622467 h 667010"/>
              <a:gd name="connsiteX102" fmla="*/ 459908 w 600075"/>
              <a:gd name="connsiteY102" fmla="*/ 623753 h 667010"/>
              <a:gd name="connsiteX103" fmla="*/ 459175 w 600075"/>
              <a:gd name="connsiteY103" fmla="*/ 622467 h 667010"/>
              <a:gd name="connsiteX104" fmla="*/ 447633 w 600075"/>
              <a:gd name="connsiteY104" fmla="*/ 607648 h 667010"/>
              <a:gd name="connsiteX105" fmla="*/ 459175 w 600075"/>
              <a:gd name="connsiteY105" fmla="*/ 622467 h 667010"/>
              <a:gd name="connsiteX106" fmla="*/ 516759 w 600075"/>
              <a:gd name="connsiteY106" fmla="*/ 620858 h 667010"/>
              <a:gd name="connsiteX107" fmla="*/ 511378 w 600075"/>
              <a:gd name="connsiteY107" fmla="*/ 617161 h 667010"/>
              <a:gd name="connsiteX108" fmla="*/ 514808 w 600075"/>
              <a:gd name="connsiteY108" fmla="*/ 618457 h 667010"/>
              <a:gd name="connsiteX109" fmla="*/ 516759 w 600075"/>
              <a:gd name="connsiteY109" fmla="*/ 620858 h 667010"/>
              <a:gd name="connsiteX110" fmla="*/ 542115 w 600075"/>
              <a:gd name="connsiteY110" fmla="*/ 620170 h 667010"/>
              <a:gd name="connsiteX111" fmla="*/ 519629 w 600075"/>
              <a:gd name="connsiteY111" fmla="*/ 596521 h 667010"/>
              <a:gd name="connsiteX112" fmla="*/ 527296 w 600075"/>
              <a:gd name="connsiteY112" fmla="*/ 602703 h 667010"/>
              <a:gd name="connsiteX113" fmla="*/ 519412 w 600075"/>
              <a:gd name="connsiteY113" fmla="*/ 585345 h 667010"/>
              <a:gd name="connsiteX114" fmla="*/ 526663 w 600075"/>
              <a:gd name="connsiteY114" fmla="*/ 590052 h 667010"/>
              <a:gd name="connsiteX115" fmla="*/ 534127 w 600075"/>
              <a:gd name="connsiteY115" fmla="*/ 603515 h 667010"/>
              <a:gd name="connsiteX116" fmla="*/ 528341 w 600075"/>
              <a:gd name="connsiteY116" fmla="*/ 598174 h 667010"/>
              <a:gd name="connsiteX117" fmla="*/ 542229 w 600075"/>
              <a:gd name="connsiteY117" fmla="*/ 620061 h 667010"/>
              <a:gd name="connsiteX118" fmla="*/ 542115 w 600075"/>
              <a:gd name="connsiteY118" fmla="*/ 620170 h 667010"/>
              <a:gd name="connsiteX119" fmla="*/ 534127 w 600075"/>
              <a:gd name="connsiteY119" fmla="*/ 603515 h 667010"/>
              <a:gd name="connsiteX120" fmla="*/ 544422 w 600075"/>
              <a:gd name="connsiteY120" fmla="*/ 616285 h 667010"/>
              <a:gd name="connsiteX121" fmla="*/ 534127 w 600075"/>
              <a:gd name="connsiteY121" fmla="*/ 603515 h 667010"/>
              <a:gd name="connsiteX122" fmla="*/ 534909 w 600075"/>
              <a:gd name="connsiteY122" fmla="*/ 619903 h 667010"/>
              <a:gd name="connsiteX123" fmla="*/ 534587 w 600075"/>
              <a:gd name="connsiteY123" fmla="*/ 619220 h 667010"/>
              <a:gd name="connsiteX124" fmla="*/ 534909 w 600075"/>
              <a:gd name="connsiteY124" fmla="*/ 619903 h 667010"/>
              <a:gd name="connsiteX125" fmla="*/ 468684 w 600075"/>
              <a:gd name="connsiteY125" fmla="*/ 619606 h 667010"/>
              <a:gd name="connsiteX126" fmla="*/ 464204 w 600075"/>
              <a:gd name="connsiteY126" fmla="*/ 606004 h 667010"/>
              <a:gd name="connsiteX127" fmla="*/ 468684 w 600075"/>
              <a:gd name="connsiteY127" fmla="*/ 619606 h 667010"/>
              <a:gd name="connsiteX128" fmla="*/ 497435 w 600075"/>
              <a:gd name="connsiteY128" fmla="*/ 617483 h 667010"/>
              <a:gd name="connsiteX129" fmla="*/ 497435 w 600075"/>
              <a:gd name="connsiteY129" fmla="*/ 617483 h 667010"/>
              <a:gd name="connsiteX130" fmla="*/ 550411 w 600075"/>
              <a:gd name="connsiteY130" fmla="*/ 616255 h 667010"/>
              <a:gd name="connsiteX131" fmla="*/ 549787 w 600075"/>
              <a:gd name="connsiteY131" fmla="*/ 615770 h 667010"/>
              <a:gd name="connsiteX132" fmla="*/ 548975 w 600075"/>
              <a:gd name="connsiteY132" fmla="*/ 615102 h 667010"/>
              <a:gd name="connsiteX133" fmla="*/ 550411 w 600075"/>
              <a:gd name="connsiteY133" fmla="*/ 616255 h 667010"/>
              <a:gd name="connsiteX134" fmla="*/ 519550 w 600075"/>
              <a:gd name="connsiteY134" fmla="*/ 615958 h 667010"/>
              <a:gd name="connsiteX135" fmla="*/ 520906 w 600075"/>
              <a:gd name="connsiteY135" fmla="*/ 615245 h 667010"/>
              <a:gd name="connsiteX136" fmla="*/ 519550 w 600075"/>
              <a:gd name="connsiteY136" fmla="*/ 615958 h 667010"/>
              <a:gd name="connsiteX137" fmla="*/ 441753 w 600075"/>
              <a:gd name="connsiteY137" fmla="*/ 614681 h 667010"/>
              <a:gd name="connsiteX138" fmla="*/ 438679 w 600075"/>
              <a:gd name="connsiteY138" fmla="*/ 608692 h 667010"/>
              <a:gd name="connsiteX139" fmla="*/ 439689 w 600075"/>
              <a:gd name="connsiteY139" fmla="*/ 609949 h 667010"/>
              <a:gd name="connsiteX140" fmla="*/ 439986 w 600075"/>
              <a:gd name="connsiteY140" fmla="*/ 609004 h 667010"/>
              <a:gd name="connsiteX141" fmla="*/ 439694 w 600075"/>
              <a:gd name="connsiteY141" fmla="*/ 609954 h 667010"/>
              <a:gd name="connsiteX142" fmla="*/ 441758 w 600075"/>
              <a:gd name="connsiteY142" fmla="*/ 614681 h 667010"/>
              <a:gd name="connsiteX143" fmla="*/ 507552 w 600075"/>
              <a:gd name="connsiteY143" fmla="*/ 614384 h 667010"/>
              <a:gd name="connsiteX144" fmla="*/ 502826 w 600075"/>
              <a:gd name="connsiteY144" fmla="*/ 604198 h 667010"/>
              <a:gd name="connsiteX145" fmla="*/ 507552 w 600075"/>
              <a:gd name="connsiteY145" fmla="*/ 614384 h 667010"/>
              <a:gd name="connsiteX146" fmla="*/ 553237 w 600075"/>
              <a:gd name="connsiteY146" fmla="*/ 613092 h 667010"/>
              <a:gd name="connsiteX147" fmla="*/ 553237 w 600075"/>
              <a:gd name="connsiteY147" fmla="*/ 613092 h 667010"/>
              <a:gd name="connsiteX148" fmla="*/ 521169 w 600075"/>
              <a:gd name="connsiteY148" fmla="*/ 613038 h 667010"/>
              <a:gd name="connsiteX149" fmla="*/ 518748 w 600075"/>
              <a:gd name="connsiteY149" fmla="*/ 607860 h 667010"/>
              <a:gd name="connsiteX150" fmla="*/ 521169 w 600075"/>
              <a:gd name="connsiteY150" fmla="*/ 613038 h 667010"/>
              <a:gd name="connsiteX151" fmla="*/ 490085 w 600075"/>
              <a:gd name="connsiteY151" fmla="*/ 609375 h 667010"/>
              <a:gd name="connsiteX152" fmla="*/ 490016 w 600075"/>
              <a:gd name="connsiteY152" fmla="*/ 609370 h 667010"/>
              <a:gd name="connsiteX153" fmla="*/ 484438 w 600075"/>
              <a:gd name="connsiteY153" fmla="*/ 604539 h 667010"/>
              <a:gd name="connsiteX154" fmla="*/ 484438 w 600075"/>
              <a:gd name="connsiteY154" fmla="*/ 599768 h 667010"/>
              <a:gd name="connsiteX155" fmla="*/ 490085 w 600075"/>
              <a:gd name="connsiteY155" fmla="*/ 609375 h 667010"/>
              <a:gd name="connsiteX156" fmla="*/ 548436 w 600075"/>
              <a:gd name="connsiteY156" fmla="*/ 607910 h 667010"/>
              <a:gd name="connsiteX157" fmla="*/ 531038 w 600075"/>
              <a:gd name="connsiteY157" fmla="*/ 583019 h 667010"/>
              <a:gd name="connsiteX158" fmla="*/ 548436 w 600075"/>
              <a:gd name="connsiteY158" fmla="*/ 607910 h 667010"/>
              <a:gd name="connsiteX159" fmla="*/ 444030 w 600075"/>
              <a:gd name="connsiteY159" fmla="*/ 606291 h 667010"/>
              <a:gd name="connsiteX160" fmla="*/ 444030 w 600075"/>
              <a:gd name="connsiteY160" fmla="*/ 606291 h 667010"/>
              <a:gd name="connsiteX161" fmla="*/ 454602 w 600075"/>
              <a:gd name="connsiteY161" fmla="*/ 604757 h 667010"/>
              <a:gd name="connsiteX162" fmla="*/ 448019 w 600075"/>
              <a:gd name="connsiteY162" fmla="*/ 590983 h 667010"/>
              <a:gd name="connsiteX163" fmla="*/ 454602 w 600075"/>
              <a:gd name="connsiteY163" fmla="*/ 604757 h 667010"/>
              <a:gd name="connsiteX164" fmla="*/ 491159 w 600075"/>
              <a:gd name="connsiteY164" fmla="*/ 604000 h 667010"/>
              <a:gd name="connsiteX165" fmla="*/ 487413 w 600075"/>
              <a:gd name="connsiteY165" fmla="*/ 601000 h 667010"/>
              <a:gd name="connsiteX166" fmla="*/ 487046 w 600075"/>
              <a:gd name="connsiteY166" fmla="*/ 597996 h 667010"/>
              <a:gd name="connsiteX167" fmla="*/ 492565 w 600075"/>
              <a:gd name="connsiteY167" fmla="*/ 603827 h 667010"/>
              <a:gd name="connsiteX168" fmla="*/ 491159 w 600075"/>
              <a:gd name="connsiteY168" fmla="*/ 604000 h 667010"/>
              <a:gd name="connsiteX169" fmla="*/ 515586 w 600075"/>
              <a:gd name="connsiteY169" fmla="*/ 603198 h 667010"/>
              <a:gd name="connsiteX170" fmla="*/ 510309 w 600075"/>
              <a:gd name="connsiteY170" fmla="*/ 596561 h 667010"/>
              <a:gd name="connsiteX171" fmla="*/ 509849 w 600075"/>
              <a:gd name="connsiteY171" fmla="*/ 599614 h 667010"/>
              <a:gd name="connsiteX172" fmla="*/ 505182 w 600075"/>
              <a:gd name="connsiteY172" fmla="*/ 592566 h 667010"/>
              <a:gd name="connsiteX173" fmla="*/ 507973 w 600075"/>
              <a:gd name="connsiteY173" fmla="*/ 593546 h 667010"/>
              <a:gd name="connsiteX174" fmla="*/ 446594 w 600075"/>
              <a:gd name="connsiteY174" fmla="*/ 513888 h 667010"/>
              <a:gd name="connsiteX175" fmla="*/ 449405 w 600075"/>
              <a:gd name="connsiteY175" fmla="*/ 515299 h 667010"/>
              <a:gd name="connsiteX176" fmla="*/ 451073 w 600075"/>
              <a:gd name="connsiteY176" fmla="*/ 515358 h 667010"/>
              <a:gd name="connsiteX177" fmla="*/ 451202 w 600075"/>
              <a:gd name="connsiteY177" fmla="*/ 515363 h 667010"/>
              <a:gd name="connsiteX178" fmla="*/ 449435 w 600075"/>
              <a:gd name="connsiteY178" fmla="*/ 515319 h 667010"/>
              <a:gd name="connsiteX179" fmla="*/ 460898 w 600075"/>
              <a:gd name="connsiteY179" fmla="*/ 527188 h 667010"/>
              <a:gd name="connsiteX180" fmla="*/ 461012 w 600075"/>
              <a:gd name="connsiteY180" fmla="*/ 526579 h 667010"/>
              <a:gd name="connsiteX181" fmla="*/ 462402 w 600075"/>
              <a:gd name="connsiteY181" fmla="*/ 528970 h 667010"/>
              <a:gd name="connsiteX182" fmla="*/ 486997 w 600075"/>
              <a:gd name="connsiteY182" fmla="*/ 560741 h 667010"/>
              <a:gd name="connsiteX183" fmla="*/ 472633 w 600075"/>
              <a:gd name="connsiteY183" fmla="*/ 536587 h 667010"/>
              <a:gd name="connsiteX184" fmla="*/ 427082 w 600075"/>
              <a:gd name="connsiteY184" fmla="*/ 471787 h 667010"/>
              <a:gd name="connsiteX185" fmla="*/ 366183 w 600075"/>
              <a:gd name="connsiteY185" fmla="*/ 368965 h 667010"/>
              <a:gd name="connsiteX186" fmla="*/ 361323 w 600075"/>
              <a:gd name="connsiteY186" fmla="*/ 364709 h 667010"/>
              <a:gd name="connsiteX187" fmla="*/ 365980 w 600075"/>
              <a:gd name="connsiteY187" fmla="*/ 362417 h 667010"/>
              <a:gd name="connsiteX188" fmla="*/ 341267 w 600075"/>
              <a:gd name="connsiteY188" fmla="*/ 325434 h 667010"/>
              <a:gd name="connsiteX189" fmla="*/ 342598 w 600075"/>
              <a:gd name="connsiteY189" fmla="*/ 328067 h 667010"/>
              <a:gd name="connsiteX190" fmla="*/ 336313 w 600075"/>
              <a:gd name="connsiteY190" fmla="*/ 317623 h 667010"/>
              <a:gd name="connsiteX191" fmla="*/ 332957 w 600075"/>
              <a:gd name="connsiteY191" fmla="*/ 311055 h 667010"/>
              <a:gd name="connsiteX192" fmla="*/ 332571 w 600075"/>
              <a:gd name="connsiteY192" fmla="*/ 310590 h 667010"/>
              <a:gd name="connsiteX193" fmla="*/ 332640 w 600075"/>
              <a:gd name="connsiteY193" fmla="*/ 310239 h 667010"/>
              <a:gd name="connsiteX194" fmla="*/ 330715 w 600075"/>
              <a:gd name="connsiteY194" fmla="*/ 304270 h 667010"/>
              <a:gd name="connsiteX195" fmla="*/ 336243 w 600075"/>
              <a:gd name="connsiteY195" fmla="*/ 322736 h 667010"/>
              <a:gd name="connsiteX196" fmla="*/ 329477 w 600075"/>
              <a:gd name="connsiteY196" fmla="*/ 318811 h 667010"/>
              <a:gd name="connsiteX197" fmla="*/ 334699 w 600075"/>
              <a:gd name="connsiteY197" fmla="*/ 327557 h 667010"/>
              <a:gd name="connsiteX198" fmla="*/ 334704 w 600075"/>
              <a:gd name="connsiteY198" fmla="*/ 327557 h 667010"/>
              <a:gd name="connsiteX199" fmla="*/ 334788 w 600075"/>
              <a:gd name="connsiteY199" fmla="*/ 328057 h 667010"/>
              <a:gd name="connsiteX200" fmla="*/ 342990 w 600075"/>
              <a:gd name="connsiteY200" fmla="*/ 355977 h 667010"/>
              <a:gd name="connsiteX201" fmla="*/ 346855 w 600075"/>
              <a:gd name="connsiteY201" fmla="*/ 353557 h 667010"/>
              <a:gd name="connsiteX202" fmla="*/ 340807 w 600075"/>
              <a:gd name="connsiteY202" fmla="*/ 346227 h 667010"/>
              <a:gd name="connsiteX203" fmla="*/ 358026 w 600075"/>
              <a:gd name="connsiteY203" fmla="*/ 368059 h 667010"/>
              <a:gd name="connsiteX204" fmla="*/ 357947 w 600075"/>
              <a:gd name="connsiteY204" fmla="*/ 363526 h 667010"/>
              <a:gd name="connsiteX205" fmla="*/ 364089 w 600075"/>
              <a:gd name="connsiteY205" fmla="*/ 380072 h 667010"/>
              <a:gd name="connsiteX206" fmla="*/ 350260 w 600075"/>
              <a:gd name="connsiteY206" fmla="*/ 361219 h 667010"/>
              <a:gd name="connsiteX207" fmla="*/ 365757 w 600075"/>
              <a:gd name="connsiteY207" fmla="*/ 390540 h 667010"/>
              <a:gd name="connsiteX208" fmla="*/ 365272 w 600075"/>
              <a:gd name="connsiteY208" fmla="*/ 385313 h 667010"/>
              <a:gd name="connsiteX209" fmla="*/ 383140 w 600075"/>
              <a:gd name="connsiteY209" fmla="*/ 409438 h 667010"/>
              <a:gd name="connsiteX210" fmla="*/ 383313 w 600075"/>
              <a:gd name="connsiteY210" fmla="*/ 406389 h 667010"/>
              <a:gd name="connsiteX211" fmla="*/ 420005 w 600075"/>
              <a:gd name="connsiteY211" fmla="*/ 468328 h 667010"/>
              <a:gd name="connsiteX212" fmla="*/ 416906 w 600075"/>
              <a:gd name="connsiteY212" fmla="*/ 472144 h 667010"/>
              <a:gd name="connsiteX213" fmla="*/ 414149 w 600075"/>
              <a:gd name="connsiteY213" fmla="*/ 470604 h 667010"/>
              <a:gd name="connsiteX214" fmla="*/ 417134 w 600075"/>
              <a:gd name="connsiteY214" fmla="*/ 480088 h 667010"/>
              <a:gd name="connsiteX215" fmla="*/ 399904 w 600075"/>
              <a:gd name="connsiteY215" fmla="*/ 445847 h 667010"/>
              <a:gd name="connsiteX216" fmla="*/ 406982 w 600075"/>
              <a:gd name="connsiteY216" fmla="*/ 459795 h 667010"/>
              <a:gd name="connsiteX217" fmla="*/ 402369 w 600075"/>
              <a:gd name="connsiteY217" fmla="*/ 454315 h 667010"/>
              <a:gd name="connsiteX218" fmla="*/ 371380 w 600075"/>
              <a:gd name="connsiteY218" fmla="*/ 406404 h 667010"/>
              <a:gd name="connsiteX219" fmla="*/ 367059 w 600075"/>
              <a:gd name="connsiteY219" fmla="*/ 401617 h 667010"/>
              <a:gd name="connsiteX220" fmla="*/ 369930 w 600075"/>
              <a:gd name="connsiteY220" fmla="*/ 403389 h 667010"/>
              <a:gd name="connsiteX221" fmla="*/ 367460 w 600075"/>
              <a:gd name="connsiteY221" fmla="*/ 397148 h 667010"/>
              <a:gd name="connsiteX222" fmla="*/ 366777 w 600075"/>
              <a:gd name="connsiteY222" fmla="*/ 398400 h 667010"/>
              <a:gd name="connsiteX223" fmla="*/ 362050 w 600075"/>
              <a:gd name="connsiteY223" fmla="*/ 396415 h 667010"/>
              <a:gd name="connsiteX224" fmla="*/ 346167 w 600075"/>
              <a:gd name="connsiteY224" fmla="*/ 364709 h 667010"/>
              <a:gd name="connsiteX225" fmla="*/ 391698 w 600075"/>
              <a:gd name="connsiteY225" fmla="*/ 464209 h 667010"/>
              <a:gd name="connsiteX226" fmla="*/ 384591 w 600075"/>
              <a:gd name="connsiteY226" fmla="*/ 458032 h 667010"/>
              <a:gd name="connsiteX227" fmla="*/ 385209 w 600075"/>
              <a:gd name="connsiteY227" fmla="*/ 460309 h 667010"/>
              <a:gd name="connsiteX228" fmla="*/ 396257 w 600075"/>
              <a:gd name="connsiteY228" fmla="*/ 473411 h 667010"/>
              <a:gd name="connsiteX229" fmla="*/ 409917 w 600075"/>
              <a:gd name="connsiteY229" fmla="*/ 489789 h 667010"/>
              <a:gd name="connsiteX230" fmla="*/ 410061 w 600075"/>
              <a:gd name="connsiteY230" fmla="*/ 490224 h 667010"/>
              <a:gd name="connsiteX231" fmla="*/ 414268 w 600075"/>
              <a:gd name="connsiteY231" fmla="*/ 499559 h 667010"/>
              <a:gd name="connsiteX232" fmla="*/ 412818 w 600075"/>
              <a:gd name="connsiteY232" fmla="*/ 494610 h 667010"/>
              <a:gd name="connsiteX233" fmla="*/ 425464 w 600075"/>
              <a:gd name="connsiteY233" fmla="*/ 506969 h 667010"/>
              <a:gd name="connsiteX234" fmla="*/ 405799 w 600075"/>
              <a:gd name="connsiteY234" fmla="*/ 473940 h 667010"/>
              <a:gd name="connsiteX235" fmla="*/ 425301 w 600075"/>
              <a:gd name="connsiteY235" fmla="*/ 500014 h 667010"/>
              <a:gd name="connsiteX236" fmla="*/ 420663 w 600075"/>
              <a:gd name="connsiteY236" fmla="*/ 486774 h 667010"/>
              <a:gd name="connsiteX237" fmla="*/ 427889 w 600075"/>
              <a:gd name="connsiteY237" fmla="*/ 500346 h 667010"/>
              <a:gd name="connsiteX238" fmla="*/ 428058 w 600075"/>
              <a:gd name="connsiteY238" fmla="*/ 503964 h 667010"/>
              <a:gd name="connsiteX239" fmla="*/ 458111 w 600075"/>
              <a:gd name="connsiteY239" fmla="*/ 553564 h 667010"/>
              <a:gd name="connsiteX240" fmla="*/ 440283 w 600075"/>
              <a:gd name="connsiteY240" fmla="*/ 537493 h 667010"/>
              <a:gd name="connsiteX241" fmla="*/ 445069 w 600075"/>
              <a:gd name="connsiteY241" fmla="*/ 547857 h 667010"/>
              <a:gd name="connsiteX242" fmla="*/ 427078 w 600075"/>
              <a:gd name="connsiteY242" fmla="*/ 524664 h 667010"/>
              <a:gd name="connsiteX243" fmla="*/ 456612 w 600075"/>
              <a:gd name="connsiteY243" fmla="*/ 564413 h 667010"/>
              <a:gd name="connsiteX244" fmla="*/ 462323 w 600075"/>
              <a:gd name="connsiteY244" fmla="*/ 571174 h 667010"/>
              <a:gd name="connsiteX245" fmla="*/ 458161 w 600075"/>
              <a:gd name="connsiteY245" fmla="*/ 566710 h 667010"/>
              <a:gd name="connsiteX246" fmla="*/ 460497 w 600075"/>
              <a:gd name="connsiteY246" fmla="*/ 576367 h 667010"/>
              <a:gd name="connsiteX247" fmla="*/ 411412 w 600075"/>
              <a:gd name="connsiteY247" fmla="*/ 504915 h 667010"/>
              <a:gd name="connsiteX248" fmla="*/ 407061 w 600075"/>
              <a:gd name="connsiteY248" fmla="*/ 491239 h 667010"/>
              <a:gd name="connsiteX249" fmla="*/ 391074 w 600075"/>
              <a:gd name="connsiteY249" fmla="*/ 479068 h 667010"/>
              <a:gd name="connsiteX250" fmla="*/ 389575 w 600075"/>
              <a:gd name="connsiteY250" fmla="*/ 477133 h 667010"/>
              <a:gd name="connsiteX251" fmla="*/ 394846 w 600075"/>
              <a:gd name="connsiteY251" fmla="*/ 486482 h 667010"/>
              <a:gd name="connsiteX252" fmla="*/ 425058 w 600075"/>
              <a:gd name="connsiteY252" fmla="*/ 532380 h 667010"/>
              <a:gd name="connsiteX253" fmla="*/ 409056 w 600075"/>
              <a:gd name="connsiteY253" fmla="*/ 516165 h 667010"/>
              <a:gd name="connsiteX254" fmla="*/ 405804 w 600075"/>
              <a:gd name="connsiteY254" fmla="*/ 515393 h 667010"/>
              <a:gd name="connsiteX255" fmla="*/ 457790 w 600075"/>
              <a:gd name="connsiteY255" fmla="*/ 574679 h 667010"/>
              <a:gd name="connsiteX256" fmla="*/ 460121 w 600075"/>
              <a:gd name="connsiteY256" fmla="*/ 577599 h 667010"/>
              <a:gd name="connsiteX257" fmla="*/ 458586 w 600075"/>
              <a:gd name="connsiteY257" fmla="*/ 575916 h 667010"/>
              <a:gd name="connsiteX258" fmla="*/ 463996 w 600075"/>
              <a:gd name="connsiteY258" fmla="*/ 593007 h 667010"/>
              <a:gd name="connsiteX259" fmla="*/ 443891 w 600075"/>
              <a:gd name="connsiteY259" fmla="*/ 568962 h 667010"/>
              <a:gd name="connsiteX260" fmla="*/ 432547 w 600075"/>
              <a:gd name="connsiteY260" fmla="*/ 555157 h 667010"/>
              <a:gd name="connsiteX261" fmla="*/ 435343 w 600075"/>
              <a:gd name="connsiteY261" fmla="*/ 556434 h 667010"/>
              <a:gd name="connsiteX262" fmla="*/ 423801 w 600075"/>
              <a:gd name="connsiteY262" fmla="*/ 547055 h 667010"/>
              <a:gd name="connsiteX263" fmla="*/ 423459 w 600075"/>
              <a:gd name="connsiteY263" fmla="*/ 549104 h 667010"/>
              <a:gd name="connsiteX264" fmla="*/ 421415 w 600075"/>
              <a:gd name="connsiteY264" fmla="*/ 544887 h 667010"/>
              <a:gd name="connsiteX265" fmla="*/ 422222 w 600075"/>
              <a:gd name="connsiteY265" fmla="*/ 545402 h 667010"/>
              <a:gd name="connsiteX266" fmla="*/ 416050 w 600075"/>
              <a:gd name="connsiteY266" fmla="*/ 534186 h 667010"/>
              <a:gd name="connsiteX267" fmla="*/ 403023 w 600075"/>
              <a:gd name="connsiteY267" fmla="*/ 515254 h 667010"/>
              <a:gd name="connsiteX268" fmla="*/ 416050 w 600075"/>
              <a:gd name="connsiteY268" fmla="*/ 534186 h 667010"/>
              <a:gd name="connsiteX269" fmla="*/ 421415 w 600075"/>
              <a:gd name="connsiteY269" fmla="*/ 544887 h 667010"/>
              <a:gd name="connsiteX270" fmla="*/ 395974 w 600075"/>
              <a:gd name="connsiteY270" fmla="*/ 511686 h 667010"/>
              <a:gd name="connsiteX271" fmla="*/ 403008 w 600075"/>
              <a:gd name="connsiteY271" fmla="*/ 515239 h 667010"/>
              <a:gd name="connsiteX272" fmla="*/ 399360 w 600075"/>
              <a:gd name="connsiteY272" fmla="*/ 509107 h 667010"/>
              <a:gd name="connsiteX273" fmla="*/ 406240 w 600075"/>
              <a:gd name="connsiteY273" fmla="*/ 514037 h 667010"/>
              <a:gd name="connsiteX274" fmla="*/ 401355 w 600075"/>
              <a:gd name="connsiteY274" fmla="*/ 508280 h 667010"/>
              <a:gd name="connsiteX275" fmla="*/ 406037 w 600075"/>
              <a:gd name="connsiteY275" fmla="*/ 510884 h 667010"/>
              <a:gd name="connsiteX276" fmla="*/ 397766 w 600075"/>
              <a:gd name="connsiteY276" fmla="*/ 495570 h 667010"/>
              <a:gd name="connsiteX277" fmla="*/ 399014 w 600075"/>
              <a:gd name="connsiteY277" fmla="*/ 507142 h 667010"/>
              <a:gd name="connsiteX278" fmla="*/ 375028 w 600075"/>
              <a:gd name="connsiteY278" fmla="*/ 476742 h 667010"/>
              <a:gd name="connsiteX279" fmla="*/ 370969 w 600075"/>
              <a:gd name="connsiteY279" fmla="*/ 465605 h 667010"/>
              <a:gd name="connsiteX280" fmla="*/ 368074 w 600075"/>
              <a:gd name="connsiteY280" fmla="*/ 452321 h 667010"/>
              <a:gd name="connsiteX281" fmla="*/ 390792 w 600075"/>
              <a:gd name="connsiteY281" fmla="*/ 485898 h 667010"/>
              <a:gd name="connsiteX282" fmla="*/ 361436 w 600075"/>
              <a:gd name="connsiteY282" fmla="*/ 436754 h 667010"/>
              <a:gd name="connsiteX283" fmla="*/ 377414 w 600075"/>
              <a:gd name="connsiteY283" fmla="*/ 454984 h 667010"/>
              <a:gd name="connsiteX284" fmla="*/ 375884 w 600075"/>
              <a:gd name="connsiteY284" fmla="*/ 449727 h 667010"/>
              <a:gd name="connsiteX285" fmla="*/ 379973 w 600075"/>
              <a:gd name="connsiteY285" fmla="*/ 451826 h 667010"/>
              <a:gd name="connsiteX286" fmla="*/ 370222 w 600075"/>
              <a:gd name="connsiteY286" fmla="*/ 434581 h 667010"/>
              <a:gd name="connsiteX287" fmla="*/ 344826 w 600075"/>
              <a:gd name="connsiteY287" fmla="*/ 392802 h 667010"/>
              <a:gd name="connsiteX288" fmla="*/ 364292 w 600075"/>
              <a:gd name="connsiteY288" fmla="*/ 422495 h 667010"/>
              <a:gd name="connsiteX289" fmla="*/ 350023 w 600075"/>
              <a:gd name="connsiteY289" fmla="*/ 394441 h 667010"/>
              <a:gd name="connsiteX290" fmla="*/ 349731 w 600075"/>
              <a:gd name="connsiteY290" fmla="*/ 388649 h 667010"/>
              <a:gd name="connsiteX291" fmla="*/ 345786 w 600075"/>
              <a:gd name="connsiteY291" fmla="*/ 385512 h 667010"/>
              <a:gd name="connsiteX292" fmla="*/ 349434 w 600075"/>
              <a:gd name="connsiteY292" fmla="*/ 388244 h 667010"/>
              <a:gd name="connsiteX293" fmla="*/ 344301 w 600075"/>
              <a:gd name="connsiteY293" fmla="*/ 380403 h 667010"/>
              <a:gd name="connsiteX294" fmla="*/ 343752 w 600075"/>
              <a:gd name="connsiteY294" fmla="*/ 381933 h 667010"/>
              <a:gd name="connsiteX295" fmla="*/ 338268 w 600075"/>
              <a:gd name="connsiteY295" fmla="*/ 373207 h 667010"/>
              <a:gd name="connsiteX296" fmla="*/ 342074 w 600075"/>
              <a:gd name="connsiteY296" fmla="*/ 376127 h 667010"/>
              <a:gd name="connsiteX297" fmla="*/ 327656 w 600075"/>
              <a:gd name="connsiteY297" fmla="*/ 347474 h 667010"/>
              <a:gd name="connsiteX298" fmla="*/ 306600 w 600075"/>
              <a:gd name="connsiteY298" fmla="*/ 303027 h 667010"/>
              <a:gd name="connsiteX299" fmla="*/ 311683 w 600075"/>
              <a:gd name="connsiteY299" fmla="*/ 323954 h 667010"/>
              <a:gd name="connsiteX300" fmla="*/ 301379 w 600075"/>
              <a:gd name="connsiteY300" fmla="*/ 311520 h 667010"/>
              <a:gd name="connsiteX301" fmla="*/ 312827 w 600075"/>
              <a:gd name="connsiteY301" fmla="*/ 339921 h 667010"/>
              <a:gd name="connsiteX302" fmla="*/ 296177 w 600075"/>
              <a:gd name="connsiteY302" fmla="*/ 312906 h 667010"/>
              <a:gd name="connsiteX303" fmla="*/ 354814 w 600075"/>
              <a:gd name="connsiteY303" fmla="*/ 428300 h 667010"/>
              <a:gd name="connsiteX304" fmla="*/ 349869 w 600075"/>
              <a:gd name="connsiteY304" fmla="*/ 423450 h 667010"/>
              <a:gd name="connsiteX305" fmla="*/ 365436 w 600075"/>
              <a:gd name="connsiteY305" fmla="*/ 450558 h 667010"/>
              <a:gd name="connsiteX306" fmla="*/ 332803 w 600075"/>
              <a:gd name="connsiteY306" fmla="*/ 398123 h 667010"/>
              <a:gd name="connsiteX307" fmla="*/ 331605 w 600075"/>
              <a:gd name="connsiteY307" fmla="*/ 397871 h 667010"/>
              <a:gd name="connsiteX308" fmla="*/ 340411 w 600075"/>
              <a:gd name="connsiteY308" fmla="*/ 421153 h 667010"/>
              <a:gd name="connsiteX309" fmla="*/ 340732 w 600075"/>
              <a:gd name="connsiteY309" fmla="*/ 422074 h 667010"/>
              <a:gd name="connsiteX310" fmla="*/ 340559 w 600075"/>
              <a:gd name="connsiteY310" fmla="*/ 421752 h 667010"/>
              <a:gd name="connsiteX311" fmla="*/ 340708 w 600075"/>
              <a:gd name="connsiteY311" fmla="*/ 422361 h 667010"/>
              <a:gd name="connsiteX312" fmla="*/ 375463 w 600075"/>
              <a:gd name="connsiteY312" fmla="*/ 480835 h 667010"/>
              <a:gd name="connsiteX313" fmla="*/ 349043 w 600075"/>
              <a:gd name="connsiteY313" fmla="*/ 457171 h 667010"/>
              <a:gd name="connsiteX314" fmla="*/ 353735 w 600075"/>
              <a:gd name="connsiteY314" fmla="*/ 456567 h 667010"/>
              <a:gd name="connsiteX315" fmla="*/ 308179 w 600075"/>
              <a:gd name="connsiteY315" fmla="*/ 367406 h 667010"/>
              <a:gd name="connsiteX316" fmla="*/ 325790 w 600075"/>
              <a:gd name="connsiteY316" fmla="*/ 401786 h 667010"/>
              <a:gd name="connsiteX317" fmla="*/ 308050 w 600075"/>
              <a:gd name="connsiteY317" fmla="*/ 381319 h 667010"/>
              <a:gd name="connsiteX318" fmla="*/ 307833 w 600075"/>
              <a:gd name="connsiteY318" fmla="*/ 382472 h 667010"/>
              <a:gd name="connsiteX319" fmla="*/ 290475 w 600075"/>
              <a:gd name="connsiteY319" fmla="*/ 350003 h 667010"/>
              <a:gd name="connsiteX320" fmla="*/ 291093 w 600075"/>
              <a:gd name="connsiteY320" fmla="*/ 350543 h 667010"/>
              <a:gd name="connsiteX321" fmla="*/ 247443 w 600075"/>
              <a:gd name="connsiteY321" fmla="*/ 262936 h 667010"/>
              <a:gd name="connsiteX322" fmla="*/ 247874 w 600075"/>
              <a:gd name="connsiteY322" fmla="*/ 274340 h 667010"/>
              <a:gd name="connsiteX323" fmla="*/ 248017 w 600075"/>
              <a:gd name="connsiteY323" fmla="*/ 275433 h 667010"/>
              <a:gd name="connsiteX324" fmla="*/ 281085 w 600075"/>
              <a:gd name="connsiteY324" fmla="*/ 348088 h 667010"/>
              <a:gd name="connsiteX325" fmla="*/ 280674 w 600075"/>
              <a:gd name="connsiteY325" fmla="*/ 347113 h 667010"/>
              <a:gd name="connsiteX326" fmla="*/ 291113 w 600075"/>
              <a:gd name="connsiteY326" fmla="*/ 363862 h 667010"/>
              <a:gd name="connsiteX327" fmla="*/ 290188 w 600075"/>
              <a:gd name="connsiteY327" fmla="*/ 362778 h 667010"/>
              <a:gd name="connsiteX328" fmla="*/ 310144 w 600075"/>
              <a:gd name="connsiteY328" fmla="*/ 394782 h 667010"/>
              <a:gd name="connsiteX329" fmla="*/ 330952 w 600075"/>
              <a:gd name="connsiteY329" fmla="*/ 428429 h 667010"/>
              <a:gd name="connsiteX330" fmla="*/ 335273 w 600075"/>
              <a:gd name="connsiteY330" fmla="*/ 435413 h 667010"/>
              <a:gd name="connsiteX331" fmla="*/ 368019 w 600075"/>
              <a:gd name="connsiteY331" fmla="*/ 497005 h 667010"/>
              <a:gd name="connsiteX332" fmla="*/ 348553 w 600075"/>
              <a:gd name="connsiteY332" fmla="*/ 470619 h 667010"/>
              <a:gd name="connsiteX333" fmla="*/ 353280 w 600075"/>
              <a:gd name="connsiteY333" fmla="*/ 481379 h 667010"/>
              <a:gd name="connsiteX334" fmla="*/ 341668 w 600075"/>
              <a:gd name="connsiteY334" fmla="*/ 463705 h 667010"/>
              <a:gd name="connsiteX335" fmla="*/ 350008 w 600075"/>
              <a:gd name="connsiteY335" fmla="*/ 468867 h 667010"/>
              <a:gd name="connsiteX336" fmla="*/ 333595 w 600075"/>
              <a:gd name="connsiteY336" fmla="*/ 449158 h 667010"/>
              <a:gd name="connsiteX337" fmla="*/ 338673 w 600075"/>
              <a:gd name="connsiteY337" fmla="*/ 453929 h 667010"/>
              <a:gd name="connsiteX338" fmla="*/ 333674 w 600075"/>
              <a:gd name="connsiteY338" fmla="*/ 443822 h 667010"/>
              <a:gd name="connsiteX339" fmla="*/ 303467 w 600075"/>
              <a:gd name="connsiteY339" fmla="*/ 404340 h 667010"/>
              <a:gd name="connsiteX340" fmla="*/ 264351 w 600075"/>
              <a:gd name="connsiteY340" fmla="*/ 332581 h 667010"/>
              <a:gd name="connsiteX341" fmla="*/ 199883 w 600075"/>
              <a:gd name="connsiteY341" fmla="*/ 203125 h 667010"/>
              <a:gd name="connsiteX342" fmla="*/ 174026 w 600075"/>
              <a:gd name="connsiteY342" fmla="*/ 261654 h 667010"/>
              <a:gd name="connsiteX343" fmla="*/ 175209 w 600075"/>
              <a:gd name="connsiteY343" fmla="*/ 264906 h 667010"/>
              <a:gd name="connsiteX344" fmla="*/ 180575 w 600075"/>
              <a:gd name="connsiteY344" fmla="*/ 257115 h 667010"/>
              <a:gd name="connsiteX345" fmla="*/ 181480 w 600075"/>
              <a:gd name="connsiteY345" fmla="*/ 253764 h 667010"/>
              <a:gd name="connsiteX346" fmla="*/ 182099 w 600075"/>
              <a:gd name="connsiteY346" fmla="*/ 254903 h 667010"/>
              <a:gd name="connsiteX347" fmla="*/ 192632 w 600075"/>
              <a:gd name="connsiteY347" fmla="*/ 243192 h 667010"/>
              <a:gd name="connsiteX348" fmla="*/ 171685 w 600075"/>
              <a:gd name="connsiteY348" fmla="*/ 284090 h 667010"/>
              <a:gd name="connsiteX349" fmla="*/ 181931 w 600075"/>
              <a:gd name="connsiteY349" fmla="*/ 269751 h 667010"/>
              <a:gd name="connsiteX350" fmla="*/ 181000 w 600075"/>
              <a:gd name="connsiteY350" fmla="*/ 281734 h 667010"/>
              <a:gd name="connsiteX351" fmla="*/ 178704 w 600075"/>
              <a:gd name="connsiteY351" fmla="*/ 289718 h 667010"/>
              <a:gd name="connsiteX352" fmla="*/ 171170 w 600075"/>
              <a:gd name="connsiteY352" fmla="*/ 314302 h 667010"/>
              <a:gd name="connsiteX353" fmla="*/ 170438 w 600075"/>
              <a:gd name="connsiteY353" fmla="*/ 300092 h 667010"/>
              <a:gd name="connsiteX354" fmla="*/ 147601 w 600075"/>
              <a:gd name="connsiteY354" fmla="*/ 343544 h 667010"/>
              <a:gd name="connsiteX355" fmla="*/ 151080 w 600075"/>
              <a:gd name="connsiteY355" fmla="*/ 337590 h 667010"/>
              <a:gd name="connsiteX356" fmla="*/ 141018 w 600075"/>
              <a:gd name="connsiteY356" fmla="*/ 342406 h 667010"/>
              <a:gd name="connsiteX357" fmla="*/ 131505 w 600075"/>
              <a:gd name="connsiteY357" fmla="*/ 350548 h 667010"/>
              <a:gd name="connsiteX358" fmla="*/ 120309 w 600075"/>
              <a:gd name="connsiteY358" fmla="*/ 344039 h 667010"/>
              <a:gd name="connsiteX359" fmla="*/ 111320 w 600075"/>
              <a:gd name="connsiteY359" fmla="*/ 342312 h 667010"/>
              <a:gd name="connsiteX360" fmla="*/ 90404 w 600075"/>
              <a:gd name="connsiteY360" fmla="*/ 337199 h 667010"/>
              <a:gd name="connsiteX361" fmla="*/ 87384 w 600075"/>
              <a:gd name="connsiteY361" fmla="*/ 344648 h 667010"/>
              <a:gd name="connsiteX362" fmla="*/ 78678 w 600075"/>
              <a:gd name="connsiteY362" fmla="*/ 329710 h 667010"/>
              <a:gd name="connsiteX363" fmla="*/ 70739 w 600075"/>
              <a:gd name="connsiteY363" fmla="*/ 337293 h 667010"/>
              <a:gd name="connsiteX364" fmla="*/ 60766 w 600075"/>
              <a:gd name="connsiteY364" fmla="*/ 320727 h 667010"/>
              <a:gd name="connsiteX365" fmla="*/ 58029 w 600075"/>
              <a:gd name="connsiteY365" fmla="*/ 327463 h 667010"/>
              <a:gd name="connsiteX366" fmla="*/ 50555 w 600075"/>
              <a:gd name="connsiteY366" fmla="*/ 309417 h 667010"/>
              <a:gd name="connsiteX367" fmla="*/ 41888 w 600075"/>
              <a:gd name="connsiteY367" fmla="*/ 313649 h 667010"/>
              <a:gd name="connsiteX368" fmla="*/ 34815 w 600075"/>
              <a:gd name="connsiteY368" fmla="*/ 304289 h 667010"/>
              <a:gd name="connsiteX369" fmla="*/ 28999 w 600075"/>
              <a:gd name="connsiteY369" fmla="*/ 312134 h 667010"/>
              <a:gd name="connsiteX370" fmla="*/ 16507 w 600075"/>
              <a:gd name="connsiteY370" fmla="*/ 297498 h 667010"/>
              <a:gd name="connsiteX371" fmla="*/ 19348 w 600075"/>
              <a:gd name="connsiteY371" fmla="*/ 281873 h 667010"/>
              <a:gd name="connsiteX372" fmla="*/ 11468 w 600075"/>
              <a:gd name="connsiteY372" fmla="*/ 297672 h 667010"/>
              <a:gd name="connsiteX373" fmla="*/ 16413 w 600075"/>
              <a:gd name="connsiteY373" fmla="*/ 255858 h 667010"/>
              <a:gd name="connsiteX374" fmla="*/ -277 w 600075"/>
              <a:gd name="connsiteY374" fmla="*/ 283076 h 667010"/>
              <a:gd name="connsiteX375" fmla="*/ 25069 w 600075"/>
              <a:gd name="connsiteY375" fmla="*/ 231338 h 667010"/>
              <a:gd name="connsiteX376" fmla="*/ 44189 w 600075"/>
              <a:gd name="connsiteY376" fmla="*/ 209891 h 667010"/>
              <a:gd name="connsiteX377" fmla="*/ 65656 w 600075"/>
              <a:gd name="connsiteY377" fmla="*/ 166934 h 667010"/>
              <a:gd name="connsiteX378" fmla="*/ 45457 w 600075"/>
              <a:gd name="connsiteY378" fmla="*/ 201299 h 667010"/>
              <a:gd name="connsiteX379" fmla="*/ 56920 w 600075"/>
              <a:gd name="connsiteY379" fmla="*/ 176170 h 667010"/>
              <a:gd name="connsiteX380" fmla="*/ 93319 w 600075"/>
              <a:gd name="connsiteY380" fmla="*/ 82930 h 667010"/>
              <a:gd name="connsiteX381" fmla="*/ 85355 w 600075"/>
              <a:gd name="connsiteY381" fmla="*/ 105416 h 667010"/>
              <a:gd name="connsiteX382" fmla="*/ 118438 w 600075"/>
              <a:gd name="connsiteY382" fmla="*/ 31133 h 667010"/>
              <a:gd name="connsiteX383" fmla="*/ 102792 w 600075"/>
              <a:gd name="connsiteY383" fmla="*/ 62696 h 667010"/>
              <a:gd name="connsiteX384" fmla="*/ 122897 w 600075"/>
              <a:gd name="connsiteY384" fmla="*/ 20318 h 667010"/>
              <a:gd name="connsiteX385" fmla="*/ 119324 w 600075"/>
              <a:gd name="connsiteY385" fmla="*/ 29416 h 667010"/>
              <a:gd name="connsiteX386" fmla="*/ 144641 w 600075"/>
              <a:gd name="connsiteY386" fmla="*/ 1663 h 667010"/>
              <a:gd name="connsiteX387" fmla="*/ 188222 w 600075"/>
              <a:gd name="connsiteY387" fmla="*/ 4390 h 667010"/>
              <a:gd name="connsiteX388" fmla="*/ 238237 w 600075"/>
              <a:gd name="connsiteY388" fmla="*/ 25109 h 667010"/>
              <a:gd name="connsiteX389" fmla="*/ 272978 w 600075"/>
              <a:gd name="connsiteY389" fmla="*/ 52782 h 667010"/>
              <a:gd name="connsiteX390" fmla="*/ 298820 w 600075"/>
              <a:gd name="connsiteY390" fmla="*/ 103115 h 667010"/>
              <a:gd name="connsiteX391" fmla="*/ 349948 w 600075"/>
              <a:gd name="connsiteY391" fmla="*/ 211267 h 667010"/>
              <a:gd name="connsiteX392" fmla="*/ 343974 w 600075"/>
              <a:gd name="connsiteY392" fmla="*/ 206461 h 667010"/>
              <a:gd name="connsiteX393" fmla="*/ 352146 w 600075"/>
              <a:gd name="connsiteY393" fmla="*/ 229437 h 667010"/>
              <a:gd name="connsiteX394" fmla="*/ 339936 w 600075"/>
              <a:gd name="connsiteY394" fmla="*/ 217518 h 667010"/>
              <a:gd name="connsiteX395" fmla="*/ 349696 w 600075"/>
              <a:gd name="connsiteY395" fmla="*/ 239213 h 667010"/>
              <a:gd name="connsiteX396" fmla="*/ 322419 w 600075"/>
              <a:gd name="connsiteY396" fmla="*/ 184347 h 667010"/>
              <a:gd name="connsiteX397" fmla="*/ 343767 w 600075"/>
              <a:gd name="connsiteY397" fmla="*/ 240133 h 667010"/>
              <a:gd name="connsiteX398" fmla="*/ 326285 w 600075"/>
              <a:gd name="connsiteY398" fmla="*/ 209644 h 667010"/>
              <a:gd name="connsiteX399" fmla="*/ 345969 w 600075"/>
              <a:gd name="connsiteY399" fmla="*/ 264015 h 667010"/>
              <a:gd name="connsiteX400" fmla="*/ 347013 w 600075"/>
              <a:gd name="connsiteY400" fmla="*/ 265648 h 667010"/>
              <a:gd name="connsiteX401" fmla="*/ 347013 w 600075"/>
              <a:gd name="connsiteY401" fmla="*/ 265653 h 667010"/>
              <a:gd name="connsiteX402" fmla="*/ 358041 w 600075"/>
              <a:gd name="connsiteY402" fmla="*/ 290881 h 667010"/>
              <a:gd name="connsiteX403" fmla="*/ 401637 w 600075"/>
              <a:gd name="connsiteY403" fmla="*/ 371019 h 667010"/>
              <a:gd name="connsiteX404" fmla="*/ 428043 w 600075"/>
              <a:gd name="connsiteY404" fmla="*/ 424752 h 667010"/>
              <a:gd name="connsiteX405" fmla="*/ 418500 w 600075"/>
              <a:gd name="connsiteY405" fmla="*/ 409670 h 667010"/>
              <a:gd name="connsiteX406" fmla="*/ 406532 w 600075"/>
              <a:gd name="connsiteY406" fmla="*/ 394055 h 667010"/>
              <a:gd name="connsiteX407" fmla="*/ 417901 w 600075"/>
              <a:gd name="connsiteY407" fmla="*/ 408715 h 667010"/>
              <a:gd name="connsiteX408" fmla="*/ 393198 w 600075"/>
              <a:gd name="connsiteY408" fmla="*/ 369019 h 667010"/>
              <a:gd name="connsiteX409" fmla="*/ 422895 w 600075"/>
              <a:gd name="connsiteY409" fmla="*/ 426340 h 667010"/>
              <a:gd name="connsiteX410" fmla="*/ 423707 w 600075"/>
              <a:gd name="connsiteY410" fmla="*/ 418634 h 667010"/>
              <a:gd name="connsiteX411" fmla="*/ 429631 w 600075"/>
              <a:gd name="connsiteY411" fmla="*/ 427350 h 667010"/>
              <a:gd name="connsiteX412" fmla="*/ 428038 w 600075"/>
              <a:gd name="connsiteY412" fmla="*/ 424752 h 667010"/>
              <a:gd name="connsiteX413" fmla="*/ 433210 w 600075"/>
              <a:gd name="connsiteY413" fmla="*/ 432240 h 667010"/>
              <a:gd name="connsiteX414" fmla="*/ 432685 w 600075"/>
              <a:gd name="connsiteY414" fmla="*/ 431632 h 667010"/>
              <a:gd name="connsiteX415" fmla="*/ 466991 w 600075"/>
              <a:gd name="connsiteY415" fmla="*/ 491977 h 667010"/>
              <a:gd name="connsiteX416" fmla="*/ 491432 w 600075"/>
              <a:gd name="connsiteY416" fmla="*/ 526673 h 667010"/>
              <a:gd name="connsiteX417" fmla="*/ 488482 w 600075"/>
              <a:gd name="connsiteY417" fmla="*/ 526292 h 667010"/>
              <a:gd name="connsiteX418" fmla="*/ 500450 w 600075"/>
              <a:gd name="connsiteY418" fmla="*/ 545160 h 667010"/>
              <a:gd name="connsiteX419" fmla="*/ 506172 w 600075"/>
              <a:gd name="connsiteY419" fmla="*/ 556296 h 667010"/>
              <a:gd name="connsiteX420" fmla="*/ 525841 w 600075"/>
              <a:gd name="connsiteY420" fmla="*/ 578569 h 667010"/>
              <a:gd name="connsiteX421" fmla="*/ 515373 w 600075"/>
              <a:gd name="connsiteY421" fmla="*/ 569769 h 667010"/>
              <a:gd name="connsiteX422" fmla="*/ 505097 w 600075"/>
              <a:gd name="connsiteY422" fmla="*/ 563047 h 667010"/>
              <a:gd name="connsiteX423" fmla="*/ 510334 w 600075"/>
              <a:gd name="connsiteY423" fmla="*/ 570877 h 667010"/>
              <a:gd name="connsiteX424" fmla="*/ 480850 w 600075"/>
              <a:gd name="connsiteY424" fmla="*/ 542521 h 667010"/>
              <a:gd name="connsiteX425" fmla="*/ 516447 w 600075"/>
              <a:gd name="connsiteY425" fmla="*/ 593774 h 667010"/>
              <a:gd name="connsiteX426" fmla="*/ 505701 w 600075"/>
              <a:gd name="connsiteY426" fmla="*/ 587161 h 667010"/>
              <a:gd name="connsiteX427" fmla="*/ 515600 w 600075"/>
              <a:gd name="connsiteY427" fmla="*/ 603163 h 667010"/>
              <a:gd name="connsiteX428" fmla="*/ 515586 w 600075"/>
              <a:gd name="connsiteY428" fmla="*/ 603193 h 667010"/>
              <a:gd name="connsiteX429" fmla="*/ 358041 w 600075"/>
              <a:gd name="connsiteY429" fmla="*/ 290891 h 667010"/>
              <a:gd name="connsiteX430" fmla="*/ 358566 w 600075"/>
              <a:gd name="connsiteY430" fmla="*/ 286307 h 667010"/>
              <a:gd name="connsiteX431" fmla="*/ 362699 w 600075"/>
              <a:gd name="connsiteY431" fmla="*/ 298384 h 667010"/>
              <a:gd name="connsiteX432" fmla="*/ 358041 w 600075"/>
              <a:gd name="connsiteY432" fmla="*/ 290891 h 667010"/>
              <a:gd name="connsiteX433" fmla="*/ 347013 w 600075"/>
              <a:gd name="connsiteY433" fmla="*/ 265653 h 667010"/>
              <a:gd name="connsiteX434" fmla="*/ 346761 w 600075"/>
              <a:gd name="connsiteY434" fmla="*/ 265222 h 667010"/>
              <a:gd name="connsiteX435" fmla="*/ 347013 w 600075"/>
              <a:gd name="connsiteY435" fmla="*/ 265653 h 667010"/>
              <a:gd name="connsiteX436" fmla="*/ 343767 w 600075"/>
              <a:gd name="connsiteY436" fmla="*/ 240138 h 667010"/>
              <a:gd name="connsiteX437" fmla="*/ 356645 w 600075"/>
              <a:gd name="connsiteY437" fmla="*/ 265267 h 667010"/>
              <a:gd name="connsiteX438" fmla="*/ 343767 w 600075"/>
              <a:gd name="connsiteY438" fmla="*/ 240138 h 667010"/>
              <a:gd name="connsiteX439" fmla="*/ 356645 w 600075"/>
              <a:gd name="connsiteY439" fmla="*/ 265267 h 667010"/>
              <a:gd name="connsiteX440" fmla="*/ 359625 w 600075"/>
              <a:gd name="connsiteY440" fmla="*/ 270939 h 667010"/>
              <a:gd name="connsiteX441" fmla="*/ 367079 w 600075"/>
              <a:gd name="connsiteY441" fmla="*/ 291787 h 667010"/>
              <a:gd name="connsiteX442" fmla="*/ 356645 w 600075"/>
              <a:gd name="connsiteY442" fmla="*/ 265267 h 667010"/>
              <a:gd name="connsiteX443" fmla="*/ 375463 w 600075"/>
              <a:gd name="connsiteY443" fmla="*/ 480840 h 667010"/>
              <a:gd name="connsiteX444" fmla="*/ 377117 w 600075"/>
              <a:gd name="connsiteY444" fmla="*/ 485280 h 667010"/>
              <a:gd name="connsiteX445" fmla="*/ 375463 w 600075"/>
              <a:gd name="connsiteY445" fmla="*/ 480840 h 667010"/>
              <a:gd name="connsiteX446" fmla="*/ 423464 w 600075"/>
              <a:gd name="connsiteY446" fmla="*/ 549109 h 667010"/>
              <a:gd name="connsiteX447" fmla="*/ 430364 w 600075"/>
              <a:gd name="connsiteY447" fmla="*/ 563023 h 667010"/>
              <a:gd name="connsiteX448" fmla="*/ 423464 w 600075"/>
              <a:gd name="connsiteY448" fmla="*/ 549109 h 667010"/>
              <a:gd name="connsiteX449" fmla="*/ 550435 w 600075"/>
              <a:gd name="connsiteY449" fmla="*/ 600035 h 667010"/>
              <a:gd name="connsiteX450" fmla="*/ 546624 w 600075"/>
              <a:gd name="connsiteY450" fmla="*/ 594061 h 667010"/>
              <a:gd name="connsiteX451" fmla="*/ 550762 w 600075"/>
              <a:gd name="connsiteY451" fmla="*/ 600035 h 667010"/>
              <a:gd name="connsiteX452" fmla="*/ 550440 w 600075"/>
              <a:gd name="connsiteY452" fmla="*/ 600035 h 667010"/>
              <a:gd name="connsiteX453" fmla="*/ 484438 w 600075"/>
              <a:gd name="connsiteY453" fmla="*/ 599763 h 667010"/>
              <a:gd name="connsiteX454" fmla="*/ 483176 w 600075"/>
              <a:gd name="connsiteY454" fmla="*/ 597961 h 667010"/>
              <a:gd name="connsiteX455" fmla="*/ 481448 w 600075"/>
              <a:gd name="connsiteY455" fmla="*/ 597184 h 667010"/>
              <a:gd name="connsiteX456" fmla="*/ 478335 w 600075"/>
              <a:gd name="connsiteY456" fmla="*/ 591359 h 667010"/>
              <a:gd name="connsiteX457" fmla="*/ 483824 w 600075"/>
              <a:gd name="connsiteY457" fmla="*/ 598179 h 667010"/>
              <a:gd name="connsiteX458" fmla="*/ 484438 w 600075"/>
              <a:gd name="connsiteY458" fmla="*/ 599763 h 667010"/>
              <a:gd name="connsiteX459" fmla="*/ 477434 w 600075"/>
              <a:gd name="connsiteY459" fmla="*/ 599550 h 667010"/>
              <a:gd name="connsiteX460" fmla="*/ 462977 w 600075"/>
              <a:gd name="connsiteY460" fmla="*/ 578623 h 667010"/>
              <a:gd name="connsiteX461" fmla="*/ 473287 w 600075"/>
              <a:gd name="connsiteY461" fmla="*/ 589557 h 667010"/>
              <a:gd name="connsiteX462" fmla="*/ 465951 w 600075"/>
              <a:gd name="connsiteY462" fmla="*/ 577460 h 667010"/>
              <a:gd name="connsiteX463" fmla="*/ 475578 w 600075"/>
              <a:gd name="connsiteY463" fmla="*/ 592754 h 667010"/>
              <a:gd name="connsiteX464" fmla="*/ 477360 w 600075"/>
              <a:gd name="connsiteY464" fmla="*/ 595947 h 667010"/>
              <a:gd name="connsiteX465" fmla="*/ 477885 w 600075"/>
              <a:gd name="connsiteY465" fmla="*/ 597565 h 667010"/>
              <a:gd name="connsiteX466" fmla="*/ 477434 w 600075"/>
              <a:gd name="connsiteY466" fmla="*/ 599550 h 667010"/>
              <a:gd name="connsiteX467" fmla="*/ 458408 w 600075"/>
              <a:gd name="connsiteY467" fmla="*/ 598347 h 667010"/>
              <a:gd name="connsiteX468" fmla="*/ 443030 w 600075"/>
              <a:gd name="connsiteY468" fmla="*/ 580781 h 667010"/>
              <a:gd name="connsiteX469" fmla="*/ 430374 w 600075"/>
              <a:gd name="connsiteY469" fmla="*/ 563032 h 667010"/>
              <a:gd name="connsiteX470" fmla="*/ 459799 w 600075"/>
              <a:gd name="connsiteY470" fmla="*/ 598253 h 667010"/>
              <a:gd name="connsiteX471" fmla="*/ 458408 w 600075"/>
              <a:gd name="connsiteY471" fmla="*/ 598347 h 667010"/>
              <a:gd name="connsiteX472" fmla="*/ 523693 w 600075"/>
              <a:gd name="connsiteY472" fmla="*/ 598258 h 667010"/>
              <a:gd name="connsiteX473" fmla="*/ 517758 w 600075"/>
              <a:gd name="connsiteY473" fmla="*/ 591918 h 667010"/>
              <a:gd name="connsiteX474" fmla="*/ 523693 w 600075"/>
              <a:gd name="connsiteY474" fmla="*/ 598258 h 667010"/>
              <a:gd name="connsiteX475" fmla="*/ 437739 w 600075"/>
              <a:gd name="connsiteY475" fmla="*/ 596457 h 667010"/>
              <a:gd name="connsiteX476" fmla="*/ 390312 w 600075"/>
              <a:gd name="connsiteY476" fmla="*/ 543600 h 667010"/>
              <a:gd name="connsiteX477" fmla="*/ 389377 w 600075"/>
              <a:gd name="connsiteY477" fmla="*/ 544412 h 667010"/>
              <a:gd name="connsiteX478" fmla="*/ 388931 w 600075"/>
              <a:gd name="connsiteY478" fmla="*/ 541655 h 667010"/>
              <a:gd name="connsiteX479" fmla="*/ 377424 w 600075"/>
              <a:gd name="connsiteY479" fmla="*/ 516135 h 667010"/>
              <a:gd name="connsiteX480" fmla="*/ 392198 w 600075"/>
              <a:gd name="connsiteY480" fmla="*/ 535503 h 667010"/>
              <a:gd name="connsiteX481" fmla="*/ 397212 w 600075"/>
              <a:gd name="connsiteY481" fmla="*/ 533310 h 667010"/>
              <a:gd name="connsiteX482" fmla="*/ 388377 w 600075"/>
              <a:gd name="connsiteY482" fmla="*/ 514438 h 667010"/>
              <a:gd name="connsiteX483" fmla="*/ 386783 w 600075"/>
              <a:gd name="connsiteY483" fmla="*/ 511191 h 667010"/>
              <a:gd name="connsiteX484" fmla="*/ 432408 w 600075"/>
              <a:gd name="connsiteY484" fmla="*/ 571862 h 667010"/>
              <a:gd name="connsiteX485" fmla="*/ 400964 w 600075"/>
              <a:gd name="connsiteY485" fmla="*/ 536681 h 667010"/>
              <a:gd name="connsiteX486" fmla="*/ 400949 w 600075"/>
              <a:gd name="connsiteY486" fmla="*/ 536701 h 667010"/>
              <a:gd name="connsiteX487" fmla="*/ 402993 w 600075"/>
              <a:gd name="connsiteY487" fmla="*/ 544546 h 667010"/>
              <a:gd name="connsiteX488" fmla="*/ 395158 w 600075"/>
              <a:gd name="connsiteY488" fmla="*/ 538398 h 667010"/>
              <a:gd name="connsiteX489" fmla="*/ 437739 w 600075"/>
              <a:gd name="connsiteY489" fmla="*/ 596452 h 667010"/>
              <a:gd name="connsiteX490" fmla="*/ 432408 w 600075"/>
              <a:gd name="connsiteY490" fmla="*/ 571862 h 667010"/>
              <a:gd name="connsiteX491" fmla="*/ 432517 w 600075"/>
              <a:gd name="connsiteY491" fmla="*/ 572095 h 667010"/>
              <a:gd name="connsiteX492" fmla="*/ 432408 w 600075"/>
              <a:gd name="connsiteY492" fmla="*/ 571862 h 667010"/>
              <a:gd name="connsiteX493" fmla="*/ 532290 w 600075"/>
              <a:gd name="connsiteY493" fmla="*/ 595467 h 667010"/>
              <a:gd name="connsiteX494" fmla="*/ 530202 w 600075"/>
              <a:gd name="connsiteY494" fmla="*/ 594710 h 667010"/>
              <a:gd name="connsiteX495" fmla="*/ 532290 w 600075"/>
              <a:gd name="connsiteY495" fmla="*/ 595467 h 667010"/>
              <a:gd name="connsiteX496" fmla="*/ 517258 w 600075"/>
              <a:gd name="connsiteY496" fmla="*/ 591344 h 667010"/>
              <a:gd name="connsiteX497" fmla="*/ 516457 w 600075"/>
              <a:gd name="connsiteY497" fmla="*/ 583875 h 667010"/>
              <a:gd name="connsiteX498" fmla="*/ 517258 w 600075"/>
              <a:gd name="connsiteY498" fmla="*/ 591344 h 667010"/>
              <a:gd name="connsiteX499" fmla="*/ 481196 w 600075"/>
              <a:gd name="connsiteY499" fmla="*/ 589463 h 667010"/>
              <a:gd name="connsiteX500" fmla="*/ 475484 w 600075"/>
              <a:gd name="connsiteY500" fmla="*/ 581093 h 667010"/>
              <a:gd name="connsiteX501" fmla="*/ 481196 w 600075"/>
              <a:gd name="connsiteY501" fmla="*/ 589463 h 667010"/>
              <a:gd name="connsiteX502" fmla="*/ 540056 w 600075"/>
              <a:gd name="connsiteY502" fmla="*/ 587993 h 667010"/>
              <a:gd name="connsiteX503" fmla="*/ 532043 w 600075"/>
              <a:gd name="connsiteY503" fmla="*/ 575698 h 667010"/>
              <a:gd name="connsiteX504" fmla="*/ 541303 w 600075"/>
              <a:gd name="connsiteY504" fmla="*/ 587404 h 667010"/>
              <a:gd name="connsiteX505" fmla="*/ 540056 w 600075"/>
              <a:gd name="connsiteY505" fmla="*/ 587993 h 667010"/>
              <a:gd name="connsiteX506" fmla="*/ 525895 w 600075"/>
              <a:gd name="connsiteY506" fmla="*/ 587879 h 667010"/>
              <a:gd name="connsiteX507" fmla="*/ 521664 w 600075"/>
              <a:gd name="connsiteY507" fmla="*/ 582954 h 667010"/>
              <a:gd name="connsiteX508" fmla="*/ 525895 w 600075"/>
              <a:gd name="connsiteY508" fmla="*/ 587879 h 667010"/>
              <a:gd name="connsiteX509" fmla="*/ 491709 w 600075"/>
              <a:gd name="connsiteY509" fmla="*/ 586117 h 667010"/>
              <a:gd name="connsiteX510" fmla="*/ 484745 w 600075"/>
              <a:gd name="connsiteY510" fmla="*/ 575797 h 667010"/>
              <a:gd name="connsiteX511" fmla="*/ 491709 w 600075"/>
              <a:gd name="connsiteY511" fmla="*/ 586117 h 667010"/>
              <a:gd name="connsiteX512" fmla="*/ 513492 w 600075"/>
              <a:gd name="connsiteY512" fmla="*/ 584142 h 667010"/>
              <a:gd name="connsiteX513" fmla="*/ 513492 w 600075"/>
              <a:gd name="connsiteY513" fmla="*/ 584142 h 667010"/>
              <a:gd name="connsiteX514" fmla="*/ 511972 w 600075"/>
              <a:gd name="connsiteY514" fmla="*/ 582147 h 667010"/>
              <a:gd name="connsiteX515" fmla="*/ 506597 w 600075"/>
              <a:gd name="connsiteY515" fmla="*/ 575797 h 667010"/>
              <a:gd name="connsiteX516" fmla="*/ 511972 w 600075"/>
              <a:gd name="connsiteY516" fmla="*/ 582147 h 667010"/>
              <a:gd name="connsiteX517" fmla="*/ 438843 w 600075"/>
              <a:gd name="connsiteY517" fmla="*/ 580069 h 667010"/>
              <a:gd name="connsiteX518" fmla="*/ 437338 w 600075"/>
              <a:gd name="connsiteY518" fmla="*/ 578599 h 667010"/>
              <a:gd name="connsiteX519" fmla="*/ 438843 w 600075"/>
              <a:gd name="connsiteY519" fmla="*/ 580069 h 667010"/>
              <a:gd name="connsiteX520" fmla="*/ 513625 w 600075"/>
              <a:gd name="connsiteY520" fmla="*/ 577648 h 667010"/>
              <a:gd name="connsiteX521" fmla="*/ 513002 w 600075"/>
              <a:gd name="connsiteY521" fmla="*/ 575357 h 667010"/>
              <a:gd name="connsiteX522" fmla="*/ 513625 w 600075"/>
              <a:gd name="connsiteY522" fmla="*/ 577648 h 667010"/>
              <a:gd name="connsiteX523" fmla="*/ 414045 w 600075"/>
              <a:gd name="connsiteY523" fmla="*/ 577416 h 667010"/>
              <a:gd name="connsiteX524" fmla="*/ 414372 w 600075"/>
              <a:gd name="connsiteY524" fmla="*/ 577386 h 667010"/>
              <a:gd name="connsiteX525" fmla="*/ 414045 w 600075"/>
              <a:gd name="connsiteY525" fmla="*/ 577416 h 667010"/>
              <a:gd name="connsiteX526" fmla="*/ 531538 w 600075"/>
              <a:gd name="connsiteY526" fmla="*/ 574248 h 667010"/>
              <a:gd name="connsiteX527" fmla="*/ 527613 w 600075"/>
              <a:gd name="connsiteY527" fmla="*/ 568259 h 667010"/>
              <a:gd name="connsiteX528" fmla="*/ 531538 w 600075"/>
              <a:gd name="connsiteY528" fmla="*/ 574248 h 667010"/>
              <a:gd name="connsiteX529" fmla="*/ 410581 w 600075"/>
              <a:gd name="connsiteY529" fmla="*/ 571318 h 667010"/>
              <a:gd name="connsiteX530" fmla="*/ 408230 w 600075"/>
              <a:gd name="connsiteY530" fmla="*/ 568368 h 667010"/>
              <a:gd name="connsiteX531" fmla="*/ 410581 w 600075"/>
              <a:gd name="connsiteY531" fmla="*/ 571318 h 667010"/>
              <a:gd name="connsiteX532" fmla="*/ 472663 w 600075"/>
              <a:gd name="connsiteY532" fmla="*/ 566057 h 667010"/>
              <a:gd name="connsiteX533" fmla="*/ 471916 w 600075"/>
              <a:gd name="connsiteY533" fmla="*/ 565467 h 667010"/>
              <a:gd name="connsiteX534" fmla="*/ 472663 w 600075"/>
              <a:gd name="connsiteY534" fmla="*/ 566057 h 667010"/>
              <a:gd name="connsiteX535" fmla="*/ 471916 w 600075"/>
              <a:gd name="connsiteY535" fmla="*/ 565467 h 667010"/>
              <a:gd name="connsiteX536" fmla="*/ 468575 w 600075"/>
              <a:gd name="connsiteY536" fmla="*/ 562240 h 667010"/>
              <a:gd name="connsiteX537" fmla="*/ 471916 w 600075"/>
              <a:gd name="connsiteY537" fmla="*/ 565467 h 667010"/>
              <a:gd name="connsiteX538" fmla="*/ 462997 w 600075"/>
              <a:gd name="connsiteY538" fmla="*/ 562696 h 667010"/>
              <a:gd name="connsiteX539" fmla="*/ 461957 w 600075"/>
              <a:gd name="connsiteY539" fmla="*/ 561785 h 667010"/>
              <a:gd name="connsiteX540" fmla="*/ 459017 w 600075"/>
              <a:gd name="connsiteY540" fmla="*/ 555123 h 667010"/>
              <a:gd name="connsiteX541" fmla="*/ 462997 w 600075"/>
              <a:gd name="connsiteY541" fmla="*/ 562696 h 667010"/>
              <a:gd name="connsiteX542" fmla="*/ 468525 w 600075"/>
              <a:gd name="connsiteY542" fmla="*/ 562191 h 667010"/>
              <a:gd name="connsiteX543" fmla="*/ 447336 w 600075"/>
              <a:gd name="connsiteY543" fmla="*/ 528361 h 667010"/>
              <a:gd name="connsiteX544" fmla="*/ 468525 w 600075"/>
              <a:gd name="connsiteY544" fmla="*/ 562191 h 667010"/>
              <a:gd name="connsiteX545" fmla="*/ 545897 w 600075"/>
              <a:gd name="connsiteY545" fmla="*/ 559390 h 667010"/>
              <a:gd name="connsiteX546" fmla="*/ 544545 w 600075"/>
              <a:gd name="connsiteY546" fmla="*/ 558805 h 667010"/>
              <a:gd name="connsiteX547" fmla="*/ 546327 w 600075"/>
              <a:gd name="connsiteY547" fmla="*/ 559187 h 667010"/>
              <a:gd name="connsiteX548" fmla="*/ 545902 w 600075"/>
              <a:gd name="connsiteY548" fmla="*/ 559390 h 667010"/>
              <a:gd name="connsiteX549" fmla="*/ 544545 w 600075"/>
              <a:gd name="connsiteY549" fmla="*/ 558805 h 667010"/>
              <a:gd name="connsiteX550" fmla="*/ 536849 w 600075"/>
              <a:gd name="connsiteY550" fmla="*/ 548184 h 667010"/>
              <a:gd name="connsiteX551" fmla="*/ 544545 w 600075"/>
              <a:gd name="connsiteY551" fmla="*/ 558805 h 667010"/>
              <a:gd name="connsiteX552" fmla="*/ 536849 w 600075"/>
              <a:gd name="connsiteY552" fmla="*/ 548184 h 667010"/>
              <a:gd name="connsiteX553" fmla="*/ 519674 w 600075"/>
              <a:gd name="connsiteY553" fmla="*/ 515665 h 667010"/>
              <a:gd name="connsiteX554" fmla="*/ 536849 w 600075"/>
              <a:gd name="connsiteY554" fmla="*/ 548184 h 667010"/>
              <a:gd name="connsiteX555" fmla="*/ 400538 w 600075"/>
              <a:gd name="connsiteY555" fmla="*/ 558419 h 667010"/>
              <a:gd name="connsiteX556" fmla="*/ 397019 w 600075"/>
              <a:gd name="connsiteY556" fmla="*/ 554796 h 667010"/>
              <a:gd name="connsiteX557" fmla="*/ 400538 w 600075"/>
              <a:gd name="connsiteY557" fmla="*/ 558419 h 667010"/>
              <a:gd name="connsiteX558" fmla="*/ 452414 w 600075"/>
              <a:gd name="connsiteY558" fmla="*/ 557217 h 667010"/>
              <a:gd name="connsiteX559" fmla="*/ 452414 w 600075"/>
              <a:gd name="connsiteY559" fmla="*/ 557217 h 667010"/>
              <a:gd name="connsiteX560" fmla="*/ 452394 w 600075"/>
              <a:gd name="connsiteY560" fmla="*/ 557187 h 667010"/>
              <a:gd name="connsiteX561" fmla="*/ 449321 w 600075"/>
              <a:gd name="connsiteY561" fmla="*/ 553425 h 667010"/>
              <a:gd name="connsiteX562" fmla="*/ 452394 w 600075"/>
              <a:gd name="connsiteY562" fmla="*/ 557187 h 667010"/>
              <a:gd name="connsiteX563" fmla="*/ 408665 w 600075"/>
              <a:gd name="connsiteY563" fmla="*/ 554470 h 667010"/>
              <a:gd name="connsiteX564" fmla="*/ 407784 w 600075"/>
              <a:gd name="connsiteY564" fmla="*/ 546679 h 667010"/>
              <a:gd name="connsiteX565" fmla="*/ 408665 w 600075"/>
              <a:gd name="connsiteY565" fmla="*/ 554470 h 667010"/>
              <a:gd name="connsiteX566" fmla="*/ 513051 w 600075"/>
              <a:gd name="connsiteY566" fmla="*/ 550154 h 667010"/>
              <a:gd name="connsiteX567" fmla="*/ 510824 w 600075"/>
              <a:gd name="connsiteY567" fmla="*/ 548575 h 667010"/>
              <a:gd name="connsiteX568" fmla="*/ 511166 w 600075"/>
              <a:gd name="connsiteY568" fmla="*/ 546337 h 667010"/>
              <a:gd name="connsiteX569" fmla="*/ 513051 w 600075"/>
              <a:gd name="connsiteY569" fmla="*/ 550154 h 667010"/>
              <a:gd name="connsiteX570" fmla="*/ 505300 w 600075"/>
              <a:gd name="connsiteY570" fmla="*/ 539264 h 667010"/>
              <a:gd name="connsiteX571" fmla="*/ 503895 w 600075"/>
              <a:gd name="connsiteY571" fmla="*/ 538087 h 667010"/>
              <a:gd name="connsiteX572" fmla="*/ 505300 w 600075"/>
              <a:gd name="connsiteY572" fmla="*/ 539264 h 667010"/>
              <a:gd name="connsiteX573" fmla="*/ 543125 w 600075"/>
              <a:gd name="connsiteY573" fmla="*/ 538537 h 667010"/>
              <a:gd name="connsiteX574" fmla="*/ 529073 w 600075"/>
              <a:gd name="connsiteY574" fmla="*/ 520892 h 667010"/>
              <a:gd name="connsiteX575" fmla="*/ 543125 w 600075"/>
              <a:gd name="connsiteY575" fmla="*/ 538537 h 667010"/>
              <a:gd name="connsiteX576" fmla="*/ 529073 w 600075"/>
              <a:gd name="connsiteY576" fmla="*/ 520892 h 667010"/>
              <a:gd name="connsiteX577" fmla="*/ 507835 w 600075"/>
              <a:gd name="connsiteY577" fmla="*/ 485507 h 667010"/>
              <a:gd name="connsiteX578" fmla="*/ 529073 w 600075"/>
              <a:gd name="connsiteY578" fmla="*/ 520892 h 667010"/>
              <a:gd name="connsiteX579" fmla="*/ 462972 w 600075"/>
              <a:gd name="connsiteY579" fmla="*/ 536057 h 667010"/>
              <a:gd name="connsiteX580" fmla="*/ 459527 w 600075"/>
              <a:gd name="connsiteY580" fmla="*/ 531528 h 667010"/>
              <a:gd name="connsiteX581" fmla="*/ 462972 w 600075"/>
              <a:gd name="connsiteY581" fmla="*/ 536057 h 667010"/>
              <a:gd name="connsiteX582" fmla="*/ 502593 w 600075"/>
              <a:gd name="connsiteY582" fmla="*/ 534073 h 667010"/>
              <a:gd name="connsiteX583" fmla="*/ 487680 w 600075"/>
              <a:gd name="connsiteY583" fmla="*/ 511552 h 667010"/>
              <a:gd name="connsiteX584" fmla="*/ 502593 w 600075"/>
              <a:gd name="connsiteY584" fmla="*/ 534073 h 667010"/>
              <a:gd name="connsiteX585" fmla="*/ 493991 w 600075"/>
              <a:gd name="connsiteY585" fmla="*/ 532236 h 667010"/>
              <a:gd name="connsiteX586" fmla="*/ 493936 w 600075"/>
              <a:gd name="connsiteY586" fmla="*/ 531954 h 667010"/>
              <a:gd name="connsiteX587" fmla="*/ 493991 w 600075"/>
              <a:gd name="connsiteY587" fmla="*/ 532236 h 667010"/>
              <a:gd name="connsiteX588" fmla="*/ 392757 w 600075"/>
              <a:gd name="connsiteY588" fmla="*/ 529078 h 667010"/>
              <a:gd name="connsiteX589" fmla="*/ 391228 w 600075"/>
              <a:gd name="connsiteY589" fmla="*/ 526208 h 667010"/>
              <a:gd name="connsiteX590" fmla="*/ 392757 w 600075"/>
              <a:gd name="connsiteY590" fmla="*/ 529078 h 667010"/>
              <a:gd name="connsiteX591" fmla="*/ 391228 w 600075"/>
              <a:gd name="connsiteY591" fmla="*/ 526208 h 667010"/>
              <a:gd name="connsiteX592" fmla="*/ 374394 w 600075"/>
              <a:gd name="connsiteY592" fmla="*/ 510240 h 667010"/>
              <a:gd name="connsiteX593" fmla="*/ 369841 w 600075"/>
              <a:gd name="connsiteY593" fmla="*/ 499307 h 667010"/>
              <a:gd name="connsiteX594" fmla="*/ 383719 w 600075"/>
              <a:gd name="connsiteY594" fmla="*/ 515561 h 667010"/>
              <a:gd name="connsiteX595" fmla="*/ 391228 w 600075"/>
              <a:gd name="connsiteY595" fmla="*/ 526208 h 667010"/>
              <a:gd name="connsiteX596" fmla="*/ 377780 w 600075"/>
              <a:gd name="connsiteY596" fmla="*/ 523401 h 667010"/>
              <a:gd name="connsiteX597" fmla="*/ 377780 w 600075"/>
              <a:gd name="connsiteY597" fmla="*/ 523401 h 667010"/>
              <a:gd name="connsiteX598" fmla="*/ 520075 w 600075"/>
              <a:gd name="connsiteY598" fmla="*/ 521392 h 667010"/>
              <a:gd name="connsiteX599" fmla="*/ 519308 w 600075"/>
              <a:gd name="connsiteY599" fmla="*/ 521114 h 667010"/>
              <a:gd name="connsiteX600" fmla="*/ 520075 w 600075"/>
              <a:gd name="connsiteY600" fmla="*/ 521392 h 667010"/>
              <a:gd name="connsiteX601" fmla="*/ 375078 w 600075"/>
              <a:gd name="connsiteY601" fmla="*/ 518664 h 667010"/>
              <a:gd name="connsiteX602" fmla="*/ 368811 w 600075"/>
              <a:gd name="connsiteY602" fmla="*/ 506870 h 667010"/>
              <a:gd name="connsiteX603" fmla="*/ 375548 w 600075"/>
              <a:gd name="connsiteY603" fmla="*/ 518630 h 667010"/>
              <a:gd name="connsiteX604" fmla="*/ 375078 w 600075"/>
              <a:gd name="connsiteY604" fmla="*/ 518664 h 667010"/>
              <a:gd name="connsiteX605" fmla="*/ 445802 w 600075"/>
              <a:gd name="connsiteY605" fmla="*/ 512646 h 667010"/>
              <a:gd name="connsiteX606" fmla="*/ 428147 w 600075"/>
              <a:gd name="connsiteY606" fmla="*/ 485359 h 667010"/>
              <a:gd name="connsiteX607" fmla="*/ 442040 w 600075"/>
              <a:gd name="connsiteY607" fmla="*/ 505870 h 667010"/>
              <a:gd name="connsiteX608" fmla="*/ 445802 w 600075"/>
              <a:gd name="connsiteY608" fmla="*/ 512646 h 667010"/>
              <a:gd name="connsiteX609" fmla="*/ 487650 w 600075"/>
              <a:gd name="connsiteY609" fmla="*/ 511547 h 667010"/>
              <a:gd name="connsiteX610" fmla="*/ 487502 w 600075"/>
              <a:gd name="connsiteY610" fmla="*/ 511517 h 667010"/>
              <a:gd name="connsiteX611" fmla="*/ 487650 w 600075"/>
              <a:gd name="connsiteY611" fmla="*/ 511547 h 667010"/>
              <a:gd name="connsiteX612" fmla="*/ 490590 w 600075"/>
              <a:gd name="connsiteY612" fmla="*/ 510547 h 667010"/>
              <a:gd name="connsiteX613" fmla="*/ 485868 w 600075"/>
              <a:gd name="connsiteY613" fmla="*/ 508092 h 667010"/>
              <a:gd name="connsiteX614" fmla="*/ 486294 w 600075"/>
              <a:gd name="connsiteY614" fmla="*/ 508746 h 667010"/>
              <a:gd name="connsiteX615" fmla="*/ 485250 w 600075"/>
              <a:gd name="connsiteY615" fmla="*/ 507459 h 667010"/>
              <a:gd name="connsiteX616" fmla="*/ 481642 w 600075"/>
              <a:gd name="connsiteY616" fmla="*/ 502672 h 667010"/>
              <a:gd name="connsiteX617" fmla="*/ 477855 w 600075"/>
              <a:gd name="connsiteY617" fmla="*/ 497168 h 667010"/>
              <a:gd name="connsiteX618" fmla="*/ 480726 w 600075"/>
              <a:gd name="connsiteY618" fmla="*/ 501242 h 667010"/>
              <a:gd name="connsiteX619" fmla="*/ 458765 w 600075"/>
              <a:gd name="connsiteY619" fmla="*/ 454102 h 667010"/>
              <a:gd name="connsiteX620" fmla="*/ 492867 w 600075"/>
              <a:gd name="connsiteY620" fmla="*/ 502296 h 667010"/>
              <a:gd name="connsiteX621" fmla="*/ 488665 w 600075"/>
              <a:gd name="connsiteY621" fmla="*/ 500836 h 667010"/>
              <a:gd name="connsiteX622" fmla="*/ 491704 w 600075"/>
              <a:gd name="connsiteY622" fmla="*/ 510314 h 667010"/>
              <a:gd name="connsiteX623" fmla="*/ 490590 w 600075"/>
              <a:gd name="connsiteY623" fmla="*/ 510547 h 667010"/>
              <a:gd name="connsiteX624" fmla="*/ 458765 w 600075"/>
              <a:gd name="connsiteY624" fmla="*/ 454102 h 667010"/>
              <a:gd name="connsiteX625" fmla="*/ 457656 w 600075"/>
              <a:gd name="connsiteY625" fmla="*/ 453231 h 667010"/>
              <a:gd name="connsiteX626" fmla="*/ 458765 w 600075"/>
              <a:gd name="connsiteY626" fmla="*/ 454102 h 667010"/>
              <a:gd name="connsiteX627" fmla="*/ 477855 w 600075"/>
              <a:gd name="connsiteY627" fmla="*/ 497168 h 667010"/>
              <a:gd name="connsiteX628" fmla="*/ 443975 w 600075"/>
              <a:gd name="connsiteY628" fmla="*/ 445060 h 667010"/>
              <a:gd name="connsiteX629" fmla="*/ 461710 w 600075"/>
              <a:gd name="connsiteY629" fmla="*/ 471352 h 667010"/>
              <a:gd name="connsiteX630" fmla="*/ 477855 w 600075"/>
              <a:gd name="connsiteY630" fmla="*/ 497168 h 667010"/>
              <a:gd name="connsiteX631" fmla="*/ 441530 w 600075"/>
              <a:gd name="connsiteY631" fmla="*/ 509503 h 667010"/>
              <a:gd name="connsiteX632" fmla="*/ 441530 w 600075"/>
              <a:gd name="connsiteY632" fmla="*/ 509483 h 667010"/>
              <a:gd name="connsiteX633" fmla="*/ 498752 w 600075"/>
              <a:gd name="connsiteY633" fmla="*/ 508053 h 667010"/>
              <a:gd name="connsiteX634" fmla="*/ 498623 w 600075"/>
              <a:gd name="connsiteY634" fmla="*/ 507974 h 667010"/>
              <a:gd name="connsiteX635" fmla="*/ 493991 w 600075"/>
              <a:gd name="connsiteY635" fmla="*/ 497094 h 667010"/>
              <a:gd name="connsiteX636" fmla="*/ 498752 w 600075"/>
              <a:gd name="connsiteY636" fmla="*/ 508053 h 667010"/>
              <a:gd name="connsiteX637" fmla="*/ 511562 w 600075"/>
              <a:gd name="connsiteY637" fmla="*/ 506776 h 667010"/>
              <a:gd name="connsiteX638" fmla="*/ 503306 w 600075"/>
              <a:gd name="connsiteY638" fmla="*/ 494283 h 667010"/>
              <a:gd name="connsiteX639" fmla="*/ 511562 w 600075"/>
              <a:gd name="connsiteY639" fmla="*/ 506776 h 667010"/>
              <a:gd name="connsiteX640" fmla="*/ 440154 w 600075"/>
              <a:gd name="connsiteY640" fmla="*/ 502836 h 667010"/>
              <a:gd name="connsiteX641" fmla="*/ 440134 w 600075"/>
              <a:gd name="connsiteY641" fmla="*/ 502816 h 667010"/>
              <a:gd name="connsiteX642" fmla="*/ 379101 w 600075"/>
              <a:gd name="connsiteY642" fmla="*/ 502771 h 667010"/>
              <a:gd name="connsiteX643" fmla="*/ 380116 w 600075"/>
              <a:gd name="connsiteY643" fmla="*/ 502173 h 667010"/>
              <a:gd name="connsiteX644" fmla="*/ 379101 w 600075"/>
              <a:gd name="connsiteY644" fmla="*/ 502771 h 667010"/>
              <a:gd name="connsiteX645" fmla="*/ 509310 w 600075"/>
              <a:gd name="connsiteY645" fmla="*/ 497921 h 667010"/>
              <a:gd name="connsiteX646" fmla="*/ 497817 w 600075"/>
              <a:gd name="connsiteY646" fmla="*/ 482384 h 667010"/>
              <a:gd name="connsiteX647" fmla="*/ 499613 w 600075"/>
              <a:gd name="connsiteY647" fmla="*/ 488200 h 667010"/>
              <a:gd name="connsiteX648" fmla="*/ 487418 w 600075"/>
              <a:gd name="connsiteY648" fmla="*/ 466105 h 667010"/>
              <a:gd name="connsiteX649" fmla="*/ 489670 w 600075"/>
              <a:gd name="connsiteY649" fmla="*/ 466862 h 667010"/>
              <a:gd name="connsiteX650" fmla="*/ 487729 w 600075"/>
              <a:gd name="connsiteY650" fmla="*/ 462843 h 667010"/>
              <a:gd name="connsiteX651" fmla="*/ 509503 w 600075"/>
              <a:gd name="connsiteY651" fmla="*/ 497876 h 667010"/>
              <a:gd name="connsiteX652" fmla="*/ 509310 w 600075"/>
              <a:gd name="connsiteY652" fmla="*/ 497921 h 667010"/>
              <a:gd name="connsiteX653" fmla="*/ 499613 w 600075"/>
              <a:gd name="connsiteY653" fmla="*/ 488200 h 667010"/>
              <a:gd name="connsiteX654" fmla="*/ 501509 w 600075"/>
              <a:gd name="connsiteY654" fmla="*/ 491551 h 667010"/>
              <a:gd name="connsiteX655" fmla="*/ 499613 w 600075"/>
              <a:gd name="connsiteY655" fmla="*/ 488200 h 667010"/>
              <a:gd name="connsiteX656" fmla="*/ 359496 w 600075"/>
              <a:gd name="connsiteY656" fmla="*/ 493783 h 667010"/>
              <a:gd name="connsiteX657" fmla="*/ 353740 w 600075"/>
              <a:gd name="connsiteY657" fmla="*/ 484884 h 667010"/>
              <a:gd name="connsiteX658" fmla="*/ 360402 w 600075"/>
              <a:gd name="connsiteY658" fmla="*/ 493615 h 667010"/>
              <a:gd name="connsiteX659" fmla="*/ 359496 w 600075"/>
              <a:gd name="connsiteY659" fmla="*/ 493783 h 667010"/>
              <a:gd name="connsiteX660" fmla="*/ 379166 w 600075"/>
              <a:gd name="connsiteY660" fmla="*/ 490655 h 667010"/>
              <a:gd name="connsiteX661" fmla="*/ 380868 w 600075"/>
              <a:gd name="connsiteY661" fmla="*/ 488338 h 667010"/>
              <a:gd name="connsiteX662" fmla="*/ 379166 w 600075"/>
              <a:gd name="connsiteY662" fmla="*/ 490655 h 667010"/>
              <a:gd name="connsiteX663" fmla="*/ 362105 w 600075"/>
              <a:gd name="connsiteY663" fmla="*/ 490210 h 667010"/>
              <a:gd name="connsiteX664" fmla="*/ 361531 w 600075"/>
              <a:gd name="connsiteY664" fmla="*/ 490180 h 667010"/>
              <a:gd name="connsiteX665" fmla="*/ 362105 w 600075"/>
              <a:gd name="connsiteY665" fmla="*/ 490210 h 667010"/>
              <a:gd name="connsiteX666" fmla="*/ 361531 w 600075"/>
              <a:gd name="connsiteY666" fmla="*/ 490180 h 667010"/>
              <a:gd name="connsiteX667" fmla="*/ 361466 w 600075"/>
              <a:gd name="connsiteY667" fmla="*/ 490175 h 667010"/>
              <a:gd name="connsiteX668" fmla="*/ 361531 w 600075"/>
              <a:gd name="connsiteY668" fmla="*/ 490180 h 667010"/>
              <a:gd name="connsiteX669" fmla="*/ 418614 w 600075"/>
              <a:gd name="connsiteY669" fmla="*/ 486849 h 667010"/>
              <a:gd name="connsiteX670" fmla="*/ 418614 w 600075"/>
              <a:gd name="connsiteY670" fmla="*/ 486849 h 667010"/>
              <a:gd name="connsiteX671" fmla="*/ 478682 w 600075"/>
              <a:gd name="connsiteY671" fmla="*/ 478519 h 667010"/>
              <a:gd name="connsiteX672" fmla="*/ 475469 w 600075"/>
              <a:gd name="connsiteY672" fmla="*/ 472030 h 667010"/>
              <a:gd name="connsiteX673" fmla="*/ 478682 w 600075"/>
              <a:gd name="connsiteY673" fmla="*/ 478519 h 667010"/>
              <a:gd name="connsiteX674" fmla="*/ 397311 w 600075"/>
              <a:gd name="connsiteY674" fmla="*/ 472574 h 667010"/>
              <a:gd name="connsiteX675" fmla="*/ 395202 w 600075"/>
              <a:gd name="connsiteY675" fmla="*/ 471743 h 667010"/>
              <a:gd name="connsiteX676" fmla="*/ 397311 w 600075"/>
              <a:gd name="connsiteY676" fmla="*/ 472574 h 667010"/>
              <a:gd name="connsiteX677" fmla="*/ 407962 w 600075"/>
              <a:gd name="connsiteY677" fmla="*/ 471129 h 667010"/>
              <a:gd name="connsiteX678" fmla="*/ 407428 w 600075"/>
              <a:gd name="connsiteY678" fmla="*/ 468441 h 667010"/>
              <a:gd name="connsiteX679" fmla="*/ 407962 w 600075"/>
              <a:gd name="connsiteY679" fmla="*/ 471129 h 667010"/>
              <a:gd name="connsiteX680" fmla="*/ 399226 w 600075"/>
              <a:gd name="connsiteY680" fmla="*/ 469768 h 667010"/>
              <a:gd name="connsiteX681" fmla="*/ 399226 w 600075"/>
              <a:gd name="connsiteY681" fmla="*/ 469768 h 667010"/>
              <a:gd name="connsiteX682" fmla="*/ 404156 w 600075"/>
              <a:gd name="connsiteY682" fmla="*/ 467798 h 667010"/>
              <a:gd name="connsiteX683" fmla="*/ 397242 w 600075"/>
              <a:gd name="connsiteY683" fmla="*/ 454870 h 667010"/>
              <a:gd name="connsiteX684" fmla="*/ 404156 w 600075"/>
              <a:gd name="connsiteY684" fmla="*/ 467798 h 667010"/>
              <a:gd name="connsiteX685" fmla="*/ 484522 w 600075"/>
              <a:gd name="connsiteY685" fmla="*/ 463749 h 667010"/>
              <a:gd name="connsiteX686" fmla="*/ 482404 w 600075"/>
              <a:gd name="connsiteY686" fmla="*/ 459601 h 667010"/>
              <a:gd name="connsiteX687" fmla="*/ 484522 w 600075"/>
              <a:gd name="connsiteY687" fmla="*/ 463749 h 667010"/>
              <a:gd name="connsiteX688" fmla="*/ 485086 w 600075"/>
              <a:gd name="connsiteY688" fmla="*/ 459780 h 667010"/>
              <a:gd name="connsiteX689" fmla="*/ 484572 w 600075"/>
              <a:gd name="connsiteY689" fmla="*/ 458775 h 667010"/>
              <a:gd name="connsiteX690" fmla="*/ 484621 w 600075"/>
              <a:gd name="connsiteY690" fmla="*/ 458844 h 667010"/>
              <a:gd name="connsiteX691" fmla="*/ 485086 w 600075"/>
              <a:gd name="connsiteY691" fmla="*/ 459780 h 667010"/>
              <a:gd name="connsiteX692" fmla="*/ 484572 w 600075"/>
              <a:gd name="connsiteY692" fmla="*/ 458775 h 667010"/>
              <a:gd name="connsiteX693" fmla="*/ 469837 w 600075"/>
              <a:gd name="connsiteY693" fmla="*/ 437170 h 667010"/>
              <a:gd name="connsiteX694" fmla="*/ 470673 w 600075"/>
              <a:gd name="connsiteY694" fmla="*/ 438724 h 667010"/>
              <a:gd name="connsiteX695" fmla="*/ 419470 w 600075"/>
              <a:gd name="connsiteY695" fmla="*/ 357230 h 667010"/>
              <a:gd name="connsiteX696" fmla="*/ 370093 w 600075"/>
              <a:gd name="connsiteY696" fmla="*/ 271429 h 667010"/>
              <a:gd name="connsiteX697" fmla="*/ 362100 w 600075"/>
              <a:gd name="connsiteY697" fmla="*/ 250784 h 667010"/>
              <a:gd name="connsiteX698" fmla="*/ 380675 w 600075"/>
              <a:gd name="connsiteY698" fmla="*/ 273909 h 667010"/>
              <a:gd name="connsiteX699" fmla="*/ 353280 w 600075"/>
              <a:gd name="connsiteY699" fmla="*/ 220177 h 667010"/>
              <a:gd name="connsiteX700" fmla="*/ 354863 w 600075"/>
              <a:gd name="connsiteY700" fmla="*/ 219840 h 667010"/>
              <a:gd name="connsiteX701" fmla="*/ 388842 w 600075"/>
              <a:gd name="connsiteY701" fmla="*/ 283566 h 667010"/>
              <a:gd name="connsiteX702" fmla="*/ 389763 w 600075"/>
              <a:gd name="connsiteY702" fmla="*/ 286481 h 667010"/>
              <a:gd name="connsiteX703" fmla="*/ 377072 w 600075"/>
              <a:gd name="connsiteY703" fmla="*/ 273557 h 667010"/>
              <a:gd name="connsiteX704" fmla="*/ 380378 w 600075"/>
              <a:gd name="connsiteY704" fmla="*/ 282254 h 667010"/>
              <a:gd name="connsiteX705" fmla="*/ 381675 w 600075"/>
              <a:gd name="connsiteY705" fmla="*/ 285278 h 667010"/>
              <a:gd name="connsiteX706" fmla="*/ 427523 w 600075"/>
              <a:gd name="connsiteY706" fmla="*/ 361407 h 667010"/>
              <a:gd name="connsiteX707" fmla="*/ 454157 w 600075"/>
              <a:gd name="connsiteY707" fmla="*/ 403310 h 667010"/>
              <a:gd name="connsiteX708" fmla="*/ 443456 w 600075"/>
              <a:gd name="connsiteY708" fmla="*/ 390110 h 667010"/>
              <a:gd name="connsiteX709" fmla="*/ 452989 w 600075"/>
              <a:gd name="connsiteY709" fmla="*/ 406631 h 667010"/>
              <a:gd name="connsiteX710" fmla="*/ 453191 w 600075"/>
              <a:gd name="connsiteY710" fmla="*/ 408279 h 667010"/>
              <a:gd name="connsiteX711" fmla="*/ 454859 w 600075"/>
              <a:gd name="connsiteY711" fmla="*/ 410180 h 667010"/>
              <a:gd name="connsiteX712" fmla="*/ 461333 w 600075"/>
              <a:gd name="connsiteY712" fmla="*/ 422277 h 667010"/>
              <a:gd name="connsiteX713" fmla="*/ 461195 w 600075"/>
              <a:gd name="connsiteY713" fmla="*/ 420539 h 667010"/>
              <a:gd name="connsiteX714" fmla="*/ 484572 w 600075"/>
              <a:gd name="connsiteY714" fmla="*/ 458775 h 667010"/>
              <a:gd name="connsiteX715" fmla="*/ 362100 w 600075"/>
              <a:gd name="connsiteY715" fmla="*/ 250784 h 667010"/>
              <a:gd name="connsiteX716" fmla="*/ 352156 w 600075"/>
              <a:gd name="connsiteY716" fmla="*/ 229447 h 667010"/>
              <a:gd name="connsiteX717" fmla="*/ 362100 w 600075"/>
              <a:gd name="connsiteY717" fmla="*/ 250784 h 667010"/>
              <a:gd name="connsiteX718" fmla="*/ 480954 w 600075"/>
              <a:gd name="connsiteY718" fmla="*/ 454563 h 667010"/>
              <a:gd name="connsiteX719" fmla="*/ 470663 w 600075"/>
              <a:gd name="connsiteY719" fmla="*/ 438724 h 667010"/>
              <a:gd name="connsiteX720" fmla="*/ 480954 w 600075"/>
              <a:gd name="connsiteY720" fmla="*/ 454563 h 667010"/>
              <a:gd name="connsiteX721" fmla="*/ 454414 w 600075"/>
              <a:gd name="connsiteY721" fmla="*/ 452583 h 667010"/>
              <a:gd name="connsiteX722" fmla="*/ 454394 w 600075"/>
              <a:gd name="connsiteY722" fmla="*/ 452578 h 667010"/>
              <a:gd name="connsiteX723" fmla="*/ 451969 w 600075"/>
              <a:gd name="connsiteY723" fmla="*/ 444911 h 667010"/>
              <a:gd name="connsiteX724" fmla="*/ 454419 w 600075"/>
              <a:gd name="connsiteY724" fmla="*/ 452588 h 667010"/>
              <a:gd name="connsiteX725" fmla="*/ 391599 w 600075"/>
              <a:gd name="connsiteY725" fmla="*/ 449895 h 667010"/>
              <a:gd name="connsiteX726" fmla="*/ 388723 w 600075"/>
              <a:gd name="connsiteY726" fmla="*/ 443575 h 667010"/>
              <a:gd name="connsiteX727" fmla="*/ 391599 w 600075"/>
              <a:gd name="connsiteY727" fmla="*/ 449895 h 667010"/>
              <a:gd name="connsiteX728" fmla="*/ 393158 w 600075"/>
              <a:gd name="connsiteY728" fmla="*/ 449019 h 667010"/>
              <a:gd name="connsiteX729" fmla="*/ 381977 w 600075"/>
              <a:gd name="connsiteY729" fmla="*/ 430513 h 667010"/>
              <a:gd name="connsiteX730" fmla="*/ 385432 w 600075"/>
              <a:gd name="connsiteY730" fmla="*/ 435938 h 667010"/>
              <a:gd name="connsiteX731" fmla="*/ 393158 w 600075"/>
              <a:gd name="connsiteY731" fmla="*/ 449019 h 667010"/>
              <a:gd name="connsiteX732" fmla="*/ 406482 w 600075"/>
              <a:gd name="connsiteY732" fmla="*/ 443560 h 667010"/>
              <a:gd name="connsiteX733" fmla="*/ 404978 w 600075"/>
              <a:gd name="connsiteY733" fmla="*/ 440976 h 667010"/>
              <a:gd name="connsiteX734" fmla="*/ 406482 w 600075"/>
              <a:gd name="connsiteY734" fmla="*/ 443560 h 667010"/>
              <a:gd name="connsiteX735" fmla="*/ 402592 w 600075"/>
              <a:gd name="connsiteY735" fmla="*/ 443065 h 667010"/>
              <a:gd name="connsiteX736" fmla="*/ 397568 w 600075"/>
              <a:gd name="connsiteY736" fmla="*/ 434972 h 667010"/>
              <a:gd name="connsiteX737" fmla="*/ 402592 w 600075"/>
              <a:gd name="connsiteY737" fmla="*/ 443065 h 667010"/>
              <a:gd name="connsiteX738" fmla="*/ 340906 w 600075"/>
              <a:gd name="connsiteY738" fmla="*/ 442926 h 667010"/>
              <a:gd name="connsiteX739" fmla="*/ 332392 w 600075"/>
              <a:gd name="connsiteY739" fmla="*/ 428444 h 667010"/>
              <a:gd name="connsiteX740" fmla="*/ 339842 w 600075"/>
              <a:gd name="connsiteY740" fmla="*/ 437289 h 667010"/>
              <a:gd name="connsiteX741" fmla="*/ 340906 w 600075"/>
              <a:gd name="connsiteY741" fmla="*/ 442926 h 667010"/>
              <a:gd name="connsiteX742" fmla="*/ 471035 w 600075"/>
              <a:gd name="connsiteY742" fmla="*/ 440521 h 667010"/>
              <a:gd name="connsiteX743" fmla="*/ 471035 w 600075"/>
              <a:gd name="connsiteY743" fmla="*/ 440521 h 667010"/>
              <a:gd name="connsiteX744" fmla="*/ 449024 w 600075"/>
              <a:gd name="connsiteY744" fmla="*/ 440333 h 667010"/>
              <a:gd name="connsiteX745" fmla="*/ 448687 w 600075"/>
              <a:gd name="connsiteY745" fmla="*/ 439887 h 667010"/>
              <a:gd name="connsiteX746" fmla="*/ 449024 w 600075"/>
              <a:gd name="connsiteY746" fmla="*/ 440333 h 667010"/>
              <a:gd name="connsiteX747" fmla="*/ 448667 w 600075"/>
              <a:gd name="connsiteY747" fmla="*/ 439862 h 667010"/>
              <a:gd name="connsiteX748" fmla="*/ 442278 w 600075"/>
              <a:gd name="connsiteY748" fmla="*/ 427682 h 667010"/>
              <a:gd name="connsiteX749" fmla="*/ 448667 w 600075"/>
              <a:gd name="connsiteY749" fmla="*/ 439862 h 667010"/>
              <a:gd name="connsiteX750" fmla="*/ 470470 w 600075"/>
              <a:gd name="connsiteY750" fmla="*/ 426479 h 667010"/>
              <a:gd name="connsiteX751" fmla="*/ 466822 w 600075"/>
              <a:gd name="connsiteY751" fmla="*/ 420406 h 667010"/>
              <a:gd name="connsiteX752" fmla="*/ 470470 w 600075"/>
              <a:gd name="connsiteY752" fmla="*/ 426479 h 667010"/>
              <a:gd name="connsiteX753" fmla="*/ 379403 w 600075"/>
              <a:gd name="connsiteY753" fmla="*/ 426301 h 667010"/>
              <a:gd name="connsiteX754" fmla="*/ 379235 w 600075"/>
              <a:gd name="connsiteY754" fmla="*/ 426271 h 667010"/>
              <a:gd name="connsiteX755" fmla="*/ 373206 w 600075"/>
              <a:gd name="connsiteY755" fmla="*/ 412279 h 667010"/>
              <a:gd name="connsiteX756" fmla="*/ 379403 w 600075"/>
              <a:gd name="connsiteY756" fmla="*/ 426301 h 667010"/>
              <a:gd name="connsiteX757" fmla="*/ 420203 w 600075"/>
              <a:gd name="connsiteY757" fmla="*/ 419327 h 667010"/>
              <a:gd name="connsiteX758" fmla="*/ 420203 w 600075"/>
              <a:gd name="connsiteY758" fmla="*/ 419327 h 667010"/>
              <a:gd name="connsiteX759" fmla="*/ 423687 w 600075"/>
              <a:gd name="connsiteY759" fmla="*/ 418589 h 667010"/>
              <a:gd name="connsiteX760" fmla="*/ 423850 w 600075"/>
              <a:gd name="connsiteY760" fmla="*/ 418401 h 667010"/>
              <a:gd name="connsiteX761" fmla="*/ 423687 w 600075"/>
              <a:gd name="connsiteY761" fmla="*/ 418589 h 667010"/>
              <a:gd name="connsiteX762" fmla="*/ 369514 w 600075"/>
              <a:gd name="connsiteY762" fmla="*/ 414580 h 667010"/>
              <a:gd name="connsiteX763" fmla="*/ 369514 w 600075"/>
              <a:gd name="connsiteY763" fmla="*/ 414580 h 667010"/>
              <a:gd name="connsiteX764" fmla="*/ 443258 w 600075"/>
              <a:gd name="connsiteY764" fmla="*/ 413536 h 667010"/>
              <a:gd name="connsiteX765" fmla="*/ 441793 w 600075"/>
              <a:gd name="connsiteY765" fmla="*/ 410353 h 667010"/>
              <a:gd name="connsiteX766" fmla="*/ 443258 w 600075"/>
              <a:gd name="connsiteY766" fmla="*/ 413536 h 667010"/>
              <a:gd name="connsiteX767" fmla="*/ 418653 w 600075"/>
              <a:gd name="connsiteY767" fmla="*/ 412977 h 667010"/>
              <a:gd name="connsiteX768" fmla="*/ 416698 w 600075"/>
              <a:gd name="connsiteY768" fmla="*/ 412254 h 667010"/>
              <a:gd name="connsiteX769" fmla="*/ 418653 w 600075"/>
              <a:gd name="connsiteY769" fmla="*/ 412977 h 667010"/>
              <a:gd name="connsiteX770" fmla="*/ 364312 w 600075"/>
              <a:gd name="connsiteY770" fmla="*/ 406755 h 667010"/>
              <a:gd name="connsiteX771" fmla="*/ 364312 w 600075"/>
              <a:gd name="connsiteY771" fmla="*/ 406755 h 667010"/>
              <a:gd name="connsiteX772" fmla="*/ 424642 w 600075"/>
              <a:gd name="connsiteY772" fmla="*/ 405329 h 667010"/>
              <a:gd name="connsiteX773" fmla="*/ 421692 w 600075"/>
              <a:gd name="connsiteY773" fmla="*/ 397470 h 667010"/>
              <a:gd name="connsiteX774" fmla="*/ 424642 w 600075"/>
              <a:gd name="connsiteY774" fmla="*/ 405329 h 667010"/>
              <a:gd name="connsiteX775" fmla="*/ 421841 w 600075"/>
              <a:gd name="connsiteY775" fmla="*/ 404162 h 667010"/>
              <a:gd name="connsiteX776" fmla="*/ 418787 w 600075"/>
              <a:gd name="connsiteY776" fmla="*/ 399791 h 667010"/>
              <a:gd name="connsiteX777" fmla="*/ 421841 w 600075"/>
              <a:gd name="connsiteY777" fmla="*/ 404162 h 667010"/>
              <a:gd name="connsiteX778" fmla="*/ 295692 w 600075"/>
              <a:gd name="connsiteY778" fmla="*/ 394490 h 667010"/>
              <a:gd name="connsiteX779" fmla="*/ 295692 w 600075"/>
              <a:gd name="connsiteY779" fmla="*/ 394490 h 667010"/>
              <a:gd name="connsiteX780" fmla="*/ 374107 w 600075"/>
              <a:gd name="connsiteY780" fmla="*/ 392075 h 667010"/>
              <a:gd name="connsiteX781" fmla="*/ 371187 w 600075"/>
              <a:gd name="connsiteY781" fmla="*/ 384903 h 667010"/>
              <a:gd name="connsiteX782" fmla="*/ 374107 w 600075"/>
              <a:gd name="connsiteY782" fmla="*/ 392075 h 667010"/>
              <a:gd name="connsiteX783" fmla="*/ 414441 w 600075"/>
              <a:gd name="connsiteY783" fmla="*/ 390154 h 667010"/>
              <a:gd name="connsiteX784" fmla="*/ 411536 w 600075"/>
              <a:gd name="connsiteY784" fmla="*/ 381369 h 667010"/>
              <a:gd name="connsiteX785" fmla="*/ 415852 w 600075"/>
              <a:gd name="connsiteY785" fmla="*/ 387927 h 667010"/>
              <a:gd name="connsiteX786" fmla="*/ 414441 w 600075"/>
              <a:gd name="connsiteY786" fmla="*/ 390154 h 667010"/>
              <a:gd name="connsiteX787" fmla="*/ 425197 w 600075"/>
              <a:gd name="connsiteY787" fmla="*/ 389159 h 667010"/>
              <a:gd name="connsiteX788" fmla="*/ 417451 w 600075"/>
              <a:gd name="connsiteY788" fmla="*/ 372113 h 667010"/>
              <a:gd name="connsiteX789" fmla="*/ 425197 w 600075"/>
              <a:gd name="connsiteY789" fmla="*/ 389159 h 667010"/>
              <a:gd name="connsiteX790" fmla="*/ 337570 w 600075"/>
              <a:gd name="connsiteY790" fmla="*/ 387100 h 667010"/>
              <a:gd name="connsiteX791" fmla="*/ 325404 w 600075"/>
              <a:gd name="connsiteY791" fmla="*/ 362219 h 667010"/>
              <a:gd name="connsiteX792" fmla="*/ 334095 w 600075"/>
              <a:gd name="connsiteY792" fmla="*/ 375162 h 667010"/>
              <a:gd name="connsiteX793" fmla="*/ 339223 w 600075"/>
              <a:gd name="connsiteY793" fmla="*/ 381779 h 667010"/>
              <a:gd name="connsiteX794" fmla="*/ 337570 w 600075"/>
              <a:gd name="connsiteY794" fmla="*/ 387100 h 667010"/>
              <a:gd name="connsiteX795" fmla="*/ 408215 w 600075"/>
              <a:gd name="connsiteY795" fmla="*/ 376993 h 667010"/>
              <a:gd name="connsiteX796" fmla="*/ 401473 w 600075"/>
              <a:gd name="connsiteY796" fmla="*/ 365248 h 667010"/>
              <a:gd name="connsiteX797" fmla="*/ 408215 w 600075"/>
              <a:gd name="connsiteY797" fmla="*/ 376993 h 667010"/>
              <a:gd name="connsiteX798" fmla="*/ 413125 w 600075"/>
              <a:gd name="connsiteY798" fmla="*/ 368990 h 667010"/>
              <a:gd name="connsiteX799" fmla="*/ 413125 w 600075"/>
              <a:gd name="connsiteY799" fmla="*/ 368990 h 667010"/>
              <a:gd name="connsiteX800" fmla="*/ 335996 w 600075"/>
              <a:gd name="connsiteY800" fmla="*/ 367946 h 667010"/>
              <a:gd name="connsiteX801" fmla="*/ 334348 w 600075"/>
              <a:gd name="connsiteY801" fmla="*/ 367005 h 667010"/>
              <a:gd name="connsiteX802" fmla="*/ 335996 w 600075"/>
              <a:gd name="connsiteY802" fmla="*/ 367946 h 667010"/>
              <a:gd name="connsiteX803" fmla="*/ 322152 w 600075"/>
              <a:gd name="connsiteY803" fmla="*/ 365560 h 667010"/>
              <a:gd name="connsiteX804" fmla="*/ 315123 w 600075"/>
              <a:gd name="connsiteY804" fmla="*/ 350706 h 667010"/>
              <a:gd name="connsiteX805" fmla="*/ 322221 w 600075"/>
              <a:gd name="connsiteY805" fmla="*/ 365540 h 667010"/>
              <a:gd name="connsiteX806" fmla="*/ 322152 w 600075"/>
              <a:gd name="connsiteY806" fmla="*/ 365560 h 667010"/>
              <a:gd name="connsiteX807" fmla="*/ 331675 w 600075"/>
              <a:gd name="connsiteY807" fmla="*/ 362313 h 667010"/>
              <a:gd name="connsiteX808" fmla="*/ 331695 w 600075"/>
              <a:gd name="connsiteY808" fmla="*/ 361561 h 667010"/>
              <a:gd name="connsiteX809" fmla="*/ 331675 w 600075"/>
              <a:gd name="connsiteY809" fmla="*/ 362313 h 667010"/>
              <a:gd name="connsiteX810" fmla="*/ 356695 w 600075"/>
              <a:gd name="connsiteY810" fmla="*/ 361788 h 667010"/>
              <a:gd name="connsiteX811" fmla="*/ 356695 w 600075"/>
              <a:gd name="connsiteY811" fmla="*/ 361788 h 667010"/>
              <a:gd name="connsiteX812" fmla="*/ 400122 w 600075"/>
              <a:gd name="connsiteY812" fmla="*/ 361298 h 667010"/>
              <a:gd name="connsiteX813" fmla="*/ 396667 w 600075"/>
              <a:gd name="connsiteY813" fmla="*/ 354329 h 667010"/>
              <a:gd name="connsiteX814" fmla="*/ 401241 w 600075"/>
              <a:gd name="connsiteY814" fmla="*/ 358566 h 667010"/>
              <a:gd name="connsiteX815" fmla="*/ 400122 w 600075"/>
              <a:gd name="connsiteY815" fmla="*/ 361298 h 667010"/>
              <a:gd name="connsiteX816" fmla="*/ 358581 w 600075"/>
              <a:gd name="connsiteY816" fmla="*/ 357774 h 667010"/>
              <a:gd name="connsiteX817" fmla="*/ 358581 w 600075"/>
              <a:gd name="connsiteY817" fmla="*/ 357774 h 667010"/>
              <a:gd name="connsiteX818" fmla="*/ 322033 w 600075"/>
              <a:gd name="connsiteY818" fmla="*/ 355760 h 667010"/>
              <a:gd name="connsiteX819" fmla="*/ 314643 w 600075"/>
              <a:gd name="connsiteY819" fmla="*/ 341510 h 667010"/>
              <a:gd name="connsiteX820" fmla="*/ 322033 w 600075"/>
              <a:gd name="connsiteY820" fmla="*/ 355760 h 667010"/>
              <a:gd name="connsiteX821" fmla="*/ 329304 w 600075"/>
              <a:gd name="connsiteY821" fmla="*/ 355299 h 667010"/>
              <a:gd name="connsiteX822" fmla="*/ 329304 w 600075"/>
              <a:gd name="connsiteY822" fmla="*/ 355299 h 667010"/>
              <a:gd name="connsiteX823" fmla="*/ 353978 w 600075"/>
              <a:gd name="connsiteY823" fmla="*/ 351756 h 667010"/>
              <a:gd name="connsiteX824" fmla="*/ 352280 w 600075"/>
              <a:gd name="connsiteY824" fmla="*/ 345361 h 667010"/>
              <a:gd name="connsiteX825" fmla="*/ 353978 w 600075"/>
              <a:gd name="connsiteY825" fmla="*/ 351756 h 667010"/>
              <a:gd name="connsiteX826" fmla="*/ 339926 w 600075"/>
              <a:gd name="connsiteY826" fmla="*/ 350023 h 667010"/>
              <a:gd name="connsiteX827" fmla="*/ 339926 w 600075"/>
              <a:gd name="connsiteY827" fmla="*/ 350023 h 667010"/>
              <a:gd name="connsiteX828" fmla="*/ 424514 w 600075"/>
              <a:gd name="connsiteY828" fmla="*/ 349974 h 667010"/>
              <a:gd name="connsiteX829" fmla="*/ 423984 w 600075"/>
              <a:gd name="connsiteY829" fmla="*/ 349503 h 667010"/>
              <a:gd name="connsiteX830" fmla="*/ 417901 w 600075"/>
              <a:gd name="connsiteY830" fmla="*/ 337758 h 667010"/>
              <a:gd name="connsiteX831" fmla="*/ 424514 w 600075"/>
              <a:gd name="connsiteY831" fmla="*/ 349974 h 667010"/>
              <a:gd name="connsiteX832" fmla="*/ 325037 w 600075"/>
              <a:gd name="connsiteY832" fmla="*/ 348687 h 667010"/>
              <a:gd name="connsiteX833" fmla="*/ 324562 w 600075"/>
              <a:gd name="connsiteY833" fmla="*/ 345890 h 667010"/>
              <a:gd name="connsiteX834" fmla="*/ 325037 w 600075"/>
              <a:gd name="connsiteY834" fmla="*/ 348687 h 667010"/>
              <a:gd name="connsiteX835" fmla="*/ 157114 w 600075"/>
              <a:gd name="connsiteY835" fmla="*/ 347182 h 667010"/>
              <a:gd name="connsiteX836" fmla="*/ 156802 w 600075"/>
              <a:gd name="connsiteY836" fmla="*/ 345826 h 667010"/>
              <a:gd name="connsiteX837" fmla="*/ 157114 w 600075"/>
              <a:gd name="connsiteY837" fmla="*/ 347182 h 667010"/>
              <a:gd name="connsiteX838" fmla="*/ 287693 w 600075"/>
              <a:gd name="connsiteY838" fmla="*/ 346890 h 667010"/>
              <a:gd name="connsiteX839" fmla="*/ 282392 w 600075"/>
              <a:gd name="connsiteY839" fmla="*/ 336189 h 667010"/>
              <a:gd name="connsiteX840" fmla="*/ 287693 w 600075"/>
              <a:gd name="connsiteY840" fmla="*/ 346890 h 667010"/>
              <a:gd name="connsiteX841" fmla="*/ 350087 w 600075"/>
              <a:gd name="connsiteY841" fmla="*/ 346346 h 667010"/>
              <a:gd name="connsiteX842" fmla="*/ 344044 w 600075"/>
              <a:gd name="connsiteY842" fmla="*/ 332789 h 667010"/>
              <a:gd name="connsiteX843" fmla="*/ 350226 w 600075"/>
              <a:gd name="connsiteY843" fmla="*/ 346311 h 667010"/>
              <a:gd name="connsiteX844" fmla="*/ 350087 w 600075"/>
              <a:gd name="connsiteY844" fmla="*/ 346346 h 667010"/>
              <a:gd name="connsiteX845" fmla="*/ 309001 w 600075"/>
              <a:gd name="connsiteY845" fmla="*/ 343129 h 667010"/>
              <a:gd name="connsiteX846" fmla="*/ 305897 w 600075"/>
              <a:gd name="connsiteY846" fmla="*/ 337842 h 667010"/>
              <a:gd name="connsiteX847" fmla="*/ 310822 w 600075"/>
              <a:gd name="connsiteY847" fmla="*/ 342881 h 667010"/>
              <a:gd name="connsiteX848" fmla="*/ 309001 w 600075"/>
              <a:gd name="connsiteY848" fmla="*/ 343129 h 667010"/>
              <a:gd name="connsiteX849" fmla="*/ 322380 w 600075"/>
              <a:gd name="connsiteY849" fmla="*/ 342772 h 667010"/>
              <a:gd name="connsiteX850" fmla="*/ 315554 w 600075"/>
              <a:gd name="connsiteY850" fmla="*/ 328013 h 667010"/>
              <a:gd name="connsiteX851" fmla="*/ 322845 w 600075"/>
              <a:gd name="connsiteY851" fmla="*/ 342688 h 667010"/>
              <a:gd name="connsiteX852" fmla="*/ 322380 w 600075"/>
              <a:gd name="connsiteY852" fmla="*/ 342772 h 667010"/>
              <a:gd name="connsiteX853" fmla="*/ 387872 w 600075"/>
              <a:gd name="connsiteY853" fmla="*/ 338619 h 667010"/>
              <a:gd name="connsiteX854" fmla="*/ 379280 w 600075"/>
              <a:gd name="connsiteY854" fmla="*/ 325587 h 667010"/>
              <a:gd name="connsiteX855" fmla="*/ 375617 w 600075"/>
              <a:gd name="connsiteY855" fmla="*/ 317990 h 667010"/>
              <a:gd name="connsiteX856" fmla="*/ 387872 w 600075"/>
              <a:gd name="connsiteY856" fmla="*/ 338619 h 667010"/>
              <a:gd name="connsiteX857" fmla="*/ 375617 w 600075"/>
              <a:gd name="connsiteY857" fmla="*/ 317990 h 667010"/>
              <a:gd name="connsiteX858" fmla="*/ 374355 w 600075"/>
              <a:gd name="connsiteY858" fmla="*/ 311125 h 667010"/>
              <a:gd name="connsiteX859" fmla="*/ 375617 w 600075"/>
              <a:gd name="connsiteY859" fmla="*/ 317990 h 667010"/>
              <a:gd name="connsiteX860" fmla="*/ 305665 w 600075"/>
              <a:gd name="connsiteY860" fmla="*/ 335877 h 667010"/>
              <a:gd name="connsiteX861" fmla="*/ 305665 w 600075"/>
              <a:gd name="connsiteY861" fmla="*/ 335877 h 667010"/>
              <a:gd name="connsiteX862" fmla="*/ 340713 w 600075"/>
              <a:gd name="connsiteY862" fmla="*/ 334125 h 667010"/>
              <a:gd name="connsiteX863" fmla="*/ 340713 w 600075"/>
              <a:gd name="connsiteY863" fmla="*/ 334125 h 667010"/>
              <a:gd name="connsiteX864" fmla="*/ 414045 w 600075"/>
              <a:gd name="connsiteY864" fmla="*/ 330745 h 667010"/>
              <a:gd name="connsiteX865" fmla="*/ 390327 w 600075"/>
              <a:gd name="connsiteY865" fmla="*/ 287679 h 667010"/>
              <a:gd name="connsiteX866" fmla="*/ 414045 w 600075"/>
              <a:gd name="connsiteY866" fmla="*/ 330745 h 667010"/>
              <a:gd name="connsiteX867" fmla="*/ 337995 w 600075"/>
              <a:gd name="connsiteY867" fmla="*/ 328938 h 667010"/>
              <a:gd name="connsiteX868" fmla="*/ 338713 w 600075"/>
              <a:gd name="connsiteY868" fmla="*/ 327206 h 667010"/>
              <a:gd name="connsiteX869" fmla="*/ 337995 w 600075"/>
              <a:gd name="connsiteY869" fmla="*/ 328938 h 667010"/>
              <a:gd name="connsiteX870" fmla="*/ 167216 w 600075"/>
              <a:gd name="connsiteY870" fmla="*/ 328309 h 667010"/>
              <a:gd name="connsiteX871" fmla="*/ 171057 w 600075"/>
              <a:gd name="connsiteY871" fmla="*/ 317257 h 667010"/>
              <a:gd name="connsiteX872" fmla="*/ 167216 w 600075"/>
              <a:gd name="connsiteY872" fmla="*/ 328309 h 667010"/>
              <a:gd name="connsiteX873" fmla="*/ 388822 w 600075"/>
              <a:gd name="connsiteY873" fmla="*/ 323909 h 667010"/>
              <a:gd name="connsiteX874" fmla="*/ 386768 w 600075"/>
              <a:gd name="connsiteY874" fmla="*/ 318232 h 667010"/>
              <a:gd name="connsiteX875" fmla="*/ 388822 w 600075"/>
              <a:gd name="connsiteY875" fmla="*/ 323909 h 667010"/>
              <a:gd name="connsiteX876" fmla="*/ 166171 w 600075"/>
              <a:gd name="connsiteY876" fmla="*/ 322167 h 667010"/>
              <a:gd name="connsiteX877" fmla="*/ 165662 w 600075"/>
              <a:gd name="connsiteY877" fmla="*/ 321964 h 667010"/>
              <a:gd name="connsiteX878" fmla="*/ 166171 w 600075"/>
              <a:gd name="connsiteY878" fmla="*/ 322167 h 667010"/>
              <a:gd name="connsiteX879" fmla="*/ 45278 w 600075"/>
              <a:gd name="connsiteY879" fmla="*/ 322118 h 667010"/>
              <a:gd name="connsiteX880" fmla="*/ 48253 w 600075"/>
              <a:gd name="connsiteY880" fmla="*/ 311219 h 667010"/>
              <a:gd name="connsiteX881" fmla="*/ 45278 w 600075"/>
              <a:gd name="connsiteY881" fmla="*/ 322118 h 667010"/>
              <a:gd name="connsiteX882" fmla="*/ 371811 w 600075"/>
              <a:gd name="connsiteY882" fmla="*/ 309699 h 667010"/>
              <a:gd name="connsiteX883" fmla="*/ 368648 w 600075"/>
              <a:gd name="connsiteY883" fmla="*/ 304121 h 667010"/>
              <a:gd name="connsiteX884" fmla="*/ 371811 w 600075"/>
              <a:gd name="connsiteY884" fmla="*/ 309699 h 667010"/>
              <a:gd name="connsiteX885" fmla="*/ 296399 w 600075"/>
              <a:gd name="connsiteY885" fmla="*/ 300201 h 667010"/>
              <a:gd name="connsiteX886" fmla="*/ 281169 w 600075"/>
              <a:gd name="connsiteY886" fmla="*/ 265346 h 667010"/>
              <a:gd name="connsiteX887" fmla="*/ 296399 w 600075"/>
              <a:gd name="connsiteY887" fmla="*/ 300201 h 667010"/>
              <a:gd name="connsiteX888" fmla="*/ 373182 w 600075"/>
              <a:gd name="connsiteY888" fmla="*/ 299270 h 667010"/>
              <a:gd name="connsiteX889" fmla="*/ 370558 w 600075"/>
              <a:gd name="connsiteY889" fmla="*/ 293420 h 667010"/>
              <a:gd name="connsiteX890" fmla="*/ 373182 w 600075"/>
              <a:gd name="connsiteY890" fmla="*/ 299270 h 667010"/>
              <a:gd name="connsiteX891" fmla="*/ 171185 w 600075"/>
              <a:gd name="connsiteY891" fmla="*/ 298835 h 667010"/>
              <a:gd name="connsiteX892" fmla="*/ 173898 w 600075"/>
              <a:gd name="connsiteY892" fmla="*/ 295123 h 667010"/>
              <a:gd name="connsiteX893" fmla="*/ 171185 w 600075"/>
              <a:gd name="connsiteY893" fmla="*/ 298835 h 667010"/>
              <a:gd name="connsiteX894" fmla="*/ 367316 w 600075"/>
              <a:gd name="connsiteY894" fmla="*/ 280041 h 667010"/>
              <a:gd name="connsiteX895" fmla="*/ 368054 w 600075"/>
              <a:gd name="connsiteY895" fmla="*/ 278210 h 667010"/>
              <a:gd name="connsiteX896" fmla="*/ 367316 w 600075"/>
              <a:gd name="connsiteY896" fmla="*/ 280041 h 667010"/>
              <a:gd name="connsiteX897" fmla="*/ 353230 w 600075"/>
              <a:gd name="connsiteY897" fmla="*/ 277631 h 667010"/>
              <a:gd name="connsiteX898" fmla="*/ 354195 w 600075"/>
              <a:gd name="connsiteY898" fmla="*/ 276344 h 667010"/>
              <a:gd name="connsiteX899" fmla="*/ 353230 w 600075"/>
              <a:gd name="connsiteY899" fmla="*/ 277631 h 667010"/>
              <a:gd name="connsiteX900" fmla="*/ 185643 w 600075"/>
              <a:gd name="connsiteY900" fmla="*/ 272473 h 667010"/>
              <a:gd name="connsiteX901" fmla="*/ 185678 w 600075"/>
              <a:gd name="connsiteY901" fmla="*/ 272409 h 667010"/>
              <a:gd name="connsiteX902" fmla="*/ 185643 w 600075"/>
              <a:gd name="connsiteY902" fmla="*/ 272473 h 667010"/>
              <a:gd name="connsiteX903" fmla="*/ 185678 w 600075"/>
              <a:gd name="connsiteY903" fmla="*/ 272409 h 667010"/>
              <a:gd name="connsiteX904" fmla="*/ 191573 w 600075"/>
              <a:gd name="connsiteY904" fmla="*/ 257986 h 667010"/>
              <a:gd name="connsiteX905" fmla="*/ 185678 w 600075"/>
              <a:gd name="connsiteY905" fmla="*/ 272409 h 667010"/>
              <a:gd name="connsiteX906" fmla="*/ 352953 w 600075"/>
              <a:gd name="connsiteY906" fmla="*/ 269667 h 667010"/>
              <a:gd name="connsiteX907" fmla="*/ 352953 w 600075"/>
              <a:gd name="connsiteY907" fmla="*/ 269667 h 667010"/>
              <a:gd name="connsiteX908" fmla="*/ 180075 w 600075"/>
              <a:gd name="connsiteY908" fmla="*/ 268826 h 667010"/>
              <a:gd name="connsiteX909" fmla="*/ 184564 w 600075"/>
              <a:gd name="connsiteY909" fmla="*/ 265440 h 667010"/>
              <a:gd name="connsiteX910" fmla="*/ 180075 w 600075"/>
              <a:gd name="connsiteY910" fmla="*/ 268826 h 667010"/>
              <a:gd name="connsiteX911" fmla="*/ 359551 w 600075"/>
              <a:gd name="connsiteY911" fmla="*/ 261931 h 667010"/>
              <a:gd name="connsiteX912" fmla="*/ 357091 w 600075"/>
              <a:gd name="connsiteY912" fmla="*/ 257095 h 667010"/>
              <a:gd name="connsiteX913" fmla="*/ 359551 w 600075"/>
              <a:gd name="connsiteY913" fmla="*/ 261931 h 667010"/>
              <a:gd name="connsiteX914" fmla="*/ 357091 w 600075"/>
              <a:gd name="connsiteY914" fmla="*/ 257095 h 667010"/>
              <a:gd name="connsiteX915" fmla="*/ 349934 w 600075"/>
              <a:gd name="connsiteY915" fmla="*/ 241950 h 667010"/>
              <a:gd name="connsiteX916" fmla="*/ 355962 w 600075"/>
              <a:gd name="connsiteY916" fmla="*/ 254863 h 667010"/>
              <a:gd name="connsiteX917" fmla="*/ 357091 w 600075"/>
              <a:gd name="connsiteY917" fmla="*/ 257095 h 667010"/>
              <a:gd name="connsiteX918" fmla="*/ 223393 w 600075"/>
              <a:gd name="connsiteY918" fmla="*/ 257224 h 667010"/>
              <a:gd name="connsiteX919" fmla="*/ 223393 w 600075"/>
              <a:gd name="connsiteY919" fmla="*/ 257224 h 667010"/>
              <a:gd name="connsiteX920" fmla="*/ 221552 w 600075"/>
              <a:gd name="connsiteY920" fmla="*/ 251977 h 667010"/>
              <a:gd name="connsiteX921" fmla="*/ 222052 w 600075"/>
              <a:gd name="connsiteY921" fmla="*/ 250884 h 667010"/>
              <a:gd name="connsiteX922" fmla="*/ 221552 w 600075"/>
              <a:gd name="connsiteY922" fmla="*/ 251977 h 667010"/>
              <a:gd name="connsiteX923" fmla="*/ 198977 w 600075"/>
              <a:gd name="connsiteY923" fmla="*/ 244791 h 667010"/>
              <a:gd name="connsiteX924" fmla="*/ 201972 w 600075"/>
              <a:gd name="connsiteY924" fmla="*/ 237040 h 667010"/>
              <a:gd name="connsiteX925" fmla="*/ 198977 w 600075"/>
              <a:gd name="connsiteY925" fmla="*/ 244791 h 667010"/>
              <a:gd name="connsiteX926" fmla="*/ 193929 w 600075"/>
              <a:gd name="connsiteY926" fmla="*/ 237411 h 667010"/>
              <a:gd name="connsiteX927" fmla="*/ 193562 w 600075"/>
              <a:gd name="connsiteY927" fmla="*/ 237237 h 667010"/>
              <a:gd name="connsiteX928" fmla="*/ 202016 w 600075"/>
              <a:gd name="connsiteY928" fmla="*/ 224220 h 667010"/>
              <a:gd name="connsiteX929" fmla="*/ 193929 w 600075"/>
              <a:gd name="connsiteY929" fmla="*/ 237411 h 667010"/>
              <a:gd name="connsiteX930" fmla="*/ 191503 w 600075"/>
              <a:gd name="connsiteY930" fmla="*/ 222498 h 667010"/>
              <a:gd name="connsiteX931" fmla="*/ 191800 w 600075"/>
              <a:gd name="connsiteY931" fmla="*/ 221934 h 667010"/>
              <a:gd name="connsiteX932" fmla="*/ 191503 w 600075"/>
              <a:gd name="connsiteY932" fmla="*/ 222498 h 667010"/>
              <a:gd name="connsiteX933" fmla="*/ 192102 w 600075"/>
              <a:gd name="connsiteY933" fmla="*/ 221592 h 667010"/>
              <a:gd name="connsiteX934" fmla="*/ 192117 w 600075"/>
              <a:gd name="connsiteY934" fmla="*/ 221518 h 667010"/>
              <a:gd name="connsiteX935" fmla="*/ 192137 w 600075"/>
              <a:gd name="connsiteY935" fmla="*/ 221498 h 667010"/>
              <a:gd name="connsiteX936" fmla="*/ 192102 w 600075"/>
              <a:gd name="connsiteY936" fmla="*/ 221592 h 667010"/>
              <a:gd name="connsiteX937" fmla="*/ 355735 w 600075"/>
              <a:gd name="connsiteY937" fmla="*/ 209114 h 667010"/>
              <a:gd name="connsiteX938" fmla="*/ 355532 w 600075"/>
              <a:gd name="connsiteY938" fmla="*/ 208867 h 667010"/>
              <a:gd name="connsiteX939" fmla="*/ 355621 w 600075"/>
              <a:gd name="connsiteY939" fmla="*/ 208941 h 667010"/>
              <a:gd name="connsiteX940" fmla="*/ 355735 w 600075"/>
              <a:gd name="connsiteY940" fmla="*/ 209114 h 667010"/>
              <a:gd name="connsiteX941" fmla="*/ 355512 w 600075"/>
              <a:gd name="connsiteY941" fmla="*/ 208847 h 667010"/>
              <a:gd name="connsiteX942" fmla="*/ 354938 w 600075"/>
              <a:gd name="connsiteY942" fmla="*/ 208114 h 667010"/>
              <a:gd name="connsiteX943" fmla="*/ 355512 w 600075"/>
              <a:gd name="connsiteY943" fmla="*/ 208847 h 667010"/>
              <a:gd name="connsiteX944" fmla="*/ 354938 w 600075"/>
              <a:gd name="connsiteY944" fmla="*/ 208114 h 667010"/>
              <a:gd name="connsiteX945" fmla="*/ 349652 w 600075"/>
              <a:gd name="connsiteY945" fmla="*/ 192489 h 667010"/>
              <a:gd name="connsiteX946" fmla="*/ 354938 w 600075"/>
              <a:gd name="connsiteY946" fmla="*/ 208114 h 667010"/>
              <a:gd name="connsiteX947" fmla="*/ 311154 w 600075"/>
              <a:gd name="connsiteY947" fmla="*/ 189618 h 667010"/>
              <a:gd name="connsiteX948" fmla="*/ 312258 w 600075"/>
              <a:gd name="connsiteY948" fmla="*/ 187331 h 667010"/>
              <a:gd name="connsiteX949" fmla="*/ 314663 w 600075"/>
              <a:gd name="connsiteY949" fmla="*/ 188999 h 667010"/>
              <a:gd name="connsiteX950" fmla="*/ 296978 w 600075"/>
              <a:gd name="connsiteY950" fmla="*/ 151051 h 667010"/>
              <a:gd name="connsiteX951" fmla="*/ 311154 w 600075"/>
              <a:gd name="connsiteY951" fmla="*/ 189618 h 667010"/>
              <a:gd name="connsiteX952" fmla="*/ 344747 w 600075"/>
              <a:gd name="connsiteY952" fmla="*/ 186153 h 667010"/>
              <a:gd name="connsiteX953" fmla="*/ 343593 w 600075"/>
              <a:gd name="connsiteY953" fmla="*/ 185163 h 667010"/>
              <a:gd name="connsiteX954" fmla="*/ 344747 w 600075"/>
              <a:gd name="connsiteY954" fmla="*/ 186153 h 667010"/>
              <a:gd name="connsiteX955" fmla="*/ 342128 w 600075"/>
              <a:gd name="connsiteY955" fmla="*/ 180778 h 667010"/>
              <a:gd name="connsiteX956" fmla="*/ 326656 w 600075"/>
              <a:gd name="connsiteY956" fmla="*/ 143186 h 667010"/>
              <a:gd name="connsiteX957" fmla="*/ 342128 w 600075"/>
              <a:gd name="connsiteY957" fmla="*/ 180778 h 667010"/>
              <a:gd name="connsiteX958" fmla="*/ 318232 w 600075"/>
              <a:gd name="connsiteY958" fmla="*/ 142558 h 667010"/>
              <a:gd name="connsiteX959" fmla="*/ 319420 w 600075"/>
              <a:gd name="connsiteY959" fmla="*/ 142191 h 667010"/>
              <a:gd name="connsiteX960" fmla="*/ 318232 w 600075"/>
              <a:gd name="connsiteY960" fmla="*/ 142558 h 667010"/>
              <a:gd name="connsiteX961" fmla="*/ 325191 w 600075"/>
              <a:gd name="connsiteY961" fmla="*/ 140795 h 667010"/>
              <a:gd name="connsiteX962" fmla="*/ 319637 w 600075"/>
              <a:gd name="connsiteY962" fmla="*/ 127545 h 667010"/>
              <a:gd name="connsiteX963" fmla="*/ 323973 w 600075"/>
              <a:gd name="connsiteY963" fmla="*/ 134405 h 667010"/>
              <a:gd name="connsiteX964" fmla="*/ 325191 w 600075"/>
              <a:gd name="connsiteY964" fmla="*/ 140795 h 667010"/>
              <a:gd name="connsiteX965" fmla="*/ 314960 w 600075"/>
              <a:gd name="connsiteY965" fmla="*/ 128367 h 667010"/>
              <a:gd name="connsiteX966" fmla="*/ 315960 w 600075"/>
              <a:gd name="connsiteY966" fmla="*/ 128060 h 667010"/>
              <a:gd name="connsiteX967" fmla="*/ 314960 w 600075"/>
              <a:gd name="connsiteY967" fmla="*/ 128367 h 667010"/>
              <a:gd name="connsiteX968" fmla="*/ 317781 w 600075"/>
              <a:gd name="connsiteY968" fmla="*/ 121923 h 667010"/>
              <a:gd name="connsiteX969" fmla="*/ 315237 w 600075"/>
              <a:gd name="connsiteY969" fmla="*/ 111207 h 667010"/>
              <a:gd name="connsiteX970" fmla="*/ 317781 w 600075"/>
              <a:gd name="connsiteY970" fmla="*/ 121923 h 667010"/>
              <a:gd name="connsiteX971" fmla="*/ 304700 w 600075"/>
              <a:gd name="connsiteY971" fmla="*/ 114301 h 667010"/>
              <a:gd name="connsiteX972" fmla="*/ 299379 w 600075"/>
              <a:gd name="connsiteY972" fmla="*/ 104010 h 667010"/>
              <a:gd name="connsiteX973" fmla="*/ 304700 w 600075"/>
              <a:gd name="connsiteY973" fmla="*/ 114301 h 667010"/>
              <a:gd name="connsiteX974" fmla="*/ 304823 w 600075"/>
              <a:gd name="connsiteY974" fmla="*/ 92671 h 667010"/>
              <a:gd name="connsiteX975" fmla="*/ 300740 w 600075"/>
              <a:gd name="connsiteY975" fmla="*/ 81049 h 667010"/>
              <a:gd name="connsiteX976" fmla="*/ 304823 w 600075"/>
              <a:gd name="connsiteY976" fmla="*/ 92671 h 667010"/>
              <a:gd name="connsiteX977" fmla="*/ 95947 w 600075"/>
              <a:gd name="connsiteY977" fmla="*/ 76194 h 667010"/>
              <a:gd name="connsiteX978" fmla="*/ 101921 w 600075"/>
              <a:gd name="connsiteY978" fmla="*/ 63780 h 667010"/>
              <a:gd name="connsiteX979" fmla="*/ 99135 w 600075"/>
              <a:gd name="connsiteY979" fmla="*/ 73966 h 667010"/>
              <a:gd name="connsiteX980" fmla="*/ 95947 w 600075"/>
              <a:gd name="connsiteY980" fmla="*/ 76194 h 667010"/>
              <a:gd name="connsiteX981" fmla="*/ 122907 w 600075"/>
              <a:gd name="connsiteY981" fmla="*/ 20323 h 667010"/>
              <a:gd name="connsiteX982" fmla="*/ 123858 w 600075"/>
              <a:gd name="connsiteY982" fmla="*/ 16883 h 667010"/>
              <a:gd name="connsiteX983" fmla="*/ 122907 w 600075"/>
              <a:gd name="connsiteY983" fmla="*/ 20323 h 6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Lst>
            <a:rect l="l" t="t" r="r" b="b"/>
            <a:pathLst>
              <a:path w="600075" h="667010">
                <a:moveTo>
                  <a:pt x="480379" y="666339"/>
                </a:moveTo>
                <a:cubicBezTo>
                  <a:pt x="478187" y="666305"/>
                  <a:pt x="477588" y="662885"/>
                  <a:pt x="482102" y="665701"/>
                </a:cubicBezTo>
                <a:cubicBezTo>
                  <a:pt x="481473" y="666171"/>
                  <a:pt x="480884" y="666349"/>
                  <a:pt x="480379" y="666339"/>
                </a:cubicBezTo>
                <a:close/>
                <a:moveTo>
                  <a:pt x="556291" y="665760"/>
                </a:moveTo>
                <a:cubicBezTo>
                  <a:pt x="551985" y="663583"/>
                  <a:pt x="548792" y="660301"/>
                  <a:pt x="546698" y="655921"/>
                </a:cubicBezTo>
                <a:cubicBezTo>
                  <a:pt x="549356" y="658643"/>
                  <a:pt x="556895" y="659915"/>
                  <a:pt x="556291" y="665760"/>
                </a:cubicBezTo>
                <a:close/>
                <a:moveTo>
                  <a:pt x="544694" y="661850"/>
                </a:moveTo>
                <a:cubicBezTo>
                  <a:pt x="544506" y="661524"/>
                  <a:pt x="543580" y="659910"/>
                  <a:pt x="542462" y="657965"/>
                </a:cubicBezTo>
                <a:cubicBezTo>
                  <a:pt x="542551" y="658069"/>
                  <a:pt x="542620" y="658148"/>
                  <a:pt x="542645" y="658183"/>
                </a:cubicBezTo>
                <a:cubicBezTo>
                  <a:pt x="544367" y="661251"/>
                  <a:pt x="544902" y="662207"/>
                  <a:pt x="544694" y="661850"/>
                </a:cubicBezTo>
                <a:close/>
                <a:moveTo>
                  <a:pt x="542462" y="657965"/>
                </a:moveTo>
                <a:cubicBezTo>
                  <a:pt x="540987" y="656287"/>
                  <a:pt x="531068" y="646437"/>
                  <a:pt x="534740" y="645027"/>
                </a:cubicBezTo>
                <a:cubicBezTo>
                  <a:pt x="536141" y="647046"/>
                  <a:pt x="539967" y="653634"/>
                  <a:pt x="542462" y="657965"/>
                </a:cubicBezTo>
                <a:close/>
                <a:moveTo>
                  <a:pt x="560285" y="660425"/>
                </a:moveTo>
                <a:cubicBezTo>
                  <a:pt x="559953" y="660395"/>
                  <a:pt x="561121" y="657816"/>
                  <a:pt x="561844" y="658351"/>
                </a:cubicBezTo>
                <a:cubicBezTo>
                  <a:pt x="560894" y="659920"/>
                  <a:pt x="560433" y="660440"/>
                  <a:pt x="560285" y="660425"/>
                </a:cubicBezTo>
                <a:close/>
                <a:moveTo>
                  <a:pt x="554766" y="654812"/>
                </a:moveTo>
                <a:cubicBezTo>
                  <a:pt x="554197" y="654520"/>
                  <a:pt x="546956" y="647982"/>
                  <a:pt x="548154" y="648264"/>
                </a:cubicBezTo>
                <a:cubicBezTo>
                  <a:pt x="551386" y="649412"/>
                  <a:pt x="553598" y="651585"/>
                  <a:pt x="554786" y="654782"/>
                </a:cubicBezTo>
                <a:cubicBezTo>
                  <a:pt x="554811" y="654822"/>
                  <a:pt x="554801" y="654832"/>
                  <a:pt x="554766" y="654812"/>
                </a:cubicBezTo>
                <a:close/>
                <a:moveTo>
                  <a:pt x="581207" y="652753"/>
                </a:moveTo>
                <a:cubicBezTo>
                  <a:pt x="577143" y="647571"/>
                  <a:pt x="572872" y="642577"/>
                  <a:pt x="568383" y="637761"/>
                </a:cubicBezTo>
                <a:cubicBezTo>
                  <a:pt x="570080" y="638731"/>
                  <a:pt x="584122" y="650788"/>
                  <a:pt x="581207" y="652753"/>
                </a:cubicBezTo>
                <a:close/>
                <a:moveTo>
                  <a:pt x="529479" y="649853"/>
                </a:moveTo>
                <a:cubicBezTo>
                  <a:pt x="529306" y="649838"/>
                  <a:pt x="528890" y="649610"/>
                  <a:pt x="528162" y="649105"/>
                </a:cubicBezTo>
                <a:cubicBezTo>
                  <a:pt x="527900" y="648373"/>
                  <a:pt x="527608" y="647670"/>
                  <a:pt x="527281" y="646992"/>
                </a:cubicBezTo>
                <a:cubicBezTo>
                  <a:pt x="528875" y="648684"/>
                  <a:pt x="529880" y="649887"/>
                  <a:pt x="529479" y="649853"/>
                </a:cubicBezTo>
                <a:close/>
                <a:moveTo>
                  <a:pt x="527281" y="646992"/>
                </a:moveTo>
                <a:cubicBezTo>
                  <a:pt x="522386" y="641785"/>
                  <a:pt x="511888" y="631871"/>
                  <a:pt x="519045" y="638211"/>
                </a:cubicBezTo>
                <a:cubicBezTo>
                  <a:pt x="522743" y="640349"/>
                  <a:pt x="525490" y="643280"/>
                  <a:pt x="527281" y="646992"/>
                </a:cubicBezTo>
                <a:close/>
                <a:moveTo>
                  <a:pt x="475935" y="648808"/>
                </a:moveTo>
                <a:cubicBezTo>
                  <a:pt x="475167" y="648427"/>
                  <a:pt x="468882" y="642651"/>
                  <a:pt x="470574" y="641557"/>
                </a:cubicBezTo>
                <a:close/>
                <a:moveTo>
                  <a:pt x="484824" y="646734"/>
                </a:moveTo>
                <a:cubicBezTo>
                  <a:pt x="484062" y="646700"/>
                  <a:pt x="480503" y="643799"/>
                  <a:pt x="482508" y="643631"/>
                </a:cubicBezTo>
                <a:cubicBezTo>
                  <a:pt x="484849" y="645987"/>
                  <a:pt x="485220" y="646754"/>
                  <a:pt x="484824" y="646734"/>
                </a:cubicBezTo>
                <a:close/>
                <a:moveTo>
                  <a:pt x="599763" y="646601"/>
                </a:moveTo>
                <a:cubicBezTo>
                  <a:pt x="589002" y="641394"/>
                  <a:pt x="488605" y="523555"/>
                  <a:pt x="496787" y="509968"/>
                </a:cubicBezTo>
                <a:cubicBezTo>
                  <a:pt x="513140" y="510810"/>
                  <a:pt x="529123" y="554816"/>
                  <a:pt x="537443" y="567056"/>
                </a:cubicBezTo>
                <a:cubicBezTo>
                  <a:pt x="556786" y="595506"/>
                  <a:pt x="577925" y="618571"/>
                  <a:pt x="599763" y="646601"/>
                </a:cubicBezTo>
                <a:close/>
                <a:moveTo>
                  <a:pt x="527925" y="645373"/>
                </a:moveTo>
                <a:cubicBezTo>
                  <a:pt x="528583" y="645373"/>
                  <a:pt x="528583" y="645373"/>
                  <a:pt x="527925" y="645373"/>
                </a:cubicBezTo>
                <a:close/>
                <a:moveTo>
                  <a:pt x="502672" y="645121"/>
                </a:moveTo>
                <a:cubicBezTo>
                  <a:pt x="501400" y="645061"/>
                  <a:pt x="501450" y="642666"/>
                  <a:pt x="502935" y="643190"/>
                </a:cubicBezTo>
                <a:lnTo>
                  <a:pt x="503766" y="644720"/>
                </a:lnTo>
                <a:cubicBezTo>
                  <a:pt x="503335" y="645022"/>
                  <a:pt x="502969" y="645131"/>
                  <a:pt x="502672" y="645121"/>
                </a:cubicBezTo>
                <a:close/>
                <a:moveTo>
                  <a:pt x="493580" y="643364"/>
                </a:moveTo>
                <a:cubicBezTo>
                  <a:pt x="489368" y="641176"/>
                  <a:pt x="486254" y="637914"/>
                  <a:pt x="484240" y="633583"/>
                </a:cubicBezTo>
                <a:cubicBezTo>
                  <a:pt x="482577" y="630762"/>
                  <a:pt x="499524" y="639463"/>
                  <a:pt x="493580" y="643364"/>
                </a:cubicBezTo>
                <a:close/>
                <a:moveTo>
                  <a:pt x="497465" y="641270"/>
                </a:moveTo>
                <a:cubicBezTo>
                  <a:pt x="490575" y="633821"/>
                  <a:pt x="484275" y="625902"/>
                  <a:pt x="478553" y="617522"/>
                </a:cubicBezTo>
                <a:cubicBezTo>
                  <a:pt x="474187" y="611286"/>
                  <a:pt x="469708" y="605138"/>
                  <a:pt x="465115" y="599065"/>
                </a:cubicBezTo>
                <a:cubicBezTo>
                  <a:pt x="473400" y="599892"/>
                  <a:pt x="483047" y="611850"/>
                  <a:pt x="490209" y="622962"/>
                </a:cubicBezTo>
                <a:cubicBezTo>
                  <a:pt x="493179" y="625357"/>
                  <a:pt x="495248" y="628480"/>
                  <a:pt x="496421" y="632346"/>
                </a:cubicBezTo>
                <a:lnTo>
                  <a:pt x="494431" y="629881"/>
                </a:lnTo>
                <a:cubicBezTo>
                  <a:pt x="496406" y="633286"/>
                  <a:pt x="498029" y="636330"/>
                  <a:pt x="499118" y="638528"/>
                </a:cubicBezTo>
                <a:cubicBezTo>
                  <a:pt x="497272" y="638429"/>
                  <a:pt x="496723" y="639345"/>
                  <a:pt x="497465" y="641270"/>
                </a:cubicBezTo>
                <a:close/>
                <a:moveTo>
                  <a:pt x="489120" y="641136"/>
                </a:moveTo>
                <a:cubicBezTo>
                  <a:pt x="488804" y="641008"/>
                  <a:pt x="488665" y="640963"/>
                  <a:pt x="487729" y="640587"/>
                </a:cubicBezTo>
                <a:cubicBezTo>
                  <a:pt x="486695" y="640166"/>
                  <a:pt x="488140" y="640740"/>
                  <a:pt x="489120" y="641136"/>
                </a:cubicBezTo>
                <a:close/>
                <a:moveTo>
                  <a:pt x="564066" y="640255"/>
                </a:moveTo>
                <a:cubicBezTo>
                  <a:pt x="561711" y="638221"/>
                  <a:pt x="559355" y="636197"/>
                  <a:pt x="556998" y="634163"/>
                </a:cubicBezTo>
                <a:cubicBezTo>
                  <a:pt x="558894" y="635533"/>
                  <a:pt x="564745" y="638756"/>
                  <a:pt x="564066" y="640255"/>
                </a:cubicBezTo>
                <a:close/>
                <a:moveTo>
                  <a:pt x="501786" y="639572"/>
                </a:moveTo>
                <a:cubicBezTo>
                  <a:pt x="501192" y="639513"/>
                  <a:pt x="497925" y="636113"/>
                  <a:pt x="501148" y="638196"/>
                </a:cubicBezTo>
                <a:cubicBezTo>
                  <a:pt x="501885" y="639246"/>
                  <a:pt x="501984" y="639592"/>
                  <a:pt x="501786" y="639572"/>
                </a:cubicBezTo>
                <a:close/>
                <a:moveTo>
                  <a:pt x="556994" y="634157"/>
                </a:moveTo>
                <a:cubicBezTo>
                  <a:pt x="556721" y="633960"/>
                  <a:pt x="556533" y="633801"/>
                  <a:pt x="556454" y="633692"/>
                </a:cubicBezTo>
                <a:cubicBezTo>
                  <a:pt x="556632" y="633846"/>
                  <a:pt x="556815" y="633999"/>
                  <a:pt x="556994" y="634157"/>
                </a:cubicBezTo>
                <a:close/>
                <a:moveTo>
                  <a:pt x="550198" y="633118"/>
                </a:moveTo>
                <a:cubicBezTo>
                  <a:pt x="548550" y="632425"/>
                  <a:pt x="547401" y="631371"/>
                  <a:pt x="546738" y="629965"/>
                </a:cubicBezTo>
                <a:cubicBezTo>
                  <a:pt x="550569" y="631133"/>
                  <a:pt x="554118" y="632405"/>
                  <a:pt x="550198" y="633118"/>
                </a:cubicBezTo>
                <a:close/>
                <a:moveTo>
                  <a:pt x="546738" y="629965"/>
                </a:moveTo>
                <a:cubicBezTo>
                  <a:pt x="541774" y="628451"/>
                  <a:pt x="536334" y="627114"/>
                  <a:pt x="546105" y="627421"/>
                </a:cubicBezTo>
                <a:cubicBezTo>
                  <a:pt x="546174" y="628372"/>
                  <a:pt x="546392" y="629218"/>
                  <a:pt x="546738" y="629965"/>
                </a:cubicBezTo>
                <a:close/>
                <a:moveTo>
                  <a:pt x="479800" y="632975"/>
                </a:moveTo>
                <a:cubicBezTo>
                  <a:pt x="479622" y="632960"/>
                  <a:pt x="479241" y="632687"/>
                  <a:pt x="478573" y="631990"/>
                </a:cubicBezTo>
                <a:cubicBezTo>
                  <a:pt x="478107" y="629188"/>
                  <a:pt x="480483" y="633039"/>
                  <a:pt x="479800" y="632975"/>
                </a:cubicBezTo>
                <a:close/>
                <a:moveTo>
                  <a:pt x="565556" y="632975"/>
                </a:moveTo>
                <a:cubicBezTo>
                  <a:pt x="565274" y="632960"/>
                  <a:pt x="564393" y="632321"/>
                  <a:pt x="562562" y="630460"/>
                </a:cubicBezTo>
                <a:cubicBezTo>
                  <a:pt x="564165" y="630436"/>
                  <a:pt x="566130" y="633004"/>
                  <a:pt x="565556" y="632975"/>
                </a:cubicBezTo>
                <a:close/>
                <a:moveTo>
                  <a:pt x="553331" y="629807"/>
                </a:moveTo>
                <a:cubicBezTo>
                  <a:pt x="550282" y="627263"/>
                  <a:pt x="547867" y="624219"/>
                  <a:pt x="546095" y="620670"/>
                </a:cubicBezTo>
                <a:cubicBezTo>
                  <a:pt x="550044" y="622506"/>
                  <a:pt x="552460" y="625545"/>
                  <a:pt x="553331" y="629807"/>
                </a:cubicBezTo>
                <a:close/>
                <a:moveTo>
                  <a:pt x="481008" y="629277"/>
                </a:moveTo>
                <a:cubicBezTo>
                  <a:pt x="479295" y="629287"/>
                  <a:pt x="475494" y="621393"/>
                  <a:pt x="477212" y="622536"/>
                </a:cubicBezTo>
                <a:cubicBezTo>
                  <a:pt x="479439" y="624159"/>
                  <a:pt x="480854" y="626313"/>
                  <a:pt x="481463" y="629000"/>
                </a:cubicBezTo>
                <a:cubicBezTo>
                  <a:pt x="481340" y="629188"/>
                  <a:pt x="481186" y="629277"/>
                  <a:pt x="481008" y="629277"/>
                </a:cubicBezTo>
                <a:close/>
                <a:moveTo>
                  <a:pt x="520901" y="629089"/>
                </a:moveTo>
                <a:cubicBezTo>
                  <a:pt x="520639" y="629079"/>
                  <a:pt x="520184" y="628960"/>
                  <a:pt x="519501" y="628698"/>
                </a:cubicBezTo>
                <a:cubicBezTo>
                  <a:pt x="512972" y="622170"/>
                  <a:pt x="523040" y="629173"/>
                  <a:pt x="520901" y="629089"/>
                </a:cubicBezTo>
                <a:close/>
                <a:moveTo>
                  <a:pt x="509349" y="628634"/>
                </a:moveTo>
                <a:cubicBezTo>
                  <a:pt x="507874" y="624743"/>
                  <a:pt x="505998" y="621056"/>
                  <a:pt x="503717" y="617576"/>
                </a:cubicBezTo>
                <a:cubicBezTo>
                  <a:pt x="496277" y="616542"/>
                  <a:pt x="493709" y="613147"/>
                  <a:pt x="496010" y="607376"/>
                </a:cubicBezTo>
                <a:cubicBezTo>
                  <a:pt x="498673" y="610088"/>
                  <a:pt x="514215" y="622566"/>
                  <a:pt x="509349" y="628634"/>
                </a:cubicBezTo>
                <a:close/>
                <a:moveTo>
                  <a:pt x="449667" y="628159"/>
                </a:moveTo>
                <a:cubicBezTo>
                  <a:pt x="445213" y="625832"/>
                  <a:pt x="453058" y="624338"/>
                  <a:pt x="449667" y="628159"/>
                </a:cubicBezTo>
                <a:close/>
                <a:moveTo>
                  <a:pt x="559587" y="624882"/>
                </a:moveTo>
                <a:cubicBezTo>
                  <a:pt x="556043" y="624763"/>
                  <a:pt x="549060" y="618438"/>
                  <a:pt x="555464" y="615953"/>
                </a:cubicBezTo>
                <a:cubicBezTo>
                  <a:pt x="558246" y="618264"/>
                  <a:pt x="559785" y="621229"/>
                  <a:pt x="560087" y="624852"/>
                </a:cubicBezTo>
                <a:cubicBezTo>
                  <a:pt x="559934" y="624877"/>
                  <a:pt x="559760" y="624887"/>
                  <a:pt x="559587" y="624882"/>
                </a:cubicBezTo>
                <a:close/>
                <a:moveTo>
                  <a:pt x="459908" y="623753"/>
                </a:moveTo>
                <a:cubicBezTo>
                  <a:pt x="459670" y="623323"/>
                  <a:pt x="459428" y="622892"/>
                  <a:pt x="459175" y="622467"/>
                </a:cubicBezTo>
                <a:cubicBezTo>
                  <a:pt x="459715" y="623001"/>
                  <a:pt x="460002" y="623447"/>
                  <a:pt x="459908" y="623753"/>
                </a:cubicBezTo>
                <a:close/>
                <a:moveTo>
                  <a:pt x="459175" y="622467"/>
                </a:moveTo>
                <a:cubicBezTo>
                  <a:pt x="455834" y="619131"/>
                  <a:pt x="442555" y="611919"/>
                  <a:pt x="447633" y="607648"/>
                </a:cubicBezTo>
                <a:cubicBezTo>
                  <a:pt x="452142" y="612083"/>
                  <a:pt x="455993" y="617022"/>
                  <a:pt x="459175" y="622467"/>
                </a:cubicBezTo>
                <a:close/>
                <a:moveTo>
                  <a:pt x="516759" y="620858"/>
                </a:moveTo>
                <a:cubicBezTo>
                  <a:pt x="514813" y="620284"/>
                  <a:pt x="512938" y="618443"/>
                  <a:pt x="511378" y="617161"/>
                </a:cubicBezTo>
                <a:lnTo>
                  <a:pt x="514808" y="618457"/>
                </a:lnTo>
                <a:cubicBezTo>
                  <a:pt x="515531" y="619180"/>
                  <a:pt x="516363" y="619952"/>
                  <a:pt x="516759" y="620858"/>
                </a:cubicBezTo>
                <a:close/>
                <a:moveTo>
                  <a:pt x="542115" y="620170"/>
                </a:moveTo>
                <a:cubicBezTo>
                  <a:pt x="540225" y="620462"/>
                  <a:pt x="517843" y="597046"/>
                  <a:pt x="519629" y="596521"/>
                </a:cubicBezTo>
                <a:cubicBezTo>
                  <a:pt x="522005" y="598803"/>
                  <a:pt x="524569" y="600857"/>
                  <a:pt x="527296" y="602703"/>
                </a:cubicBezTo>
                <a:cubicBezTo>
                  <a:pt x="527143" y="602560"/>
                  <a:pt x="519392" y="585469"/>
                  <a:pt x="519412" y="585345"/>
                </a:cubicBezTo>
                <a:cubicBezTo>
                  <a:pt x="522653" y="585602"/>
                  <a:pt x="525069" y="587171"/>
                  <a:pt x="526663" y="590052"/>
                </a:cubicBezTo>
                <a:cubicBezTo>
                  <a:pt x="528405" y="593423"/>
                  <a:pt x="531142" y="598605"/>
                  <a:pt x="534127" y="603515"/>
                </a:cubicBezTo>
                <a:cubicBezTo>
                  <a:pt x="532285" y="601654"/>
                  <a:pt x="530360" y="599872"/>
                  <a:pt x="528341" y="598174"/>
                </a:cubicBezTo>
                <a:cubicBezTo>
                  <a:pt x="530350" y="607395"/>
                  <a:pt x="540299" y="610934"/>
                  <a:pt x="542229" y="620061"/>
                </a:cubicBezTo>
                <a:cubicBezTo>
                  <a:pt x="542214" y="620120"/>
                  <a:pt x="542175" y="620160"/>
                  <a:pt x="542115" y="620170"/>
                </a:cubicBezTo>
                <a:close/>
                <a:moveTo>
                  <a:pt x="534127" y="603515"/>
                </a:moveTo>
                <a:cubicBezTo>
                  <a:pt x="537963" y="607410"/>
                  <a:pt x="541398" y="611667"/>
                  <a:pt x="544422" y="616285"/>
                </a:cubicBezTo>
                <a:cubicBezTo>
                  <a:pt x="541467" y="614676"/>
                  <a:pt x="537626" y="609286"/>
                  <a:pt x="534127" y="603515"/>
                </a:cubicBezTo>
                <a:close/>
                <a:moveTo>
                  <a:pt x="534909" y="619903"/>
                </a:moveTo>
                <a:cubicBezTo>
                  <a:pt x="534285" y="619883"/>
                  <a:pt x="533830" y="619700"/>
                  <a:pt x="534587" y="619220"/>
                </a:cubicBezTo>
                <a:cubicBezTo>
                  <a:pt x="537458" y="619507"/>
                  <a:pt x="535948" y="619933"/>
                  <a:pt x="534909" y="619903"/>
                </a:cubicBezTo>
                <a:close/>
                <a:moveTo>
                  <a:pt x="468684" y="619606"/>
                </a:moveTo>
                <a:cubicBezTo>
                  <a:pt x="470168" y="619111"/>
                  <a:pt x="462957" y="606396"/>
                  <a:pt x="464204" y="606004"/>
                </a:cubicBezTo>
                <a:cubicBezTo>
                  <a:pt x="464006" y="605925"/>
                  <a:pt x="478751" y="618957"/>
                  <a:pt x="468684" y="619606"/>
                </a:cubicBezTo>
                <a:close/>
                <a:moveTo>
                  <a:pt x="497435" y="617483"/>
                </a:moveTo>
                <a:cubicBezTo>
                  <a:pt x="492922" y="612830"/>
                  <a:pt x="496965" y="615394"/>
                  <a:pt x="497435" y="617483"/>
                </a:cubicBezTo>
                <a:close/>
                <a:moveTo>
                  <a:pt x="550411" y="616255"/>
                </a:moveTo>
                <a:cubicBezTo>
                  <a:pt x="550396" y="616245"/>
                  <a:pt x="550218" y="616106"/>
                  <a:pt x="549787" y="615770"/>
                </a:cubicBezTo>
                <a:cubicBezTo>
                  <a:pt x="549277" y="615354"/>
                  <a:pt x="549040" y="615156"/>
                  <a:pt x="548975" y="615102"/>
                </a:cubicBezTo>
                <a:cubicBezTo>
                  <a:pt x="549109" y="615201"/>
                  <a:pt x="550460" y="616280"/>
                  <a:pt x="550411" y="616255"/>
                </a:cubicBezTo>
                <a:close/>
                <a:moveTo>
                  <a:pt x="519550" y="615958"/>
                </a:moveTo>
                <a:cubicBezTo>
                  <a:pt x="517531" y="615933"/>
                  <a:pt x="517828" y="609910"/>
                  <a:pt x="520906" y="615245"/>
                </a:cubicBezTo>
                <a:cubicBezTo>
                  <a:pt x="520377" y="615765"/>
                  <a:pt x="519926" y="615963"/>
                  <a:pt x="519550" y="615958"/>
                </a:cubicBezTo>
                <a:close/>
                <a:moveTo>
                  <a:pt x="441753" y="614681"/>
                </a:moveTo>
                <a:cubicBezTo>
                  <a:pt x="432789" y="607925"/>
                  <a:pt x="431765" y="605930"/>
                  <a:pt x="438679" y="608692"/>
                </a:cubicBezTo>
                <a:cubicBezTo>
                  <a:pt x="439046" y="609098"/>
                  <a:pt x="439382" y="609514"/>
                  <a:pt x="439689" y="609949"/>
                </a:cubicBezTo>
                <a:cubicBezTo>
                  <a:pt x="439872" y="609326"/>
                  <a:pt x="440129" y="608479"/>
                  <a:pt x="439986" y="609004"/>
                </a:cubicBezTo>
                <a:cubicBezTo>
                  <a:pt x="439857" y="609434"/>
                  <a:pt x="439768" y="609722"/>
                  <a:pt x="439694" y="609954"/>
                </a:cubicBezTo>
                <a:cubicBezTo>
                  <a:pt x="440699" y="611370"/>
                  <a:pt x="441387" y="612949"/>
                  <a:pt x="441758" y="614681"/>
                </a:cubicBezTo>
                <a:close/>
                <a:moveTo>
                  <a:pt x="507552" y="614384"/>
                </a:moveTo>
                <a:cubicBezTo>
                  <a:pt x="504583" y="611627"/>
                  <a:pt x="503004" y="608232"/>
                  <a:pt x="502826" y="604198"/>
                </a:cubicBezTo>
                <a:cubicBezTo>
                  <a:pt x="504400" y="607593"/>
                  <a:pt x="505978" y="610989"/>
                  <a:pt x="507552" y="614384"/>
                </a:cubicBezTo>
                <a:close/>
                <a:moveTo>
                  <a:pt x="553237" y="613092"/>
                </a:moveTo>
                <a:cubicBezTo>
                  <a:pt x="548470" y="612266"/>
                  <a:pt x="551010" y="607613"/>
                  <a:pt x="553237" y="613092"/>
                </a:cubicBezTo>
                <a:close/>
                <a:moveTo>
                  <a:pt x="521169" y="613038"/>
                </a:moveTo>
                <a:cubicBezTo>
                  <a:pt x="521000" y="612953"/>
                  <a:pt x="520298" y="611607"/>
                  <a:pt x="518748" y="607860"/>
                </a:cubicBezTo>
                <a:cubicBezTo>
                  <a:pt x="520075" y="609301"/>
                  <a:pt x="521471" y="613176"/>
                  <a:pt x="521169" y="613038"/>
                </a:cubicBezTo>
                <a:close/>
                <a:moveTo>
                  <a:pt x="490085" y="609375"/>
                </a:moveTo>
                <a:cubicBezTo>
                  <a:pt x="490066" y="609375"/>
                  <a:pt x="490041" y="609375"/>
                  <a:pt x="490016" y="609370"/>
                </a:cubicBezTo>
                <a:cubicBezTo>
                  <a:pt x="488155" y="607762"/>
                  <a:pt x="486299" y="606148"/>
                  <a:pt x="484438" y="604539"/>
                </a:cubicBezTo>
                <a:cubicBezTo>
                  <a:pt x="484834" y="602817"/>
                  <a:pt x="484834" y="601223"/>
                  <a:pt x="484438" y="599768"/>
                </a:cubicBezTo>
                <a:cubicBezTo>
                  <a:pt x="487368" y="603975"/>
                  <a:pt x="490942" y="609345"/>
                  <a:pt x="490085" y="609375"/>
                </a:cubicBezTo>
                <a:close/>
                <a:moveTo>
                  <a:pt x="548436" y="607910"/>
                </a:moveTo>
                <a:cubicBezTo>
                  <a:pt x="546010" y="606895"/>
                  <a:pt x="528316" y="583751"/>
                  <a:pt x="531038" y="583019"/>
                </a:cubicBezTo>
                <a:cubicBezTo>
                  <a:pt x="535310" y="581846"/>
                  <a:pt x="547095" y="603752"/>
                  <a:pt x="548436" y="607910"/>
                </a:cubicBezTo>
                <a:close/>
                <a:moveTo>
                  <a:pt x="444030" y="606291"/>
                </a:moveTo>
                <a:cubicBezTo>
                  <a:pt x="440090" y="602273"/>
                  <a:pt x="444837" y="604044"/>
                  <a:pt x="444030" y="606291"/>
                </a:cubicBezTo>
                <a:close/>
                <a:moveTo>
                  <a:pt x="454602" y="604757"/>
                </a:moveTo>
                <a:cubicBezTo>
                  <a:pt x="451627" y="603530"/>
                  <a:pt x="442926" y="588923"/>
                  <a:pt x="448019" y="590983"/>
                </a:cubicBezTo>
                <a:cubicBezTo>
                  <a:pt x="451944" y="594749"/>
                  <a:pt x="454137" y="599342"/>
                  <a:pt x="454602" y="604757"/>
                </a:cubicBezTo>
                <a:close/>
                <a:moveTo>
                  <a:pt x="491159" y="604000"/>
                </a:moveTo>
                <a:cubicBezTo>
                  <a:pt x="489576" y="603945"/>
                  <a:pt x="488333" y="602946"/>
                  <a:pt x="487413" y="601000"/>
                </a:cubicBezTo>
                <a:cubicBezTo>
                  <a:pt x="490966" y="604792"/>
                  <a:pt x="487427" y="598773"/>
                  <a:pt x="487046" y="597996"/>
                </a:cubicBezTo>
                <a:cubicBezTo>
                  <a:pt x="489675" y="599140"/>
                  <a:pt x="491511" y="601085"/>
                  <a:pt x="492565" y="603827"/>
                </a:cubicBezTo>
                <a:cubicBezTo>
                  <a:pt x="492070" y="603960"/>
                  <a:pt x="491600" y="604020"/>
                  <a:pt x="491159" y="604000"/>
                </a:cubicBezTo>
                <a:close/>
                <a:moveTo>
                  <a:pt x="515586" y="603198"/>
                </a:moveTo>
                <a:cubicBezTo>
                  <a:pt x="515383" y="603069"/>
                  <a:pt x="513145" y="600218"/>
                  <a:pt x="510309" y="596561"/>
                </a:cubicBezTo>
                <a:cubicBezTo>
                  <a:pt x="510438" y="597452"/>
                  <a:pt x="510295" y="598466"/>
                  <a:pt x="509849" y="599614"/>
                </a:cubicBezTo>
                <a:cubicBezTo>
                  <a:pt x="508295" y="597263"/>
                  <a:pt x="506741" y="594917"/>
                  <a:pt x="505182" y="592566"/>
                </a:cubicBezTo>
                <a:cubicBezTo>
                  <a:pt x="506290" y="592814"/>
                  <a:pt x="507221" y="593140"/>
                  <a:pt x="507973" y="593546"/>
                </a:cubicBezTo>
                <a:cubicBezTo>
                  <a:pt x="490457" y="570853"/>
                  <a:pt x="447331" y="513888"/>
                  <a:pt x="446594" y="513888"/>
                </a:cubicBezTo>
                <a:cubicBezTo>
                  <a:pt x="447242" y="513888"/>
                  <a:pt x="448197" y="514383"/>
                  <a:pt x="449405" y="515299"/>
                </a:cubicBezTo>
                <a:cubicBezTo>
                  <a:pt x="449791" y="515309"/>
                  <a:pt x="450326" y="515334"/>
                  <a:pt x="451073" y="515358"/>
                </a:cubicBezTo>
                <a:cubicBezTo>
                  <a:pt x="451147" y="515363"/>
                  <a:pt x="451192" y="515363"/>
                  <a:pt x="451202" y="515363"/>
                </a:cubicBezTo>
                <a:cubicBezTo>
                  <a:pt x="451122" y="515373"/>
                  <a:pt x="450167" y="515348"/>
                  <a:pt x="449435" y="515319"/>
                </a:cubicBezTo>
                <a:cubicBezTo>
                  <a:pt x="452162" y="517407"/>
                  <a:pt x="456176" y="521654"/>
                  <a:pt x="460898" y="527188"/>
                </a:cubicBezTo>
                <a:cubicBezTo>
                  <a:pt x="460932" y="526990"/>
                  <a:pt x="460967" y="526782"/>
                  <a:pt x="461012" y="526579"/>
                </a:cubicBezTo>
                <a:cubicBezTo>
                  <a:pt x="461512" y="527361"/>
                  <a:pt x="461977" y="528158"/>
                  <a:pt x="462402" y="528970"/>
                </a:cubicBezTo>
                <a:cubicBezTo>
                  <a:pt x="469782" y="537770"/>
                  <a:pt x="478622" y="549327"/>
                  <a:pt x="486997" y="560741"/>
                </a:cubicBezTo>
                <a:cubicBezTo>
                  <a:pt x="481656" y="551391"/>
                  <a:pt x="476855" y="542244"/>
                  <a:pt x="472633" y="536587"/>
                </a:cubicBezTo>
                <a:cubicBezTo>
                  <a:pt x="456656" y="515155"/>
                  <a:pt x="442936" y="493476"/>
                  <a:pt x="427082" y="471787"/>
                </a:cubicBezTo>
                <a:cubicBezTo>
                  <a:pt x="404290" y="440595"/>
                  <a:pt x="379775" y="405211"/>
                  <a:pt x="366183" y="368965"/>
                </a:cubicBezTo>
                <a:cubicBezTo>
                  <a:pt x="367623" y="380488"/>
                  <a:pt x="360941" y="365213"/>
                  <a:pt x="361323" y="364709"/>
                </a:cubicBezTo>
                <a:cubicBezTo>
                  <a:pt x="366945" y="376592"/>
                  <a:pt x="364852" y="359581"/>
                  <a:pt x="365980" y="362417"/>
                </a:cubicBezTo>
                <a:cubicBezTo>
                  <a:pt x="361184" y="350389"/>
                  <a:pt x="349919" y="337912"/>
                  <a:pt x="341267" y="325434"/>
                </a:cubicBezTo>
                <a:cubicBezTo>
                  <a:pt x="341712" y="326310"/>
                  <a:pt x="342153" y="327191"/>
                  <a:pt x="342598" y="328067"/>
                </a:cubicBezTo>
                <a:cubicBezTo>
                  <a:pt x="341183" y="329492"/>
                  <a:pt x="334828" y="320524"/>
                  <a:pt x="336313" y="317623"/>
                </a:cubicBezTo>
                <a:cubicBezTo>
                  <a:pt x="335055" y="315431"/>
                  <a:pt x="333882" y="313243"/>
                  <a:pt x="332957" y="311055"/>
                </a:cubicBezTo>
                <a:cubicBezTo>
                  <a:pt x="332838" y="310922"/>
                  <a:pt x="332714" y="310768"/>
                  <a:pt x="332571" y="310590"/>
                </a:cubicBezTo>
                <a:cubicBezTo>
                  <a:pt x="332571" y="310417"/>
                  <a:pt x="332595" y="310303"/>
                  <a:pt x="332640" y="310239"/>
                </a:cubicBezTo>
                <a:cubicBezTo>
                  <a:pt x="331838" y="308244"/>
                  <a:pt x="331155" y="306249"/>
                  <a:pt x="330715" y="304270"/>
                </a:cubicBezTo>
                <a:cubicBezTo>
                  <a:pt x="327369" y="306145"/>
                  <a:pt x="335055" y="321043"/>
                  <a:pt x="336243" y="322736"/>
                </a:cubicBezTo>
                <a:cubicBezTo>
                  <a:pt x="334531" y="320489"/>
                  <a:pt x="332274" y="319177"/>
                  <a:pt x="329477" y="318811"/>
                </a:cubicBezTo>
                <a:cubicBezTo>
                  <a:pt x="332536" y="320638"/>
                  <a:pt x="333907" y="323825"/>
                  <a:pt x="334699" y="327557"/>
                </a:cubicBezTo>
                <a:cubicBezTo>
                  <a:pt x="334699" y="327557"/>
                  <a:pt x="334704" y="327557"/>
                  <a:pt x="334704" y="327557"/>
                </a:cubicBezTo>
                <a:cubicBezTo>
                  <a:pt x="335540" y="327651"/>
                  <a:pt x="335367" y="329086"/>
                  <a:pt x="334788" y="328057"/>
                </a:cubicBezTo>
                <a:cubicBezTo>
                  <a:pt x="336575" y="337278"/>
                  <a:pt x="334763" y="349870"/>
                  <a:pt x="342990" y="355977"/>
                </a:cubicBezTo>
                <a:cubicBezTo>
                  <a:pt x="343272" y="353458"/>
                  <a:pt x="344563" y="352651"/>
                  <a:pt x="346855" y="353557"/>
                </a:cubicBezTo>
                <a:cubicBezTo>
                  <a:pt x="344187" y="351652"/>
                  <a:pt x="342173" y="349206"/>
                  <a:pt x="340807" y="346227"/>
                </a:cubicBezTo>
                <a:cubicBezTo>
                  <a:pt x="347563" y="344286"/>
                  <a:pt x="354408" y="364719"/>
                  <a:pt x="358026" y="368059"/>
                </a:cubicBezTo>
                <a:cubicBezTo>
                  <a:pt x="357091" y="366550"/>
                  <a:pt x="357066" y="365040"/>
                  <a:pt x="357947" y="363526"/>
                </a:cubicBezTo>
                <a:cubicBezTo>
                  <a:pt x="359660" y="363585"/>
                  <a:pt x="363426" y="378429"/>
                  <a:pt x="364089" y="380072"/>
                </a:cubicBezTo>
                <a:cubicBezTo>
                  <a:pt x="363144" y="378404"/>
                  <a:pt x="351523" y="362056"/>
                  <a:pt x="350260" y="361219"/>
                </a:cubicBezTo>
                <a:cubicBezTo>
                  <a:pt x="349424" y="365406"/>
                  <a:pt x="361219" y="380740"/>
                  <a:pt x="365757" y="390540"/>
                </a:cubicBezTo>
                <a:cubicBezTo>
                  <a:pt x="365451" y="388763"/>
                  <a:pt x="365272" y="387016"/>
                  <a:pt x="365272" y="385313"/>
                </a:cubicBezTo>
                <a:cubicBezTo>
                  <a:pt x="367940" y="384274"/>
                  <a:pt x="375459" y="396128"/>
                  <a:pt x="383140" y="409438"/>
                </a:cubicBezTo>
                <a:cubicBezTo>
                  <a:pt x="382799" y="408042"/>
                  <a:pt x="382809" y="406973"/>
                  <a:pt x="383313" y="406389"/>
                </a:cubicBezTo>
                <a:cubicBezTo>
                  <a:pt x="382061" y="407824"/>
                  <a:pt x="415951" y="462883"/>
                  <a:pt x="420005" y="468328"/>
                </a:cubicBezTo>
                <a:cubicBezTo>
                  <a:pt x="423900" y="466145"/>
                  <a:pt x="428097" y="494050"/>
                  <a:pt x="416906" y="472144"/>
                </a:cubicBezTo>
                <a:cubicBezTo>
                  <a:pt x="415986" y="471703"/>
                  <a:pt x="414996" y="471159"/>
                  <a:pt x="414149" y="470604"/>
                </a:cubicBezTo>
                <a:cubicBezTo>
                  <a:pt x="415496" y="473485"/>
                  <a:pt x="416342" y="478326"/>
                  <a:pt x="417134" y="480088"/>
                </a:cubicBezTo>
                <a:cubicBezTo>
                  <a:pt x="406151" y="474787"/>
                  <a:pt x="410521" y="455281"/>
                  <a:pt x="399904" y="445847"/>
                </a:cubicBezTo>
                <a:cubicBezTo>
                  <a:pt x="400493" y="447609"/>
                  <a:pt x="407839" y="458508"/>
                  <a:pt x="406982" y="459795"/>
                </a:cubicBezTo>
                <a:cubicBezTo>
                  <a:pt x="406181" y="459789"/>
                  <a:pt x="395806" y="449994"/>
                  <a:pt x="402369" y="454315"/>
                </a:cubicBezTo>
                <a:cubicBezTo>
                  <a:pt x="396796" y="443080"/>
                  <a:pt x="380398" y="424415"/>
                  <a:pt x="371380" y="406404"/>
                </a:cubicBezTo>
                <a:cubicBezTo>
                  <a:pt x="366624" y="408369"/>
                  <a:pt x="363273" y="404117"/>
                  <a:pt x="367059" y="401617"/>
                </a:cubicBezTo>
                <a:cubicBezTo>
                  <a:pt x="368000" y="402241"/>
                  <a:pt x="368955" y="402825"/>
                  <a:pt x="369930" y="403389"/>
                </a:cubicBezTo>
                <a:cubicBezTo>
                  <a:pt x="368980" y="401286"/>
                  <a:pt x="368153" y="399202"/>
                  <a:pt x="367460" y="397148"/>
                </a:cubicBezTo>
                <a:cubicBezTo>
                  <a:pt x="367346" y="397658"/>
                  <a:pt x="367148" y="398093"/>
                  <a:pt x="366777" y="398400"/>
                </a:cubicBezTo>
                <a:cubicBezTo>
                  <a:pt x="364480" y="399420"/>
                  <a:pt x="362901" y="398762"/>
                  <a:pt x="362050" y="396415"/>
                </a:cubicBezTo>
                <a:cubicBezTo>
                  <a:pt x="362684" y="396752"/>
                  <a:pt x="349508" y="368980"/>
                  <a:pt x="346167" y="364709"/>
                </a:cubicBezTo>
                <a:cubicBezTo>
                  <a:pt x="347429" y="376023"/>
                  <a:pt x="384061" y="458557"/>
                  <a:pt x="391698" y="464209"/>
                </a:cubicBezTo>
                <a:cubicBezTo>
                  <a:pt x="389392" y="463116"/>
                  <a:pt x="387006" y="460898"/>
                  <a:pt x="384591" y="458032"/>
                </a:cubicBezTo>
                <a:cubicBezTo>
                  <a:pt x="384996" y="459018"/>
                  <a:pt x="385209" y="459839"/>
                  <a:pt x="385209" y="460309"/>
                </a:cubicBezTo>
                <a:cubicBezTo>
                  <a:pt x="386377" y="462353"/>
                  <a:pt x="391812" y="468268"/>
                  <a:pt x="396257" y="473411"/>
                </a:cubicBezTo>
                <a:cubicBezTo>
                  <a:pt x="405408" y="475351"/>
                  <a:pt x="407517" y="482533"/>
                  <a:pt x="409917" y="489789"/>
                </a:cubicBezTo>
                <a:cubicBezTo>
                  <a:pt x="411942" y="491101"/>
                  <a:pt x="411279" y="490893"/>
                  <a:pt x="410061" y="490224"/>
                </a:cubicBezTo>
                <a:cubicBezTo>
                  <a:pt x="411150" y="493501"/>
                  <a:pt x="412323" y="496768"/>
                  <a:pt x="414268" y="499559"/>
                </a:cubicBezTo>
                <a:cubicBezTo>
                  <a:pt x="413872" y="498738"/>
                  <a:pt x="413357" y="497282"/>
                  <a:pt x="412818" y="494610"/>
                </a:cubicBezTo>
                <a:cubicBezTo>
                  <a:pt x="417079" y="497728"/>
                  <a:pt x="422054" y="503232"/>
                  <a:pt x="425464" y="506969"/>
                </a:cubicBezTo>
                <a:cubicBezTo>
                  <a:pt x="422866" y="503558"/>
                  <a:pt x="401770" y="479241"/>
                  <a:pt x="405799" y="473940"/>
                </a:cubicBezTo>
                <a:cubicBezTo>
                  <a:pt x="406359" y="473683"/>
                  <a:pt x="415114" y="485468"/>
                  <a:pt x="425301" y="500014"/>
                </a:cubicBezTo>
                <a:cubicBezTo>
                  <a:pt x="423400" y="494421"/>
                  <a:pt x="421133" y="486448"/>
                  <a:pt x="420663" y="486774"/>
                </a:cubicBezTo>
                <a:cubicBezTo>
                  <a:pt x="424098" y="484369"/>
                  <a:pt x="426682" y="499747"/>
                  <a:pt x="427889" y="500346"/>
                </a:cubicBezTo>
                <a:cubicBezTo>
                  <a:pt x="428028" y="501994"/>
                  <a:pt x="428082" y="503167"/>
                  <a:pt x="428058" y="503964"/>
                </a:cubicBezTo>
                <a:cubicBezTo>
                  <a:pt x="442951" y="525431"/>
                  <a:pt x="459571" y="550965"/>
                  <a:pt x="458111" y="553564"/>
                </a:cubicBezTo>
                <a:cubicBezTo>
                  <a:pt x="451632" y="553831"/>
                  <a:pt x="444936" y="540482"/>
                  <a:pt x="440283" y="537493"/>
                </a:cubicBezTo>
                <a:cubicBezTo>
                  <a:pt x="442763" y="540541"/>
                  <a:pt x="444356" y="543996"/>
                  <a:pt x="445069" y="547857"/>
                </a:cubicBezTo>
                <a:cubicBezTo>
                  <a:pt x="435967" y="542645"/>
                  <a:pt x="435427" y="530588"/>
                  <a:pt x="427078" y="524664"/>
                </a:cubicBezTo>
                <a:cubicBezTo>
                  <a:pt x="421791" y="529534"/>
                  <a:pt x="446267" y="549926"/>
                  <a:pt x="456612" y="564413"/>
                </a:cubicBezTo>
                <a:cubicBezTo>
                  <a:pt x="453795" y="559394"/>
                  <a:pt x="455691" y="561632"/>
                  <a:pt x="462323" y="571174"/>
                </a:cubicBezTo>
                <a:cubicBezTo>
                  <a:pt x="460937" y="569684"/>
                  <a:pt x="459547" y="568200"/>
                  <a:pt x="458161" y="566710"/>
                </a:cubicBezTo>
                <a:cubicBezTo>
                  <a:pt x="460665" y="570689"/>
                  <a:pt x="461804" y="574080"/>
                  <a:pt x="460497" y="576367"/>
                </a:cubicBezTo>
                <a:cubicBezTo>
                  <a:pt x="455478" y="571254"/>
                  <a:pt x="408531" y="512681"/>
                  <a:pt x="411412" y="504915"/>
                </a:cubicBezTo>
                <a:cubicBezTo>
                  <a:pt x="424261" y="519036"/>
                  <a:pt x="408121" y="492966"/>
                  <a:pt x="407061" y="491239"/>
                </a:cubicBezTo>
                <a:cubicBezTo>
                  <a:pt x="409343" y="504167"/>
                  <a:pt x="390406" y="478261"/>
                  <a:pt x="391074" y="479068"/>
                </a:cubicBezTo>
                <a:cubicBezTo>
                  <a:pt x="390589" y="478479"/>
                  <a:pt x="390075" y="477796"/>
                  <a:pt x="389575" y="477133"/>
                </a:cubicBezTo>
                <a:cubicBezTo>
                  <a:pt x="391713" y="481167"/>
                  <a:pt x="393579" y="484607"/>
                  <a:pt x="394846" y="486482"/>
                </a:cubicBezTo>
                <a:cubicBezTo>
                  <a:pt x="404795" y="501247"/>
                  <a:pt x="415629" y="516487"/>
                  <a:pt x="425058" y="532380"/>
                </a:cubicBezTo>
                <a:cubicBezTo>
                  <a:pt x="420326" y="533137"/>
                  <a:pt x="414323" y="525054"/>
                  <a:pt x="409056" y="516165"/>
                </a:cubicBezTo>
                <a:cubicBezTo>
                  <a:pt x="407556" y="515977"/>
                  <a:pt x="406215" y="515804"/>
                  <a:pt x="405804" y="515393"/>
                </a:cubicBezTo>
                <a:cubicBezTo>
                  <a:pt x="414055" y="529356"/>
                  <a:pt x="444406" y="554549"/>
                  <a:pt x="457790" y="574679"/>
                </a:cubicBezTo>
                <a:cubicBezTo>
                  <a:pt x="458770" y="575837"/>
                  <a:pt x="459626" y="577015"/>
                  <a:pt x="460121" y="577599"/>
                </a:cubicBezTo>
                <a:cubicBezTo>
                  <a:pt x="459606" y="577040"/>
                  <a:pt x="459096" y="576480"/>
                  <a:pt x="458586" y="575916"/>
                </a:cubicBezTo>
                <a:cubicBezTo>
                  <a:pt x="462690" y="582360"/>
                  <a:pt x="464952" y="588245"/>
                  <a:pt x="463996" y="593007"/>
                </a:cubicBezTo>
                <a:cubicBezTo>
                  <a:pt x="459091" y="587102"/>
                  <a:pt x="452642" y="570764"/>
                  <a:pt x="443891" y="568962"/>
                </a:cubicBezTo>
                <a:cubicBezTo>
                  <a:pt x="455879" y="587122"/>
                  <a:pt x="429879" y="555865"/>
                  <a:pt x="432547" y="555157"/>
                </a:cubicBezTo>
                <a:cubicBezTo>
                  <a:pt x="433378" y="555801"/>
                  <a:pt x="434309" y="556232"/>
                  <a:pt x="435343" y="556434"/>
                </a:cubicBezTo>
                <a:cubicBezTo>
                  <a:pt x="432007" y="552688"/>
                  <a:pt x="428157" y="549564"/>
                  <a:pt x="423801" y="547055"/>
                </a:cubicBezTo>
                <a:cubicBezTo>
                  <a:pt x="423553" y="547664"/>
                  <a:pt x="423440" y="548352"/>
                  <a:pt x="423459" y="549104"/>
                </a:cubicBezTo>
                <a:cubicBezTo>
                  <a:pt x="422781" y="547694"/>
                  <a:pt x="422103" y="546298"/>
                  <a:pt x="421415" y="544887"/>
                </a:cubicBezTo>
                <a:cubicBezTo>
                  <a:pt x="421816" y="545288"/>
                  <a:pt x="422098" y="545481"/>
                  <a:pt x="422222" y="545402"/>
                </a:cubicBezTo>
                <a:cubicBezTo>
                  <a:pt x="422964" y="544907"/>
                  <a:pt x="420029" y="540121"/>
                  <a:pt x="416050" y="534186"/>
                </a:cubicBezTo>
                <a:cubicBezTo>
                  <a:pt x="411848" y="526213"/>
                  <a:pt x="407522" y="519258"/>
                  <a:pt x="403023" y="515254"/>
                </a:cubicBezTo>
                <a:cubicBezTo>
                  <a:pt x="406527" y="520437"/>
                  <a:pt x="411868" y="527945"/>
                  <a:pt x="416050" y="534186"/>
                </a:cubicBezTo>
                <a:cubicBezTo>
                  <a:pt x="417861" y="537616"/>
                  <a:pt x="419643" y="541234"/>
                  <a:pt x="421415" y="544887"/>
                </a:cubicBezTo>
                <a:cubicBezTo>
                  <a:pt x="417292" y="540715"/>
                  <a:pt x="399706" y="513131"/>
                  <a:pt x="395974" y="511686"/>
                </a:cubicBezTo>
                <a:cubicBezTo>
                  <a:pt x="398375" y="511923"/>
                  <a:pt x="400711" y="513200"/>
                  <a:pt x="403008" y="515239"/>
                </a:cubicBezTo>
                <a:cubicBezTo>
                  <a:pt x="400736" y="511879"/>
                  <a:pt x="399241" y="509498"/>
                  <a:pt x="399360" y="509107"/>
                </a:cubicBezTo>
                <a:cubicBezTo>
                  <a:pt x="401904" y="510394"/>
                  <a:pt x="404201" y="512042"/>
                  <a:pt x="406240" y="514037"/>
                </a:cubicBezTo>
                <a:cubicBezTo>
                  <a:pt x="404750" y="512002"/>
                  <a:pt x="403122" y="510077"/>
                  <a:pt x="401355" y="508280"/>
                </a:cubicBezTo>
                <a:cubicBezTo>
                  <a:pt x="401756" y="507592"/>
                  <a:pt x="403711" y="508939"/>
                  <a:pt x="406037" y="510884"/>
                </a:cubicBezTo>
                <a:cubicBezTo>
                  <a:pt x="402369" y="504227"/>
                  <a:pt x="399330" y="497995"/>
                  <a:pt x="397766" y="495570"/>
                </a:cubicBezTo>
                <a:cubicBezTo>
                  <a:pt x="396959" y="496109"/>
                  <a:pt x="399830" y="505271"/>
                  <a:pt x="399014" y="507142"/>
                </a:cubicBezTo>
                <a:cubicBezTo>
                  <a:pt x="396905" y="510488"/>
                  <a:pt x="377305" y="456419"/>
                  <a:pt x="375028" y="476742"/>
                </a:cubicBezTo>
                <a:cubicBezTo>
                  <a:pt x="372999" y="473683"/>
                  <a:pt x="364589" y="463229"/>
                  <a:pt x="370969" y="465605"/>
                </a:cubicBezTo>
                <a:cubicBezTo>
                  <a:pt x="370801" y="465085"/>
                  <a:pt x="359887" y="451524"/>
                  <a:pt x="368074" y="452321"/>
                </a:cubicBezTo>
                <a:cubicBezTo>
                  <a:pt x="376196" y="463056"/>
                  <a:pt x="382838" y="475074"/>
                  <a:pt x="390792" y="485898"/>
                </a:cubicBezTo>
                <a:cubicBezTo>
                  <a:pt x="381561" y="470129"/>
                  <a:pt x="373400" y="449697"/>
                  <a:pt x="361436" y="436754"/>
                </a:cubicBezTo>
                <a:cubicBezTo>
                  <a:pt x="366025" y="437779"/>
                  <a:pt x="371835" y="445673"/>
                  <a:pt x="377414" y="454984"/>
                </a:cubicBezTo>
                <a:cubicBezTo>
                  <a:pt x="376755" y="453142"/>
                  <a:pt x="376226" y="451365"/>
                  <a:pt x="375884" y="449727"/>
                </a:cubicBezTo>
                <a:cubicBezTo>
                  <a:pt x="377443" y="450143"/>
                  <a:pt x="378809" y="450900"/>
                  <a:pt x="379973" y="451826"/>
                </a:cubicBezTo>
                <a:cubicBezTo>
                  <a:pt x="376676" y="446841"/>
                  <a:pt x="373405" y="440818"/>
                  <a:pt x="370222" y="434581"/>
                </a:cubicBezTo>
                <a:cubicBezTo>
                  <a:pt x="358937" y="420945"/>
                  <a:pt x="340307" y="396202"/>
                  <a:pt x="344826" y="392802"/>
                </a:cubicBezTo>
                <a:cubicBezTo>
                  <a:pt x="345717" y="392179"/>
                  <a:pt x="355497" y="408260"/>
                  <a:pt x="364292" y="422495"/>
                </a:cubicBezTo>
                <a:cubicBezTo>
                  <a:pt x="358675" y="410719"/>
                  <a:pt x="353522" y="399504"/>
                  <a:pt x="350023" y="394441"/>
                </a:cubicBezTo>
                <a:cubicBezTo>
                  <a:pt x="357061" y="398405"/>
                  <a:pt x="353854" y="394277"/>
                  <a:pt x="349731" y="388649"/>
                </a:cubicBezTo>
                <a:cubicBezTo>
                  <a:pt x="349736" y="388808"/>
                  <a:pt x="348711" y="388046"/>
                  <a:pt x="345786" y="385512"/>
                </a:cubicBezTo>
                <a:cubicBezTo>
                  <a:pt x="340668" y="379696"/>
                  <a:pt x="347875" y="386432"/>
                  <a:pt x="349434" y="388244"/>
                </a:cubicBezTo>
                <a:cubicBezTo>
                  <a:pt x="347578" y="385699"/>
                  <a:pt x="345677" y="382997"/>
                  <a:pt x="344301" y="380403"/>
                </a:cubicBezTo>
                <a:cubicBezTo>
                  <a:pt x="344227" y="380884"/>
                  <a:pt x="344054" y="381393"/>
                  <a:pt x="343752" y="381933"/>
                </a:cubicBezTo>
                <a:cubicBezTo>
                  <a:pt x="340911" y="379661"/>
                  <a:pt x="339079" y="376756"/>
                  <a:pt x="338268" y="373207"/>
                </a:cubicBezTo>
                <a:cubicBezTo>
                  <a:pt x="338871" y="374048"/>
                  <a:pt x="340609" y="374944"/>
                  <a:pt x="342074" y="376127"/>
                </a:cubicBezTo>
                <a:cubicBezTo>
                  <a:pt x="337085" y="366560"/>
                  <a:pt x="332140" y="357096"/>
                  <a:pt x="327656" y="347474"/>
                </a:cubicBezTo>
                <a:cubicBezTo>
                  <a:pt x="321513" y="334274"/>
                  <a:pt x="311520" y="317381"/>
                  <a:pt x="306600" y="303027"/>
                </a:cubicBezTo>
                <a:cubicBezTo>
                  <a:pt x="306011" y="305180"/>
                  <a:pt x="310268" y="322924"/>
                  <a:pt x="311683" y="323954"/>
                </a:cubicBezTo>
                <a:cubicBezTo>
                  <a:pt x="307338" y="320831"/>
                  <a:pt x="304061" y="316500"/>
                  <a:pt x="301379" y="311520"/>
                </a:cubicBezTo>
                <a:cubicBezTo>
                  <a:pt x="307976" y="326607"/>
                  <a:pt x="313475" y="339599"/>
                  <a:pt x="312827" y="339921"/>
                </a:cubicBezTo>
                <a:cubicBezTo>
                  <a:pt x="309674" y="338560"/>
                  <a:pt x="299072" y="316356"/>
                  <a:pt x="296177" y="312906"/>
                </a:cubicBezTo>
                <a:cubicBezTo>
                  <a:pt x="281343" y="327740"/>
                  <a:pt x="351131" y="407542"/>
                  <a:pt x="354814" y="428300"/>
                </a:cubicBezTo>
                <a:cubicBezTo>
                  <a:pt x="354972" y="429201"/>
                  <a:pt x="351671" y="422836"/>
                  <a:pt x="349869" y="423450"/>
                </a:cubicBezTo>
                <a:cubicBezTo>
                  <a:pt x="350562" y="424801"/>
                  <a:pt x="367831" y="449638"/>
                  <a:pt x="365436" y="450558"/>
                </a:cubicBezTo>
                <a:cubicBezTo>
                  <a:pt x="359452" y="452860"/>
                  <a:pt x="337104" y="404750"/>
                  <a:pt x="332803" y="398123"/>
                </a:cubicBezTo>
                <a:cubicBezTo>
                  <a:pt x="333828" y="399796"/>
                  <a:pt x="333432" y="399717"/>
                  <a:pt x="331605" y="397871"/>
                </a:cubicBezTo>
                <a:cubicBezTo>
                  <a:pt x="334362" y="403612"/>
                  <a:pt x="339643" y="418154"/>
                  <a:pt x="340411" y="421153"/>
                </a:cubicBezTo>
                <a:cubicBezTo>
                  <a:pt x="340515" y="421455"/>
                  <a:pt x="340623" y="421747"/>
                  <a:pt x="340732" y="422074"/>
                </a:cubicBezTo>
                <a:cubicBezTo>
                  <a:pt x="340678" y="421965"/>
                  <a:pt x="340619" y="421856"/>
                  <a:pt x="340559" y="421752"/>
                </a:cubicBezTo>
                <a:cubicBezTo>
                  <a:pt x="340559" y="421831"/>
                  <a:pt x="340767" y="422450"/>
                  <a:pt x="340708" y="422361"/>
                </a:cubicBezTo>
                <a:cubicBezTo>
                  <a:pt x="340381" y="421861"/>
                  <a:pt x="368193" y="466397"/>
                  <a:pt x="375463" y="480835"/>
                </a:cubicBezTo>
                <a:cubicBezTo>
                  <a:pt x="368935" y="472614"/>
                  <a:pt x="348622" y="456562"/>
                  <a:pt x="349043" y="457171"/>
                </a:cubicBezTo>
                <a:cubicBezTo>
                  <a:pt x="347914" y="452875"/>
                  <a:pt x="349478" y="452667"/>
                  <a:pt x="353735" y="456567"/>
                </a:cubicBezTo>
                <a:cubicBezTo>
                  <a:pt x="340045" y="424232"/>
                  <a:pt x="324196" y="397851"/>
                  <a:pt x="308179" y="367406"/>
                </a:cubicBezTo>
                <a:cubicBezTo>
                  <a:pt x="309278" y="371212"/>
                  <a:pt x="326879" y="401009"/>
                  <a:pt x="325790" y="401786"/>
                </a:cubicBezTo>
                <a:cubicBezTo>
                  <a:pt x="322959" y="403751"/>
                  <a:pt x="316292" y="395029"/>
                  <a:pt x="308050" y="381319"/>
                </a:cubicBezTo>
                <a:cubicBezTo>
                  <a:pt x="308140" y="381923"/>
                  <a:pt x="308080" y="382319"/>
                  <a:pt x="307833" y="382472"/>
                </a:cubicBezTo>
                <a:cubicBezTo>
                  <a:pt x="307303" y="382235"/>
                  <a:pt x="285604" y="350919"/>
                  <a:pt x="290475" y="350003"/>
                </a:cubicBezTo>
                <a:cubicBezTo>
                  <a:pt x="290569" y="349983"/>
                  <a:pt x="290791" y="350186"/>
                  <a:pt x="291093" y="350543"/>
                </a:cubicBezTo>
                <a:cubicBezTo>
                  <a:pt x="271854" y="313768"/>
                  <a:pt x="251398" y="269830"/>
                  <a:pt x="247443" y="262936"/>
                </a:cubicBezTo>
                <a:cubicBezTo>
                  <a:pt x="247017" y="266376"/>
                  <a:pt x="247275" y="270256"/>
                  <a:pt x="247874" y="274340"/>
                </a:cubicBezTo>
                <a:cubicBezTo>
                  <a:pt x="248096" y="275003"/>
                  <a:pt x="248186" y="275443"/>
                  <a:pt x="248017" y="275433"/>
                </a:cubicBezTo>
                <a:cubicBezTo>
                  <a:pt x="251423" y="296127"/>
                  <a:pt x="266222" y="323593"/>
                  <a:pt x="281085" y="348088"/>
                </a:cubicBezTo>
                <a:cubicBezTo>
                  <a:pt x="280947" y="347766"/>
                  <a:pt x="280808" y="347439"/>
                  <a:pt x="280674" y="347113"/>
                </a:cubicBezTo>
                <a:cubicBezTo>
                  <a:pt x="280783" y="343796"/>
                  <a:pt x="288460" y="360110"/>
                  <a:pt x="291113" y="363862"/>
                </a:cubicBezTo>
                <a:cubicBezTo>
                  <a:pt x="290796" y="363506"/>
                  <a:pt x="290489" y="363139"/>
                  <a:pt x="290188" y="362778"/>
                </a:cubicBezTo>
                <a:cubicBezTo>
                  <a:pt x="298265" y="375607"/>
                  <a:pt x="305645" y="386976"/>
                  <a:pt x="310144" y="394782"/>
                </a:cubicBezTo>
                <a:cubicBezTo>
                  <a:pt x="313104" y="399910"/>
                  <a:pt x="321617" y="413447"/>
                  <a:pt x="330952" y="428429"/>
                </a:cubicBezTo>
                <a:cubicBezTo>
                  <a:pt x="332437" y="430369"/>
                  <a:pt x="334070" y="433126"/>
                  <a:pt x="335273" y="435413"/>
                </a:cubicBezTo>
                <a:cubicBezTo>
                  <a:pt x="352418" y="463101"/>
                  <a:pt x="370940" y="494080"/>
                  <a:pt x="368019" y="497005"/>
                </a:cubicBezTo>
                <a:cubicBezTo>
                  <a:pt x="363817" y="492798"/>
                  <a:pt x="356502" y="468575"/>
                  <a:pt x="348553" y="470619"/>
                </a:cubicBezTo>
                <a:cubicBezTo>
                  <a:pt x="350528" y="473732"/>
                  <a:pt x="356081" y="483671"/>
                  <a:pt x="353280" y="481379"/>
                </a:cubicBezTo>
                <a:cubicBezTo>
                  <a:pt x="348939" y="475801"/>
                  <a:pt x="345063" y="469906"/>
                  <a:pt x="341668" y="463705"/>
                </a:cubicBezTo>
                <a:cubicBezTo>
                  <a:pt x="345548" y="462022"/>
                  <a:pt x="349518" y="469198"/>
                  <a:pt x="350008" y="468867"/>
                </a:cubicBezTo>
                <a:cubicBezTo>
                  <a:pt x="346231" y="457805"/>
                  <a:pt x="339559" y="460077"/>
                  <a:pt x="333595" y="449158"/>
                </a:cubicBezTo>
                <a:cubicBezTo>
                  <a:pt x="335630" y="450380"/>
                  <a:pt x="337317" y="451974"/>
                  <a:pt x="338673" y="453929"/>
                </a:cubicBezTo>
                <a:cubicBezTo>
                  <a:pt x="337490" y="450321"/>
                  <a:pt x="335827" y="446950"/>
                  <a:pt x="333674" y="443822"/>
                </a:cubicBezTo>
                <a:cubicBezTo>
                  <a:pt x="334199" y="447604"/>
                  <a:pt x="308897" y="412437"/>
                  <a:pt x="303467" y="404340"/>
                </a:cubicBezTo>
                <a:cubicBezTo>
                  <a:pt x="288074" y="381389"/>
                  <a:pt x="276735" y="357225"/>
                  <a:pt x="264351" y="332581"/>
                </a:cubicBezTo>
                <a:cubicBezTo>
                  <a:pt x="242741" y="289589"/>
                  <a:pt x="219859" y="245934"/>
                  <a:pt x="199883" y="203125"/>
                </a:cubicBezTo>
                <a:cubicBezTo>
                  <a:pt x="188726" y="220068"/>
                  <a:pt x="183247" y="243385"/>
                  <a:pt x="174026" y="261654"/>
                </a:cubicBezTo>
                <a:cubicBezTo>
                  <a:pt x="176254" y="261891"/>
                  <a:pt x="176655" y="262975"/>
                  <a:pt x="175209" y="264906"/>
                </a:cubicBezTo>
                <a:cubicBezTo>
                  <a:pt x="175615" y="264426"/>
                  <a:pt x="178357" y="260367"/>
                  <a:pt x="180575" y="257115"/>
                </a:cubicBezTo>
                <a:cubicBezTo>
                  <a:pt x="180342" y="257110"/>
                  <a:pt x="180471" y="256264"/>
                  <a:pt x="181480" y="253764"/>
                </a:cubicBezTo>
                <a:cubicBezTo>
                  <a:pt x="182643" y="253017"/>
                  <a:pt x="182549" y="253868"/>
                  <a:pt x="182099" y="254903"/>
                </a:cubicBezTo>
                <a:cubicBezTo>
                  <a:pt x="186549" y="248493"/>
                  <a:pt x="191340" y="242083"/>
                  <a:pt x="192632" y="243192"/>
                </a:cubicBezTo>
                <a:cubicBezTo>
                  <a:pt x="186866" y="255868"/>
                  <a:pt x="174848" y="270360"/>
                  <a:pt x="171685" y="284090"/>
                </a:cubicBezTo>
                <a:cubicBezTo>
                  <a:pt x="172185" y="282952"/>
                  <a:pt x="181753" y="269717"/>
                  <a:pt x="181931" y="269751"/>
                </a:cubicBezTo>
                <a:cubicBezTo>
                  <a:pt x="185084" y="273854"/>
                  <a:pt x="184772" y="277849"/>
                  <a:pt x="181000" y="281734"/>
                </a:cubicBezTo>
                <a:cubicBezTo>
                  <a:pt x="185643" y="281244"/>
                  <a:pt x="182614" y="285283"/>
                  <a:pt x="178704" y="289718"/>
                </a:cubicBezTo>
                <a:cubicBezTo>
                  <a:pt x="179451" y="292633"/>
                  <a:pt x="174160" y="314500"/>
                  <a:pt x="171170" y="314302"/>
                </a:cubicBezTo>
                <a:cubicBezTo>
                  <a:pt x="171547" y="314332"/>
                  <a:pt x="170022" y="300923"/>
                  <a:pt x="170438" y="300092"/>
                </a:cubicBezTo>
                <a:cubicBezTo>
                  <a:pt x="168097" y="303433"/>
                  <a:pt x="159851" y="351756"/>
                  <a:pt x="147601" y="343544"/>
                </a:cubicBezTo>
                <a:cubicBezTo>
                  <a:pt x="148957" y="341673"/>
                  <a:pt x="150110" y="339683"/>
                  <a:pt x="151080" y="337590"/>
                </a:cubicBezTo>
                <a:cubicBezTo>
                  <a:pt x="149358" y="338783"/>
                  <a:pt x="143725" y="341287"/>
                  <a:pt x="141018" y="342406"/>
                </a:cubicBezTo>
                <a:cubicBezTo>
                  <a:pt x="140691" y="343292"/>
                  <a:pt x="129668" y="351300"/>
                  <a:pt x="131505" y="350548"/>
                </a:cubicBezTo>
                <a:cubicBezTo>
                  <a:pt x="122081" y="354409"/>
                  <a:pt x="122833" y="343490"/>
                  <a:pt x="120309" y="344039"/>
                </a:cubicBezTo>
                <a:cubicBezTo>
                  <a:pt x="121853" y="366619"/>
                  <a:pt x="111182" y="343950"/>
                  <a:pt x="111320" y="342312"/>
                </a:cubicBezTo>
                <a:cubicBezTo>
                  <a:pt x="99897" y="343831"/>
                  <a:pt x="93749" y="356195"/>
                  <a:pt x="90404" y="337199"/>
                </a:cubicBezTo>
                <a:cubicBezTo>
                  <a:pt x="88419" y="339268"/>
                  <a:pt x="87409" y="341753"/>
                  <a:pt x="87384" y="344648"/>
                </a:cubicBezTo>
                <a:cubicBezTo>
                  <a:pt x="86484" y="348251"/>
                  <a:pt x="79133" y="330458"/>
                  <a:pt x="78678" y="329710"/>
                </a:cubicBezTo>
                <a:cubicBezTo>
                  <a:pt x="79128" y="333744"/>
                  <a:pt x="70323" y="330156"/>
                  <a:pt x="70739" y="337293"/>
                </a:cubicBezTo>
                <a:cubicBezTo>
                  <a:pt x="66923" y="335610"/>
                  <a:pt x="58400" y="325419"/>
                  <a:pt x="60766" y="320727"/>
                </a:cubicBezTo>
                <a:cubicBezTo>
                  <a:pt x="57692" y="322023"/>
                  <a:pt x="56776" y="324266"/>
                  <a:pt x="58029" y="327463"/>
                </a:cubicBezTo>
                <a:cubicBezTo>
                  <a:pt x="54965" y="334749"/>
                  <a:pt x="48317" y="307106"/>
                  <a:pt x="50555" y="309417"/>
                </a:cubicBezTo>
                <a:cubicBezTo>
                  <a:pt x="46857" y="305591"/>
                  <a:pt x="43987" y="315015"/>
                  <a:pt x="41888" y="313649"/>
                </a:cubicBezTo>
                <a:cubicBezTo>
                  <a:pt x="35503" y="309491"/>
                  <a:pt x="39923" y="307407"/>
                  <a:pt x="34815" y="304289"/>
                </a:cubicBezTo>
                <a:cubicBezTo>
                  <a:pt x="33296" y="307210"/>
                  <a:pt x="31355" y="309828"/>
                  <a:pt x="28999" y="312134"/>
                </a:cubicBezTo>
                <a:cubicBezTo>
                  <a:pt x="24416" y="307615"/>
                  <a:pt x="20253" y="302740"/>
                  <a:pt x="16507" y="297498"/>
                </a:cubicBezTo>
                <a:cubicBezTo>
                  <a:pt x="16962" y="292197"/>
                  <a:pt x="17912" y="286986"/>
                  <a:pt x="19348" y="281873"/>
                </a:cubicBezTo>
                <a:cubicBezTo>
                  <a:pt x="11790" y="283135"/>
                  <a:pt x="19951" y="297142"/>
                  <a:pt x="11468" y="297672"/>
                </a:cubicBezTo>
                <a:cubicBezTo>
                  <a:pt x="4133" y="295514"/>
                  <a:pt x="14611" y="260486"/>
                  <a:pt x="16413" y="255858"/>
                </a:cubicBezTo>
                <a:cubicBezTo>
                  <a:pt x="9736" y="261154"/>
                  <a:pt x="4806" y="283961"/>
                  <a:pt x="-277" y="283076"/>
                </a:cubicBezTo>
                <a:cubicBezTo>
                  <a:pt x="-1238" y="262594"/>
                  <a:pt x="17462" y="243034"/>
                  <a:pt x="25069" y="231338"/>
                </a:cubicBezTo>
                <a:cubicBezTo>
                  <a:pt x="28777" y="225641"/>
                  <a:pt x="52312" y="195280"/>
                  <a:pt x="44189" y="209891"/>
                </a:cubicBezTo>
                <a:cubicBezTo>
                  <a:pt x="48585" y="209010"/>
                  <a:pt x="62696" y="173289"/>
                  <a:pt x="65656" y="166934"/>
                </a:cubicBezTo>
                <a:cubicBezTo>
                  <a:pt x="58301" y="166395"/>
                  <a:pt x="51381" y="196760"/>
                  <a:pt x="45457" y="201299"/>
                </a:cubicBezTo>
                <a:cubicBezTo>
                  <a:pt x="37582" y="198161"/>
                  <a:pt x="61246" y="168835"/>
                  <a:pt x="56920" y="176170"/>
                </a:cubicBezTo>
                <a:cubicBezTo>
                  <a:pt x="75669" y="148928"/>
                  <a:pt x="80594" y="113078"/>
                  <a:pt x="93319" y="82930"/>
                </a:cubicBezTo>
                <a:cubicBezTo>
                  <a:pt x="93631" y="82806"/>
                  <a:pt x="87543" y="102605"/>
                  <a:pt x="85355" y="105416"/>
                </a:cubicBezTo>
                <a:cubicBezTo>
                  <a:pt x="92532" y="106129"/>
                  <a:pt x="122229" y="39255"/>
                  <a:pt x="118438" y="31133"/>
                </a:cubicBezTo>
                <a:cubicBezTo>
                  <a:pt x="113676" y="41928"/>
                  <a:pt x="106856" y="51565"/>
                  <a:pt x="102792" y="62696"/>
                </a:cubicBezTo>
                <a:cubicBezTo>
                  <a:pt x="95091" y="57836"/>
                  <a:pt x="117715" y="30480"/>
                  <a:pt x="122897" y="20318"/>
                </a:cubicBezTo>
                <a:cubicBezTo>
                  <a:pt x="121942" y="23436"/>
                  <a:pt x="120754" y="26470"/>
                  <a:pt x="119324" y="29416"/>
                </a:cubicBezTo>
                <a:cubicBezTo>
                  <a:pt x="123570" y="29148"/>
                  <a:pt x="135737" y="5356"/>
                  <a:pt x="144641" y="1663"/>
                </a:cubicBezTo>
                <a:cubicBezTo>
                  <a:pt x="157044" y="-3484"/>
                  <a:pt x="176214" y="1005"/>
                  <a:pt x="188222" y="4390"/>
                </a:cubicBezTo>
                <a:cubicBezTo>
                  <a:pt x="204921" y="9103"/>
                  <a:pt x="223255" y="16512"/>
                  <a:pt x="238237" y="25109"/>
                </a:cubicBezTo>
                <a:cubicBezTo>
                  <a:pt x="250462" y="32128"/>
                  <a:pt x="263811" y="41785"/>
                  <a:pt x="272978" y="52782"/>
                </a:cubicBezTo>
                <a:cubicBezTo>
                  <a:pt x="285669" y="68017"/>
                  <a:pt x="286401" y="88657"/>
                  <a:pt x="298820" y="103115"/>
                </a:cubicBezTo>
                <a:cubicBezTo>
                  <a:pt x="310550" y="127090"/>
                  <a:pt x="329195" y="182530"/>
                  <a:pt x="349948" y="211267"/>
                </a:cubicBezTo>
                <a:cubicBezTo>
                  <a:pt x="346944" y="210906"/>
                  <a:pt x="344950" y="209307"/>
                  <a:pt x="343974" y="206461"/>
                </a:cubicBezTo>
                <a:cubicBezTo>
                  <a:pt x="344989" y="210891"/>
                  <a:pt x="348063" y="219652"/>
                  <a:pt x="352146" y="229437"/>
                </a:cubicBezTo>
                <a:cubicBezTo>
                  <a:pt x="348810" y="224260"/>
                  <a:pt x="344850" y="219998"/>
                  <a:pt x="339936" y="217518"/>
                </a:cubicBezTo>
                <a:cubicBezTo>
                  <a:pt x="342059" y="222409"/>
                  <a:pt x="351047" y="233481"/>
                  <a:pt x="349696" y="239213"/>
                </a:cubicBezTo>
                <a:cubicBezTo>
                  <a:pt x="335243" y="234496"/>
                  <a:pt x="330932" y="197101"/>
                  <a:pt x="322419" y="184347"/>
                </a:cubicBezTo>
                <a:cubicBezTo>
                  <a:pt x="325780" y="201165"/>
                  <a:pt x="334565" y="221424"/>
                  <a:pt x="343767" y="240133"/>
                </a:cubicBezTo>
                <a:cubicBezTo>
                  <a:pt x="338124" y="229922"/>
                  <a:pt x="332155" y="219795"/>
                  <a:pt x="326285" y="209644"/>
                </a:cubicBezTo>
                <a:cubicBezTo>
                  <a:pt x="335946" y="231219"/>
                  <a:pt x="345969" y="261030"/>
                  <a:pt x="345969" y="264015"/>
                </a:cubicBezTo>
                <a:cubicBezTo>
                  <a:pt x="346014" y="264609"/>
                  <a:pt x="346420" y="265158"/>
                  <a:pt x="347013" y="265648"/>
                </a:cubicBezTo>
                <a:cubicBezTo>
                  <a:pt x="347013" y="265648"/>
                  <a:pt x="347013" y="265653"/>
                  <a:pt x="347013" y="265653"/>
                </a:cubicBezTo>
                <a:cubicBezTo>
                  <a:pt x="351874" y="273518"/>
                  <a:pt x="353968" y="282674"/>
                  <a:pt x="358041" y="290881"/>
                </a:cubicBezTo>
                <a:cubicBezTo>
                  <a:pt x="358808" y="311451"/>
                  <a:pt x="393153" y="355017"/>
                  <a:pt x="401637" y="371019"/>
                </a:cubicBezTo>
                <a:cubicBezTo>
                  <a:pt x="409427" y="385699"/>
                  <a:pt x="419762" y="410729"/>
                  <a:pt x="428043" y="424752"/>
                </a:cubicBezTo>
                <a:cubicBezTo>
                  <a:pt x="425573" y="420990"/>
                  <a:pt x="421796" y="414877"/>
                  <a:pt x="418500" y="409670"/>
                </a:cubicBezTo>
                <a:cubicBezTo>
                  <a:pt x="415238" y="406903"/>
                  <a:pt x="407091" y="399296"/>
                  <a:pt x="406532" y="394055"/>
                </a:cubicBezTo>
                <a:cubicBezTo>
                  <a:pt x="406977" y="396212"/>
                  <a:pt x="414085" y="404572"/>
                  <a:pt x="417901" y="408715"/>
                </a:cubicBezTo>
                <a:cubicBezTo>
                  <a:pt x="406349" y="390441"/>
                  <a:pt x="393128" y="369079"/>
                  <a:pt x="393198" y="369019"/>
                </a:cubicBezTo>
                <a:cubicBezTo>
                  <a:pt x="388605" y="372801"/>
                  <a:pt x="417906" y="420510"/>
                  <a:pt x="422895" y="426340"/>
                </a:cubicBezTo>
                <a:cubicBezTo>
                  <a:pt x="420871" y="423460"/>
                  <a:pt x="421143" y="420891"/>
                  <a:pt x="423707" y="418634"/>
                </a:cubicBezTo>
                <a:cubicBezTo>
                  <a:pt x="425598" y="421544"/>
                  <a:pt x="427587" y="424450"/>
                  <a:pt x="429631" y="427350"/>
                </a:cubicBezTo>
                <a:cubicBezTo>
                  <a:pt x="429107" y="426533"/>
                  <a:pt x="428577" y="425667"/>
                  <a:pt x="428038" y="424752"/>
                </a:cubicBezTo>
                <a:cubicBezTo>
                  <a:pt x="430468" y="428454"/>
                  <a:pt x="432319" y="431156"/>
                  <a:pt x="433210" y="432240"/>
                </a:cubicBezTo>
                <a:cubicBezTo>
                  <a:pt x="433042" y="432047"/>
                  <a:pt x="432859" y="431849"/>
                  <a:pt x="432685" y="431632"/>
                </a:cubicBezTo>
                <a:cubicBezTo>
                  <a:pt x="446316" y="450593"/>
                  <a:pt x="461447" y="469817"/>
                  <a:pt x="466991" y="491977"/>
                </a:cubicBezTo>
                <a:cubicBezTo>
                  <a:pt x="463135" y="495832"/>
                  <a:pt x="490313" y="521159"/>
                  <a:pt x="491432" y="526673"/>
                </a:cubicBezTo>
                <a:cubicBezTo>
                  <a:pt x="486383" y="523995"/>
                  <a:pt x="495916" y="529524"/>
                  <a:pt x="488482" y="526292"/>
                </a:cubicBezTo>
                <a:cubicBezTo>
                  <a:pt x="491857" y="532053"/>
                  <a:pt x="499871" y="545605"/>
                  <a:pt x="500450" y="545160"/>
                </a:cubicBezTo>
                <a:cubicBezTo>
                  <a:pt x="499123" y="533612"/>
                  <a:pt x="503276" y="549530"/>
                  <a:pt x="506172" y="556296"/>
                </a:cubicBezTo>
                <a:cubicBezTo>
                  <a:pt x="512062" y="563448"/>
                  <a:pt x="524554" y="577465"/>
                  <a:pt x="525841" y="578569"/>
                </a:cubicBezTo>
                <a:cubicBezTo>
                  <a:pt x="521931" y="576060"/>
                  <a:pt x="518446" y="573124"/>
                  <a:pt x="515373" y="569769"/>
                </a:cubicBezTo>
                <a:cubicBezTo>
                  <a:pt x="525039" y="582811"/>
                  <a:pt x="505389" y="562691"/>
                  <a:pt x="505097" y="563047"/>
                </a:cubicBezTo>
                <a:cubicBezTo>
                  <a:pt x="507320" y="565349"/>
                  <a:pt x="509047" y="567972"/>
                  <a:pt x="510334" y="570877"/>
                </a:cubicBezTo>
                <a:cubicBezTo>
                  <a:pt x="507052" y="565735"/>
                  <a:pt x="484052" y="543066"/>
                  <a:pt x="480850" y="542521"/>
                </a:cubicBezTo>
                <a:cubicBezTo>
                  <a:pt x="481820" y="554217"/>
                  <a:pt x="510829" y="583316"/>
                  <a:pt x="516447" y="593774"/>
                </a:cubicBezTo>
                <a:cubicBezTo>
                  <a:pt x="512715" y="592834"/>
                  <a:pt x="509141" y="590428"/>
                  <a:pt x="505701" y="587161"/>
                </a:cubicBezTo>
                <a:cubicBezTo>
                  <a:pt x="511309" y="595437"/>
                  <a:pt x="515145" y="601560"/>
                  <a:pt x="515600" y="603163"/>
                </a:cubicBezTo>
                <a:cubicBezTo>
                  <a:pt x="515615" y="603193"/>
                  <a:pt x="515605" y="603208"/>
                  <a:pt x="515586" y="603193"/>
                </a:cubicBezTo>
                <a:close/>
                <a:moveTo>
                  <a:pt x="358041" y="290891"/>
                </a:moveTo>
                <a:cubicBezTo>
                  <a:pt x="357977" y="289198"/>
                  <a:pt x="358140" y="287659"/>
                  <a:pt x="358566" y="286307"/>
                </a:cubicBezTo>
                <a:cubicBezTo>
                  <a:pt x="359343" y="290540"/>
                  <a:pt x="360714" y="294563"/>
                  <a:pt x="362699" y="298384"/>
                </a:cubicBezTo>
                <a:cubicBezTo>
                  <a:pt x="360838" y="296038"/>
                  <a:pt x="359338" y="293509"/>
                  <a:pt x="358041" y="290891"/>
                </a:cubicBezTo>
                <a:close/>
                <a:moveTo>
                  <a:pt x="347013" y="265653"/>
                </a:moveTo>
                <a:cubicBezTo>
                  <a:pt x="346924" y="265510"/>
                  <a:pt x="346850" y="265366"/>
                  <a:pt x="346761" y="265222"/>
                </a:cubicBezTo>
                <a:cubicBezTo>
                  <a:pt x="358482" y="268994"/>
                  <a:pt x="350137" y="268207"/>
                  <a:pt x="347013" y="265653"/>
                </a:cubicBezTo>
                <a:close/>
                <a:moveTo>
                  <a:pt x="343767" y="240138"/>
                </a:moveTo>
                <a:cubicBezTo>
                  <a:pt x="348350" y="248434"/>
                  <a:pt x="352720" y="256788"/>
                  <a:pt x="356645" y="265267"/>
                </a:cubicBezTo>
                <a:cubicBezTo>
                  <a:pt x="352616" y="257595"/>
                  <a:pt x="348147" y="249047"/>
                  <a:pt x="343767" y="240138"/>
                </a:cubicBezTo>
                <a:close/>
                <a:moveTo>
                  <a:pt x="356645" y="265267"/>
                </a:moveTo>
                <a:cubicBezTo>
                  <a:pt x="357670" y="267217"/>
                  <a:pt x="358670" y="269108"/>
                  <a:pt x="359625" y="270939"/>
                </a:cubicBezTo>
                <a:cubicBezTo>
                  <a:pt x="360422" y="273330"/>
                  <a:pt x="371741" y="285679"/>
                  <a:pt x="367079" y="291787"/>
                </a:cubicBezTo>
                <a:cubicBezTo>
                  <a:pt x="364233" y="282769"/>
                  <a:pt x="360669" y="273953"/>
                  <a:pt x="356645" y="265267"/>
                </a:cubicBezTo>
                <a:close/>
                <a:moveTo>
                  <a:pt x="375463" y="480840"/>
                </a:moveTo>
                <a:cubicBezTo>
                  <a:pt x="377196" y="483023"/>
                  <a:pt x="377973" y="484661"/>
                  <a:pt x="377117" y="485280"/>
                </a:cubicBezTo>
                <a:cubicBezTo>
                  <a:pt x="377419" y="485062"/>
                  <a:pt x="376770" y="483434"/>
                  <a:pt x="375463" y="480840"/>
                </a:cubicBezTo>
                <a:close/>
                <a:moveTo>
                  <a:pt x="423464" y="549109"/>
                </a:moveTo>
                <a:cubicBezTo>
                  <a:pt x="425781" y="553910"/>
                  <a:pt x="428087" y="558682"/>
                  <a:pt x="430364" y="563023"/>
                </a:cubicBezTo>
                <a:cubicBezTo>
                  <a:pt x="426345" y="557543"/>
                  <a:pt x="423553" y="552594"/>
                  <a:pt x="423464" y="549109"/>
                </a:cubicBezTo>
                <a:close/>
                <a:moveTo>
                  <a:pt x="550435" y="600035"/>
                </a:moveTo>
                <a:cubicBezTo>
                  <a:pt x="543669" y="599857"/>
                  <a:pt x="542972" y="586177"/>
                  <a:pt x="546624" y="594061"/>
                </a:cubicBezTo>
                <a:cubicBezTo>
                  <a:pt x="548005" y="596051"/>
                  <a:pt x="549381" y="598046"/>
                  <a:pt x="550762" y="600035"/>
                </a:cubicBezTo>
                <a:cubicBezTo>
                  <a:pt x="550653" y="600040"/>
                  <a:pt x="550544" y="600040"/>
                  <a:pt x="550440" y="600035"/>
                </a:cubicBezTo>
                <a:close/>
                <a:moveTo>
                  <a:pt x="484438" y="599763"/>
                </a:moveTo>
                <a:cubicBezTo>
                  <a:pt x="483992" y="599124"/>
                  <a:pt x="483572" y="598526"/>
                  <a:pt x="483176" y="597961"/>
                </a:cubicBezTo>
                <a:cubicBezTo>
                  <a:pt x="482701" y="597778"/>
                  <a:pt x="482132" y="597516"/>
                  <a:pt x="481448" y="597184"/>
                </a:cubicBezTo>
                <a:cubicBezTo>
                  <a:pt x="478761" y="596056"/>
                  <a:pt x="477717" y="594116"/>
                  <a:pt x="478335" y="591359"/>
                </a:cubicBezTo>
                <a:cubicBezTo>
                  <a:pt x="484364" y="596615"/>
                  <a:pt x="486190" y="598887"/>
                  <a:pt x="483824" y="598179"/>
                </a:cubicBezTo>
                <a:cubicBezTo>
                  <a:pt x="484082" y="598689"/>
                  <a:pt x="484289" y="599214"/>
                  <a:pt x="484438" y="599763"/>
                </a:cubicBezTo>
                <a:close/>
                <a:moveTo>
                  <a:pt x="477434" y="599550"/>
                </a:moveTo>
                <a:cubicBezTo>
                  <a:pt x="474034" y="596269"/>
                  <a:pt x="460566" y="583880"/>
                  <a:pt x="462977" y="578623"/>
                </a:cubicBezTo>
                <a:cubicBezTo>
                  <a:pt x="464392" y="579579"/>
                  <a:pt x="469441" y="584607"/>
                  <a:pt x="473287" y="589557"/>
                </a:cubicBezTo>
                <a:cubicBezTo>
                  <a:pt x="469990" y="583999"/>
                  <a:pt x="465951" y="577495"/>
                  <a:pt x="465951" y="577460"/>
                </a:cubicBezTo>
                <a:cubicBezTo>
                  <a:pt x="470970" y="581277"/>
                  <a:pt x="473237" y="587097"/>
                  <a:pt x="475578" y="592754"/>
                </a:cubicBezTo>
                <a:cubicBezTo>
                  <a:pt x="476326" y="593898"/>
                  <a:pt x="476949" y="594982"/>
                  <a:pt x="477360" y="595947"/>
                </a:cubicBezTo>
                <a:cubicBezTo>
                  <a:pt x="477910" y="592760"/>
                  <a:pt x="478592" y="597006"/>
                  <a:pt x="477885" y="597565"/>
                </a:cubicBezTo>
                <a:cubicBezTo>
                  <a:pt x="478038" y="598422"/>
                  <a:pt x="477914" y="599110"/>
                  <a:pt x="477434" y="599550"/>
                </a:cubicBezTo>
                <a:close/>
                <a:moveTo>
                  <a:pt x="458408" y="598347"/>
                </a:moveTo>
                <a:cubicBezTo>
                  <a:pt x="451627" y="597872"/>
                  <a:pt x="447168" y="583702"/>
                  <a:pt x="443030" y="580781"/>
                </a:cubicBezTo>
                <a:cubicBezTo>
                  <a:pt x="438803" y="577797"/>
                  <a:pt x="434611" y="571110"/>
                  <a:pt x="430374" y="563032"/>
                </a:cubicBezTo>
                <a:cubicBezTo>
                  <a:pt x="439714" y="575763"/>
                  <a:pt x="455686" y="591383"/>
                  <a:pt x="459799" y="598253"/>
                </a:cubicBezTo>
                <a:cubicBezTo>
                  <a:pt x="459329" y="598353"/>
                  <a:pt x="458864" y="598377"/>
                  <a:pt x="458408" y="598347"/>
                </a:cubicBezTo>
                <a:close/>
                <a:moveTo>
                  <a:pt x="523693" y="598258"/>
                </a:moveTo>
                <a:cubicBezTo>
                  <a:pt x="521099" y="596724"/>
                  <a:pt x="519120" y="594610"/>
                  <a:pt x="517758" y="591918"/>
                </a:cubicBezTo>
                <a:cubicBezTo>
                  <a:pt x="519189" y="590418"/>
                  <a:pt x="523371" y="597367"/>
                  <a:pt x="523693" y="598258"/>
                </a:cubicBezTo>
                <a:close/>
                <a:moveTo>
                  <a:pt x="437739" y="596457"/>
                </a:moveTo>
                <a:cubicBezTo>
                  <a:pt x="430062" y="589260"/>
                  <a:pt x="405631" y="564884"/>
                  <a:pt x="390312" y="543600"/>
                </a:cubicBezTo>
                <a:cubicBezTo>
                  <a:pt x="392970" y="548669"/>
                  <a:pt x="387263" y="541027"/>
                  <a:pt x="389377" y="544412"/>
                </a:cubicBezTo>
                <a:cubicBezTo>
                  <a:pt x="385590" y="541224"/>
                  <a:pt x="387461" y="540834"/>
                  <a:pt x="388931" y="541655"/>
                </a:cubicBezTo>
                <a:cubicBezTo>
                  <a:pt x="381868" y="531553"/>
                  <a:pt x="377077" y="522302"/>
                  <a:pt x="377424" y="516135"/>
                </a:cubicBezTo>
                <a:cubicBezTo>
                  <a:pt x="381146" y="520580"/>
                  <a:pt x="392198" y="528831"/>
                  <a:pt x="392198" y="535503"/>
                </a:cubicBezTo>
                <a:cubicBezTo>
                  <a:pt x="394693" y="530410"/>
                  <a:pt x="390604" y="530009"/>
                  <a:pt x="397212" y="533310"/>
                </a:cubicBezTo>
                <a:cubicBezTo>
                  <a:pt x="393826" y="527752"/>
                  <a:pt x="392827" y="516660"/>
                  <a:pt x="388377" y="514438"/>
                </a:cubicBezTo>
                <a:cubicBezTo>
                  <a:pt x="392148" y="522119"/>
                  <a:pt x="383383" y="514002"/>
                  <a:pt x="386783" y="511191"/>
                </a:cubicBezTo>
                <a:cubicBezTo>
                  <a:pt x="386912" y="511092"/>
                  <a:pt x="430121" y="566957"/>
                  <a:pt x="432408" y="571862"/>
                </a:cubicBezTo>
                <a:cubicBezTo>
                  <a:pt x="430621" y="568997"/>
                  <a:pt x="403839" y="540304"/>
                  <a:pt x="400964" y="536681"/>
                </a:cubicBezTo>
                <a:cubicBezTo>
                  <a:pt x="400974" y="536701"/>
                  <a:pt x="400969" y="536711"/>
                  <a:pt x="400949" y="536701"/>
                </a:cubicBezTo>
                <a:cubicBezTo>
                  <a:pt x="400424" y="542160"/>
                  <a:pt x="401607" y="542210"/>
                  <a:pt x="402993" y="544546"/>
                </a:cubicBezTo>
                <a:cubicBezTo>
                  <a:pt x="399954" y="546337"/>
                  <a:pt x="399385" y="534384"/>
                  <a:pt x="395158" y="538398"/>
                </a:cubicBezTo>
                <a:cubicBezTo>
                  <a:pt x="406705" y="561731"/>
                  <a:pt x="425994" y="573298"/>
                  <a:pt x="437739" y="596452"/>
                </a:cubicBezTo>
                <a:close/>
                <a:moveTo>
                  <a:pt x="432408" y="571862"/>
                </a:moveTo>
                <a:cubicBezTo>
                  <a:pt x="432482" y="571981"/>
                  <a:pt x="432532" y="572065"/>
                  <a:pt x="432517" y="572095"/>
                </a:cubicBezTo>
                <a:cubicBezTo>
                  <a:pt x="432502" y="572040"/>
                  <a:pt x="432448" y="571942"/>
                  <a:pt x="432408" y="571862"/>
                </a:cubicBezTo>
                <a:close/>
                <a:moveTo>
                  <a:pt x="532290" y="595467"/>
                </a:moveTo>
                <a:cubicBezTo>
                  <a:pt x="531934" y="595457"/>
                  <a:pt x="531276" y="595234"/>
                  <a:pt x="530202" y="594710"/>
                </a:cubicBezTo>
                <a:cubicBezTo>
                  <a:pt x="525262" y="587795"/>
                  <a:pt x="534453" y="595541"/>
                  <a:pt x="532290" y="595467"/>
                </a:cubicBezTo>
                <a:close/>
                <a:moveTo>
                  <a:pt x="517258" y="591344"/>
                </a:moveTo>
                <a:cubicBezTo>
                  <a:pt x="517105" y="591274"/>
                  <a:pt x="516843" y="589359"/>
                  <a:pt x="516457" y="583875"/>
                </a:cubicBezTo>
                <a:cubicBezTo>
                  <a:pt x="517343" y="581341"/>
                  <a:pt x="517625" y="591507"/>
                  <a:pt x="517258" y="591344"/>
                </a:cubicBezTo>
                <a:close/>
                <a:moveTo>
                  <a:pt x="481196" y="589463"/>
                </a:moveTo>
                <a:cubicBezTo>
                  <a:pt x="480503" y="588859"/>
                  <a:pt x="477024" y="582633"/>
                  <a:pt x="475484" y="581093"/>
                </a:cubicBezTo>
                <a:cubicBezTo>
                  <a:pt x="479043" y="582712"/>
                  <a:pt x="480949" y="585498"/>
                  <a:pt x="481196" y="589463"/>
                </a:cubicBezTo>
                <a:close/>
                <a:moveTo>
                  <a:pt x="540056" y="587993"/>
                </a:moveTo>
                <a:cubicBezTo>
                  <a:pt x="536824" y="587736"/>
                  <a:pt x="531741" y="577020"/>
                  <a:pt x="532043" y="575698"/>
                </a:cubicBezTo>
                <a:cubicBezTo>
                  <a:pt x="536408" y="578594"/>
                  <a:pt x="539497" y="582494"/>
                  <a:pt x="541303" y="587404"/>
                </a:cubicBezTo>
                <a:cubicBezTo>
                  <a:pt x="540937" y="587854"/>
                  <a:pt x="540517" y="588028"/>
                  <a:pt x="540056" y="587993"/>
                </a:cubicBezTo>
                <a:close/>
                <a:moveTo>
                  <a:pt x="525895" y="587879"/>
                </a:moveTo>
                <a:cubicBezTo>
                  <a:pt x="525084" y="587369"/>
                  <a:pt x="521951" y="583826"/>
                  <a:pt x="521664" y="582954"/>
                </a:cubicBezTo>
                <a:cubicBezTo>
                  <a:pt x="524123" y="578945"/>
                  <a:pt x="525529" y="580588"/>
                  <a:pt x="525895" y="587879"/>
                </a:cubicBezTo>
                <a:close/>
                <a:moveTo>
                  <a:pt x="491709" y="586117"/>
                </a:moveTo>
                <a:cubicBezTo>
                  <a:pt x="491298" y="585409"/>
                  <a:pt x="480726" y="577614"/>
                  <a:pt x="484745" y="575797"/>
                </a:cubicBezTo>
                <a:cubicBezTo>
                  <a:pt x="489244" y="579613"/>
                  <a:pt x="490991" y="582331"/>
                  <a:pt x="491709" y="586117"/>
                </a:cubicBezTo>
                <a:close/>
                <a:moveTo>
                  <a:pt x="513492" y="584142"/>
                </a:moveTo>
                <a:cubicBezTo>
                  <a:pt x="511918" y="581960"/>
                  <a:pt x="511918" y="581960"/>
                  <a:pt x="513492" y="584142"/>
                </a:cubicBezTo>
                <a:close/>
                <a:moveTo>
                  <a:pt x="511972" y="582147"/>
                </a:moveTo>
                <a:cubicBezTo>
                  <a:pt x="510181" y="580034"/>
                  <a:pt x="508389" y="577911"/>
                  <a:pt x="506597" y="575797"/>
                </a:cubicBezTo>
                <a:cubicBezTo>
                  <a:pt x="511096" y="574787"/>
                  <a:pt x="512888" y="576911"/>
                  <a:pt x="511972" y="582147"/>
                </a:cubicBezTo>
                <a:close/>
                <a:moveTo>
                  <a:pt x="438843" y="580069"/>
                </a:moveTo>
                <a:cubicBezTo>
                  <a:pt x="438659" y="580029"/>
                  <a:pt x="438164" y="579633"/>
                  <a:pt x="437338" y="578599"/>
                </a:cubicBezTo>
                <a:cubicBezTo>
                  <a:pt x="438625" y="579302"/>
                  <a:pt x="439120" y="580128"/>
                  <a:pt x="438843" y="580069"/>
                </a:cubicBezTo>
                <a:close/>
                <a:moveTo>
                  <a:pt x="513625" y="577648"/>
                </a:moveTo>
                <a:cubicBezTo>
                  <a:pt x="512997" y="577663"/>
                  <a:pt x="510022" y="573214"/>
                  <a:pt x="513002" y="575357"/>
                </a:cubicBezTo>
                <a:cubicBezTo>
                  <a:pt x="513779" y="577050"/>
                  <a:pt x="513858" y="577643"/>
                  <a:pt x="513625" y="577648"/>
                </a:cubicBezTo>
                <a:close/>
                <a:moveTo>
                  <a:pt x="414045" y="577416"/>
                </a:moveTo>
                <a:cubicBezTo>
                  <a:pt x="410734" y="577332"/>
                  <a:pt x="410249" y="565552"/>
                  <a:pt x="414372" y="577386"/>
                </a:cubicBezTo>
                <a:cubicBezTo>
                  <a:pt x="414258" y="577411"/>
                  <a:pt x="414149" y="577416"/>
                  <a:pt x="414045" y="577416"/>
                </a:cubicBezTo>
                <a:close/>
                <a:moveTo>
                  <a:pt x="531538" y="574248"/>
                </a:moveTo>
                <a:cubicBezTo>
                  <a:pt x="528667" y="573278"/>
                  <a:pt x="527356" y="571283"/>
                  <a:pt x="527613" y="568259"/>
                </a:cubicBezTo>
                <a:cubicBezTo>
                  <a:pt x="529514" y="569868"/>
                  <a:pt x="530825" y="571862"/>
                  <a:pt x="531538" y="574248"/>
                </a:cubicBezTo>
                <a:close/>
                <a:moveTo>
                  <a:pt x="410581" y="571318"/>
                </a:moveTo>
                <a:cubicBezTo>
                  <a:pt x="409749" y="571259"/>
                  <a:pt x="405582" y="568046"/>
                  <a:pt x="408230" y="568368"/>
                </a:cubicBezTo>
                <a:cubicBezTo>
                  <a:pt x="410596" y="570625"/>
                  <a:pt x="410986" y="571347"/>
                  <a:pt x="410581" y="571318"/>
                </a:cubicBezTo>
                <a:close/>
                <a:moveTo>
                  <a:pt x="472663" y="566057"/>
                </a:moveTo>
                <a:cubicBezTo>
                  <a:pt x="472411" y="565864"/>
                  <a:pt x="472163" y="565666"/>
                  <a:pt x="471916" y="565467"/>
                </a:cubicBezTo>
                <a:cubicBezTo>
                  <a:pt x="472173" y="565680"/>
                  <a:pt x="472425" y="565873"/>
                  <a:pt x="472663" y="566057"/>
                </a:cubicBezTo>
                <a:close/>
                <a:moveTo>
                  <a:pt x="471916" y="565467"/>
                </a:moveTo>
                <a:cubicBezTo>
                  <a:pt x="470698" y="564483"/>
                  <a:pt x="469589" y="563404"/>
                  <a:pt x="468575" y="562240"/>
                </a:cubicBezTo>
                <a:cubicBezTo>
                  <a:pt x="469777" y="563532"/>
                  <a:pt x="470906" y="564631"/>
                  <a:pt x="471916" y="565467"/>
                </a:cubicBezTo>
                <a:close/>
                <a:moveTo>
                  <a:pt x="462997" y="562696"/>
                </a:moveTo>
                <a:cubicBezTo>
                  <a:pt x="462739" y="562701"/>
                  <a:pt x="462398" y="562428"/>
                  <a:pt x="461957" y="561785"/>
                </a:cubicBezTo>
                <a:cubicBezTo>
                  <a:pt x="459507" y="560157"/>
                  <a:pt x="458527" y="557939"/>
                  <a:pt x="459017" y="555123"/>
                </a:cubicBezTo>
                <a:cubicBezTo>
                  <a:pt x="463115" y="554732"/>
                  <a:pt x="464392" y="562681"/>
                  <a:pt x="462997" y="562696"/>
                </a:cubicBezTo>
                <a:close/>
                <a:moveTo>
                  <a:pt x="468525" y="562191"/>
                </a:moveTo>
                <a:cubicBezTo>
                  <a:pt x="460274" y="553311"/>
                  <a:pt x="448564" y="535325"/>
                  <a:pt x="447336" y="528361"/>
                </a:cubicBezTo>
                <a:cubicBezTo>
                  <a:pt x="457874" y="536889"/>
                  <a:pt x="459982" y="552356"/>
                  <a:pt x="468525" y="562191"/>
                </a:cubicBezTo>
                <a:close/>
                <a:moveTo>
                  <a:pt x="545897" y="559390"/>
                </a:moveTo>
                <a:cubicBezTo>
                  <a:pt x="545530" y="559434"/>
                  <a:pt x="545075" y="559216"/>
                  <a:pt x="544545" y="558805"/>
                </a:cubicBezTo>
                <a:cubicBezTo>
                  <a:pt x="545130" y="559068"/>
                  <a:pt x="545718" y="559197"/>
                  <a:pt x="546327" y="559187"/>
                </a:cubicBezTo>
                <a:cubicBezTo>
                  <a:pt x="546203" y="559300"/>
                  <a:pt x="546060" y="559375"/>
                  <a:pt x="545902" y="559390"/>
                </a:cubicBezTo>
                <a:close/>
                <a:moveTo>
                  <a:pt x="544545" y="558805"/>
                </a:moveTo>
                <a:cubicBezTo>
                  <a:pt x="541774" y="557558"/>
                  <a:pt x="539274" y="553430"/>
                  <a:pt x="536849" y="548184"/>
                </a:cubicBezTo>
                <a:cubicBezTo>
                  <a:pt x="539888" y="553272"/>
                  <a:pt x="542675" y="557345"/>
                  <a:pt x="544545" y="558805"/>
                </a:cubicBezTo>
                <a:close/>
                <a:moveTo>
                  <a:pt x="536849" y="548184"/>
                </a:moveTo>
                <a:cubicBezTo>
                  <a:pt x="529177" y="535325"/>
                  <a:pt x="519897" y="515957"/>
                  <a:pt x="519674" y="515665"/>
                </a:cubicBezTo>
                <a:cubicBezTo>
                  <a:pt x="526435" y="519184"/>
                  <a:pt x="531449" y="536483"/>
                  <a:pt x="536849" y="548184"/>
                </a:cubicBezTo>
                <a:close/>
                <a:moveTo>
                  <a:pt x="400538" y="558419"/>
                </a:moveTo>
                <a:cubicBezTo>
                  <a:pt x="399870" y="558207"/>
                  <a:pt x="387833" y="547357"/>
                  <a:pt x="397019" y="554796"/>
                </a:cubicBezTo>
                <a:cubicBezTo>
                  <a:pt x="399885" y="557553"/>
                  <a:pt x="400741" y="558484"/>
                  <a:pt x="400538" y="558419"/>
                </a:cubicBezTo>
                <a:close/>
                <a:moveTo>
                  <a:pt x="452414" y="557217"/>
                </a:moveTo>
                <a:cubicBezTo>
                  <a:pt x="452390" y="557162"/>
                  <a:pt x="452390" y="557162"/>
                  <a:pt x="452414" y="557217"/>
                </a:cubicBezTo>
                <a:close/>
                <a:moveTo>
                  <a:pt x="452394" y="557187"/>
                </a:moveTo>
                <a:cubicBezTo>
                  <a:pt x="452394" y="557187"/>
                  <a:pt x="451370" y="555935"/>
                  <a:pt x="449321" y="553425"/>
                </a:cubicBezTo>
                <a:cubicBezTo>
                  <a:pt x="451370" y="555935"/>
                  <a:pt x="452394" y="557187"/>
                  <a:pt x="452394" y="557187"/>
                </a:cubicBezTo>
                <a:close/>
                <a:moveTo>
                  <a:pt x="408665" y="554470"/>
                </a:moveTo>
                <a:cubicBezTo>
                  <a:pt x="402310" y="550361"/>
                  <a:pt x="402018" y="547763"/>
                  <a:pt x="407784" y="546679"/>
                </a:cubicBezTo>
                <a:cubicBezTo>
                  <a:pt x="410002" y="549129"/>
                  <a:pt x="410289" y="551727"/>
                  <a:pt x="408665" y="554470"/>
                </a:cubicBezTo>
                <a:close/>
                <a:moveTo>
                  <a:pt x="513051" y="550154"/>
                </a:moveTo>
                <a:cubicBezTo>
                  <a:pt x="512754" y="550154"/>
                  <a:pt x="512012" y="549624"/>
                  <a:pt x="510824" y="548575"/>
                </a:cubicBezTo>
                <a:cubicBezTo>
                  <a:pt x="506637" y="543081"/>
                  <a:pt x="506751" y="542333"/>
                  <a:pt x="511166" y="546337"/>
                </a:cubicBezTo>
                <a:cubicBezTo>
                  <a:pt x="512878" y="548887"/>
                  <a:pt x="513512" y="550159"/>
                  <a:pt x="513051" y="550154"/>
                </a:cubicBezTo>
                <a:close/>
                <a:moveTo>
                  <a:pt x="505300" y="539264"/>
                </a:moveTo>
                <a:cubicBezTo>
                  <a:pt x="505122" y="539260"/>
                  <a:pt x="504697" y="538943"/>
                  <a:pt x="503895" y="538087"/>
                </a:cubicBezTo>
                <a:cubicBezTo>
                  <a:pt x="502910" y="534439"/>
                  <a:pt x="506003" y="539274"/>
                  <a:pt x="505300" y="539264"/>
                </a:cubicBezTo>
                <a:close/>
                <a:moveTo>
                  <a:pt x="543125" y="538537"/>
                </a:moveTo>
                <a:cubicBezTo>
                  <a:pt x="536973" y="534201"/>
                  <a:pt x="532736" y="527861"/>
                  <a:pt x="529073" y="520892"/>
                </a:cubicBezTo>
                <a:cubicBezTo>
                  <a:pt x="535676" y="529400"/>
                  <a:pt x="541605" y="536597"/>
                  <a:pt x="543125" y="538537"/>
                </a:cubicBezTo>
                <a:close/>
                <a:moveTo>
                  <a:pt x="529073" y="520892"/>
                </a:moveTo>
                <a:cubicBezTo>
                  <a:pt x="517961" y="506578"/>
                  <a:pt x="504949" y="488541"/>
                  <a:pt x="507835" y="485507"/>
                </a:cubicBezTo>
                <a:cubicBezTo>
                  <a:pt x="517956" y="494357"/>
                  <a:pt x="522619" y="508612"/>
                  <a:pt x="529073" y="520892"/>
                </a:cubicBezTo>
                <a:close/>
                <a:moveTo>
                  <a:pt x="462972" y="536057"/>
                </a:moveTo>
                <a:cubicBezTo>
                  <a:pt x="462972" y="536057"/>
                  <a:pt x="461828" y="534548"/>
                  <a:pt x="459527" y="531528"/>
                </a:cubicBezTo>
                <a:cubicBezTo>
                  <a:pt x="461828" y="534548"/>
                  <a:pt x="462972" y="536057"/>
                  <a:pt x="462972" y="536057"/>
                </a:cubicBezTo>
                <a:close/>
                <a:moveTo>
                  <a:pt x="502593" y="534073"/>
                </a:moveTo>
                <a:cubicBezTo>
                  <a:pt x="500316" y="531702"/>
                  <a:pt x="489803" y="512522"/>
                  <a:pt x="487680" y="511552"/>
                </a:cubicBezTo>
                <a:cubicBezTo>
                  <a:pt x="492313" y="512601"/>
                  <a:pt x="504375" y="529712"/>
                  <a:pt x="502593" y="534073"/>
                </a:cubicBezTo>
                <a:close/>
                <a:moveTo>
                  <a:pt x="493991" y="532236"/>
                </a:moveTo>
                <a:cubicBezTo>
                  <a:pt x="493550" y="532221"/>
                  <a:pt x="488897" y="526604"/>
                  <a:pt x="493936" y="531954"/>
                </a:cubicBezTo>
                <a:cubicBezTo>
                  <a:pt x="494035" y="532152"/>
                  <a:pt x="494040" y="532241"/>
                  <a:pt x="493991" y="532236"/>
                </a:cubicBezTo>
                <a:close/>
                <a:moveTo>
                  <a:pt x="392757" y="529078"/>
                </a:moveTo>
                <a:cubicBezTo>
                  <a:pt x="392515" y="528618"/>
                  <a:pt x="391955" y="527549"/>
                  <a:pt x="391228" y="526208"/>
                </a:cubicBezTo>
                <a:cubicBezTo>
                  <a:pt x="392267" y="527485"/>
                  <a:pt x="392871" y="528509"/>
                  <a:pt x="392757" y="529078"/>
                </a:cubicBezTo>
                <a:close/>
                <a:moveTo>
                  <a:pt x="391228" y="526208"/>
                </a:moveTo>
                <a:cubicBezTo>
                  <a:pt x="386937" y="520902"/>
                  <a:pt x="375082" y="511126"/>
                  <a:pt x="374394" y="510240"/>
                </a:cubicBezTo>
                <a:cubicBezTo>
                  <a:pt x="383838" y="513467"/>
                  <a:pt x="377443" y="511255"/>
                  <a:pt x="369841" y="499307"/>
                </a:cubicBezTo>
                <a:cubicBezTo>
                  <a:pt x="372840" y="495580"/>
                  <a:pt x="382957" y="513398"/>
                  <a:pt x="383719" y="515561"/>
                </a:cubicBezTo>
                <a:cubicBezTo>
                  <a:pt x="385422" y="515799"/>
                  <a:pt x="389080" y="522223"/>
                  <a:pt x="391228" y="526208"/>
                </a:cubicBezTo>
                <a:close/>
                <a:moveTo>
                  <a:pt x="377780" y="523401"/>
                </a:moveTo>
                <a:cubicBezTo>
                  <a:pt x="375152" y="519328"/>
                  <a:pt x="375152" y="519328"/>
                  <a:pt x="377780" y="523401"/>
                </a:cubicBezTo>
                <a:close/>
                <a:moveTo>
                  <a:pt x="520075" y="521392"/>
                </a:moveTo>
                <a:cubicBezTo>
                  <a:pt x="520075" y="521392"/>
                  <a:pt x="519817" y="521298"/>
                  <a:pt x="519308" y="521114"/>
                </a:cubicBezTo>
                <a:cubicBezTo>
                  <a:pt x="519817" y="521298"/>
                  <a:pt x="520075" y="521392"/>
                  <a:pt x="520075" y="521392"/>
                </a:cubicBezTo>
                <a:close/>
                <a:moveTo>
                  <a:pt x="375078" y="518664"/>
                </a:moveTo>
                <a:cubicBezTo>
                  <a:pt x="370217" y="518477"/>
                  <a:pt x="365277" y="502143"/>
                  <a:pt x="368811" y="506870"/>
                </a:cubicBezTo>
                <a:cubicBezTo>
                  <a:pt x="371316" y="510641"/>
                  <a:pt x="373563" y="514561"/>
                  <a:pt x="375548" y="518630"/>
                </a:cubicBezTo>
                <a:cubicBezTo>
                  <a:pt x="375389" y="518660"/>
                  <a:pt x="375231" y="518674"/>
                  <a:pt x="375078" y="518664"/>
                </a:cubicBezTo>
                <a:close/>
                <a:moveTo>
                  <a:pt x="445802" y="512646"/>
                </a:moveTo>
                <a:cubicBezTo>
                  <a:pt x="443317" y="510156"/>
                  <a:pt x="421336" y="486636"/>
                  <a:pt x="428147" y="485359"/>
                </a:cubicBezTo>
                <a:cubicBezTo>
                  <a:pt x="432661" y="492274"/>
                  <a:pt x="437293" y="499114"/>
                  <a:pt x="442040" y="505870"/>
                </a:cubicBezTo>
                <a:cubicBezTo>
                  <a:pt x="444188" y="507622"/>
                  <a:pt x="445440" y="509874"/>
                  <a:pt x="445802" y="512646"/>
                </a:cubicBezTo>
                <a:close/>
                <a:moveTo>
                  <a:pt x="487650" y="511547"/>
                </a:moveTo>
                <a:cubicBezTo>
                  <a:pt x="487601" y="511537"/>
                  <a:pt x="487551" y="511527"/>
                  <a:pt x="487502" y="511517"/>
                </a:cubicBezTo>
                <a:cubicBezTo>
                  <a:pt x="487546" y="511512"/>
                  <a:pt x="487596" y="511522"/>
                  <a:pt x="487650" y="511547"/>
                </a:cubicBezTo>
                <a:close/>
                <a:moveTo>
                  <a:pt x="490590" y="510547"/>
                </a:moveTo>
                <a:cubicBezTo>
                  <a:pt x="489100" y="510607"/>
                  <a:pt x="487512" y="509706"/>
                  <a:pt x="485868" y="508092"/>
                </a:cubicBezTo>
                <a:cubicBezTo>
                  <a:pt x="486027" y="508335"/>
                  <a:pt x="486121" y="508478"/>
                  <a:pt x="486294" y="508746"/>
                </a:cubicBezTo>
                <a:cubicBezTo>
                  <a:pt x="486096" y="508538"/>
                  <a:pt x="485735" y="508092"/>
                  <a:pt x="485250" y="507459"/>
                </a:cubicBezTo>
                <a:cubicBezTo>
                  <a:pt x="484072" y="506182"/>
                  <a:pt x="482859" y="504548"/>
                  <a:pt x="481642" y="502672"/>
                </a:cubicBezTo>
                <a:cubicBezTo>
                  <a:pt x="480325" y="500871"/>
                  <a:pt x="479068" y="499034"/>
                  <a:pt x="477855" y="497168"/>
                </a:cubicBezTo>
                <a:cubicBezTo>
                  <a:pt x="478885" y="498629"/>
                  <a:pt x="479845" y="500000"/>
                  <a:pt x="480726" y="501242"/>
                </a:cubicBezTo>
                <a:cubicBezTo>
                  <a:pt x="471787" y="486611"/>
                  <a:pt x="462487" y="459344"/>
                  <a:pt x="458765" y="454102"/>
                </a:cubicBezTo>
                <a:cubicBezTo>
                  <a:pt x="464719" y="460413"/>
                  <a:pt x="491115" y="499604"/>
                  <a:pt x="492867" y="502296"/>
                </a:cubicBezTo>
                <a:cubicBezTo>
                  <a:pt x="497302" y="508859"/>
                  <a:pt x="495896" y="508374"/>
                  <a:pt x="488665" y="500836"/>
                </a:cubicBezTo>
                <a:cubicBezTo>
                  <a:pt x="490669" y="503682"/>
                  <a:pt x="491684" y="506840"/>
                  <a:pt x="491704" y="510314"/>
                </a:cubicBezTo>
                <a:cubicBezTo>
                  <a:pt x="491338" y="510453"/>
                  <a:pt x="490966" y="510527"/>
                  <a:pt x="490590" y="510547"/>
                </a:cubicBezTo>
                <a:close/>
                <a:moveTo>
                  <a:pt x="458765" y="454102"/>
                </a:moveTo>
                <a:cubicBezTo>
                  <a:pt x="458210" y="453508"/>
                  <a:pt x="457819" y="453187"/>
                  <a:pt x="457656" y="453231"/>
                </a:cubicBezTo>
                <a:cubicBezTo>
                  <a:pt x="457933" y="453137"/>
                  <a:pt x="458304" y="453454"/>
                  <a:pt x="458765" y="454102"/>
                </a:cubicBezTo>
                <a:close/>
                <a:moveTo>
                  <a:pt x="477855" y="497168"/>
                </a:moveTo>
                <a:cubicBezTo>
                  <a:pt x="465070" y="478939"/>
                  <a:pt x="442708" y="445758"/>
                  <a:pt x="443975" y="445060"/>
                </a:cubicBezTo>
                <a:cubicBezTo>
                  <a:pt x="446153" y="443857"/>
                  <a:pt x="460091" y="468120"/>
                  <a:pt x="461710" y="471352"/>
                </a:cubicBezTo>
                <a:cubicBezTo>
                  <a:pt x="467664" y="479578"/>
                  <a:pt x="472341" y="488655"/>
                  <a:pt x="477855" y="497168"/>
                </a:cubicBezTo>
                <a:close/>
                <a:moveTo>
                  <a:pt x="441530" y="509503"/>
                </a:moveTo>
                <a:lnTo>
                  <a:pt x="441530" y="509483"/>
                </a:lnTo>
                <a:close/>
                <a:moveTo>
                  <a:pt x="498752" y="508053"/>
                </a:moveTo>
                <a:cubicBezTo>
                  <a:pt x="498722" y="508053"/>
                  <a:pt x="498678" y="508028"/>
                  <a:pt x="498623" y="507974"/>
                </a:cubicBezTo>
                <a:cubicBezTo>
                  <a:pt x="498376" y="507310"/>
                  <a:pt x="494050" y="497490"/>
                  <a:pt x="493991" y="497094"/>
                </a:cubicBezTo>
                <a:cubicBezTo>
                  <a:pt x="494228" y="497451"/>
                  <a:pt x="499331" y="508038"/>
                  <a:pt x="498752" y="508053"/>
                </a:cubicBezTo>
                <a:close/>
                <a:moveTo>
                  <a:pt x="511562" y="506776"/>
                </a:moveTo>
                <a:cubicBezTo>
                  <a:pt x="509191" y="503395"/>
                  <a:pt x="502722" y="499505"/>
                  <a:pt x="503306" y="494283"/>
                </a:cubicBezTo>
                <a:cubicBezTo>
                  <a:pt x="506637" y="498064"/>
                  <a:pt x="509389" y="502227"/>
                  <a:pt x="511562" y="506776"/>
                </a:cubicBezTo>
                <a:close/>
                <a:moveTo>
                  <a:pt x="440154" y="502836"/>
                </a:moveTo>
                <a:lnTo>
                  <a:pt x="440134" y="502816"/>
                </a:lnTo>
                <a:close/>
                <a:moveTo>
                  <a:pt x="379101" y="502771"/>
                </a:moveTo>
                <a:cubicBezTo>
                  <a:pt x="377641" y="502722"/>
                  <a:pt x="377161" y="498594"/>
                  <a:pt x="380116" y="502173"/>
                </a:cubicBezTo>
                <a:cubicBezTo>
                  <a:pt x="379750" y="502618"/>
                  <a:pt x="379403" y="502781"/>
                  <a:pt x="379101" y="502771"/>
                </a:cubicBezTo>
                <a:close/>
                <a:moveTo>
                  <a:pt x="509310" y="497921"/>
                </a:moveTo>
                <a:cubicBezTo>
                  <a:pt x="507216" y="498084"/>
                  <a:pt x="502390" y="490546"/>
                  <a:pt x="497817" y="482384"/>
                </a:cubicBezTo>
                <a:cubicBezTo>
                  <a:pt x="498361" y="484473"/>
                  <a:pt x="498920" y="486478"/>
                  <a:pt x="499613" y="488200"/>
                </a:cubicBezTo>
                <a:cubicBezTo>
                  <a:pt x="495485" y="480875"/>
                  <a:pt x="491417" y="473510"/>
                  <a:pt x="487418" y="466105"/>
                </a:cubicBezTo>
                <a:cubicBezTo>
                  <a:pt x="488239" y="466268"/>
                  <a:pt x="488987" y="466526"/>
                  <a:pt x="489670" y="466862"/>
                </a:cubicBezTo>
                <a:cubicBezTo>
                  <a:pt x="488719" y="464947"/>
                  <a:pt x="488017" y="463477"/>
                  <a:pt x="487729" y="462843"/>
                </a:cubicBezTo>
                <a:cubicBezTo>
                  <a:pt x="494941" y="463729"/>
                  <a:pt x="507052" y="498718"/>
                  <a:pt x="509503" y="497876"/>
                </a:cubicBezTo>
                <a:cubicBezTo>
                  <a:pt x="509443" y="497896"/>
                  <a:pt x="509374" y="497916"/>
                  <a:pt x="509310" y="497921"/>
                </a:cubicBezTo>
                <a:close/>
                <a:moveTo>
                  <a:pt x="499613" y="488200"/>
                </a:moveTo>
                <a:cubicBezTo>
                  <a:pt x="500247" y="489318"/>
                  <a:pt x="500875" y="490432"/>
                  <a:pt x="501509" y="491551"/>
                </a:cubicBezTo>
                <a:cubicBezTo>
                  <a:pt x="500752" y="490650"/>
                  <a:pt x="500143" y="489507"/>
                  <a:pt x="499613" y="488200"/>
                </a:cubicBezTo>
                <a:close/>
                <a:moveTo>
                  <a:pt x="359496" y="493783"/>
                </a:moveTo>
                <a:cubicBezTo>
                  <a:pt x="355111" y="493823"/>
                  <a:pt x="353012" y="482478"/>
                  <a:pt x="353740" y="484884"/>
                </a:cubicBezTo>
                <a:cubicBezTo>
                  <a:pt x="353844" y="485037"/>
                  <a:pt x="362075" y="492481"/>
                  <a:pt x="360402" y="493615"/>
                </a:cubicBezTo>
                <a:cubicBezTo>
                  <a:pt x="360090" y="493729"/>
                  <a:pt x="359788" y="493778"/>
                  <a:pt x="359496" y="493783"/>
                </a:cubicBezTo>
                <a:close/>
                <a:moveTo>
                  <a:pt x="379166" y="490655"/>
                </a:moveTo>
                <a:cubicBezTo>
                  <a:pt x="377844" y="490521"/>
                  <a:pt x="377537" y="485601"/>
                  <a:pt x="380868" y="488338"/>
                </a:cubicBezTo>
                <a:cubicBezTo>
                  <a:pt x="380250" y="490125"/>
                  <a:pt x="379641" y="490704"/>
                  <a:pt x="379166" y="490655"/>
                </a:cubicBezTo>
                <a:close/>
                <a:moveTo>
                  <a:pt x="362105" y="490210"/>
                </a:moveTo>
                <a:cubicBezTo>
                  <a:pt x="361902" y="490200"/>
                  <a:pt x="361649" y="490185"/>
                  <a:pt x="361531" y="490180"/>
                </a:cubicBezTo>
                <a:cubicBezTo>
                  <a:pt x="361902" y="490200"/>
                  <a:pt x="361991" y="490205"/>
                  <a:pt x="362105" y="490210"/>
                </a:cubicBezTo>
                <a:close/>
                <a:moveTo>
                  <a:pt x="361531" y="490180"/>
                </a:moveTo>
                <a:cubicBezTo>
                  <a:pt x="361506" y="490175"/>
                  <a:pt x="361476" y="490175"/>
                  <a:pt x="361466" y="490175"/>
                </a:cubicBezTo>
                <a:cubicBezTo>
                  <a:pt x="361476" y="490175"/>
                  <a:pt x="361501" y="490180"/>
                  <a:pt x="361531" y="490180"/>
                </a:cubicBezTo>
                <a:close/>
                <a:moveTo>
                  <a:pt x="418614" y="486849"/>
                </a:moveTo>
                <a:cubicBezTo>
                  <a:pt x="412387" y="481647"/>
                  <a:pt x="422737" y="481553"/>
                  <a:pt x="418614" y="486849"/>
                </a:cubicBezTo>
                <a:close/>
                <a:moveTo>
                  <a:pt x="478682" y="478519"/>
                </a:moveTo>
                <a:cubicBezTo>
                  <a:pt x="477612" y="476356"/>
                  <a:pt x="476539" y="474193"/>
                  <a:pt x="475469" y="472030"/>
                </a:cubicBezTo>
                <a:cubicBezTo>
                  <a:pt x="477410" y="473747"/>
                  <a:pt x="478479" y="475915"/>
                  <a:pt x="478682" y="478519"/>
                </a:cubicBezTo>
                <a:close/>
                <a:moveTo>
                  <a:pt x="397311" y="472574"/>
                </a:moveTo>
                <a:cubicBezTo>
                  <a:pt x="397311" y="472574"/>
                  <a:pt x="396608" y="472292"/>
                  <a:pt x="395202" y="471743"/>
                </a:cubicBezTo>
                <a:cubicBezTo>
                  <a:pt x="396608" y="472292"/>
                  <a:pt x="397311" y="472574"/>
                  <a:pt x="397311" y="472574"/>
                </a:cubicBezTo>
                <a:close/>
                <a:moveTo>
                  <a:pt x="407962" y="471129"/>
                </a:moveTo>
                <a:cubicBezTo>
                  <a:pt x="407626" y="471129"/>
                  <a:pt x="406829" y="469624"/>
                  <a:pt x="407428" y="468441"/>
                </a:cubicBezTo>
                <a:cubicBezTo>
                  <a:pt x="408210" y="470426"/>
                  <a:pt x="408195" y="471134"/>
                  <a:pt x="407962" y="471129"/>
                </a:cubicBezTo>
                <a:close/>
                <a:moveTo>
                  <a:pt x="399226" y="469768"/>
                </a:moveTo>
                <a:cubicBezTo>
                  <a:pt x="394742" y="464224"/>
                  <a:pt x="399603" y="468877"/>
                  <a:pt x="399226" y="469768"/>
                </a:cubicBezTo>
                <a:close/>
                <a:moveTo>
                  <a:pt x="404156" y="467798"/>
                </a:moveTo>
                <a:cubicBezTo>
                  <a:pt x="401850" y="463487"/>
                  <a:pt x="399543" y="459181"/>
                  <a:pt x="397242" y="454870"/>
                </a:cubicBezTo>
                <a:cubicBezTo>
                  <a:pt x="400746" y="453098"/>
                  <a:pt x="404389" y="466298"/>
                  <a:pt x="404156" y="467798"/>
                </a:cubicBezTo>
                <a:close/>
                <a:moveTo>
                  <a:pt x="484522" y="463749"/>
                </a:moveTo>
                <a:cubicBezTo>
                  <a:pt x="483423" y="463690"/>
                  <a:pt x="482354" y="462626"/>
                  <a:pt x="482404" y="459601"/>
                </a:cubicBezTo>
                <a:cubicBezTo>
                  <a:pt x="489150" y="459765"/>
                  <a:pt x="486769" y="463868"/>
                  <a:pt x="484522" y="463749"/>
                </a:cubicBezTo>
                <a:close/>
                <a:moveTo>
                  <a:pt x="485086" y="459780"/>
                </a:moveTo>
                <a:cubicBezTo>
                  <a:pt x="485012" y="459636"/>
                  <a:pt x="484705" y="459042"/>
                  <a:pt x="484572" y="458775"/>
                </a:cubicBezTo>
                <a:cubicBezTo>
                  <a:pt x="484582" y="458790"/>
                  <a:pt x="484611" y="458829"/>
                  <a:pt x="484621" y="458844"/>
                </a:cubicBezTo>
                <a:cubicBezTo>
                  <a:pt x="485210" y="460017"/>
                  <a:pt x="485329" y="460255"/>
                  <a:pt x="485086" y="459780"/>
                </a:cubicBezTo>
                <a:close/>
                <a:moveTo>
                  <a:pt x="484572" y="458775"/>
                </a:moveTo>
                <a:cubicBezTo>
                  <a:pt x="483042" y="456681"/>
                  <a:pt x="475880" y="446525"/>
                  <a:pt x="469837" y="437170"/>
                </a:cubicBezTo>
                <a:cubicBezTo>
                  <a:pt x="470119" y="437700"/>
                  <a:pt x="470386" y="438190"/>
                  <a:pt x="470673" y="438724"/>
                </a:cubicBezTo>
                <a:cubicBezTo>
                  <a:pt x="453221" y="411294"/>
                  <a:pt x="420188" y="358457"/>
                  <a:pt x="419470" y="357230"/>
                </a:cubicBezTo>
                <a:cubicBezTo>
                  <a:pt x="402914" y="328819"/>
                  <a:pt x="384358" y="301097"/>
                  <a:pt x="370093" y="271429"/>
                </a:cubicBezTo>
                <a:cubicBezTo>
                  <a:pt x="367391" y="265801"/>
                  <a:pt x="364931" y="258382"/>
                  <a:pt x="362100" y="250784"/>
                </a:cubicBezTo>
                <a:cubicBezTo>
                  <a:pt x="368584" y="263149"/>
                  <a:pt x="375528" y="273256"/>
                  <a:pt x="380675" y="273909"/>
                </a:cubicBezTo>
                <a:cubicBezTo>
                  <a:pt x="374449" y="254749"/>
                  <a:pt x="363005" y="237648"/>
                  <a:pt x="353280" y="220177"/>
                </a:cubicBezTo>
                <a:cubicBezTo>
                  <a:pt x="357987" y="226101"/>
                  <a:pt x="358521" y="225987"/>
                  <a:pt x="354863" y="219840"/>
                </a:cubicBezTo>
                <a:cubicBezTo>
                  <a:pt x="374112" y="233040"/>
                  <a:pt x="376552" y="264871"/>
                  <a:pt x="388842" y="283566"/>
                </a:cubicBezTo>
                <a:cubicBezTo>
                  <a:pt x="388511" y="283501"/>
                  <a:pt x="388892" y="284600"/>
                  <a:pt x="389763" y="286481"/>
                </a:cubicBezTo>
                <a:cubicBezTo>
                  <a:pt x="386600" y="279903"/>
                  <a:pt x="382739" y="274869"/>
                  <a:pt x="377072" y="273557"/>
                </a:cubicBezTo>
                <a:cubicBezTo>
                  <a:pt x="378072" y="276468"/>
                  <a:pt x="379181" y="279363"/>
                  <a:pt x="380378" y="282254"/>
                </a:cubicBezTo>
                <a:cubicBezTo>
                  <a:pt x="380591" y="283363"/>
                  <a:pt x="381022" y="284387"/>
                  <a:pt x="381675" y="285278"/>
                </a:cubicBezTo>
                <a:cubicBezTo>
                  <a:pt x="393336" y="311897"/>
                  <a:pt x="412412" y="337719"/>
                  <a:pt x="427523" y="361407"/>
                </a:cubicBezTo>
                <a:cubicBezTo>
                  <a:pt x="431077" y="366980"/>
                  <a:pt x="456651" y="396752"/>
                  <a:pt x="454157" y="403310"/>
                </a:cubicBezTo>
                <a:cubicBezTo>
                  <a:pt x="450855" y="398692"/>
                  <a:pt x="447287" y="394292"/>
                  <a:pt x="443456" y="390110"/>
                </a:cubicBezTo>
                <a:cubicBezTo>
                  <a:pt x="446995" y="395554"/>
                  <a:pt x="450039" y="401083"/>
                  <a:pt x="452989" y="406631"/>
                </a:cubicBezTo>
                <a:cubicBezTo>
                  <a:pt x="452860" y="407131"/>
                  <a:pt x="452904" y="407695"/>
                  <a:pt x="453191" y="408279"/>
                </a:cubicBezTo>
                <a:cubicBezTo>
                  <a:pt x="453602" y="409111"/>
                  <a:pt x="454176" y="409710"/>
                  <a:pt x="454859" y="410180"/>
                </a:cubicBezTo>
                <a:cubicBezTo>
                  <a:pt x="456978" y="414214"/>
                  <a:pt x="459096" y="418253"/>
                  <a:pt x="461333" y="422277"/>
                </a:cubicBezTo>
                <a:cubicBezTo>
                  <a:pt x="461022" y="421376"/>
                  <a:pt x="460947" y="420757"/>
                  <a:pt x="461195" y="420539"/>
                </a:cubicBezTo>
                <a:cubicBezTo>
                  <a:pt x="463759" y="418188"/>
                  <a:pt x="481552" y="452850"/>
                  <a:pt x="484572" y="458775"/>
                </a:cubicBezTo>
                <a:close/>
                <a:moveTo>
                  <a:pt x="362100" y="250784"/>
                </a:moveTo>
                <a:cubicBezTo>
                  <a:pt x="358516" y="243954"/>
                  <a:pt x="355076" y="236446"/>
                  <a:pt x="352156" y="229447"/>
                </a:cubicBezTo>
                <a:cubicBezTo>
                  <a:pt x="356200" y="235718"/>
                  <a:pt x="359323" y="243330"/>
                  <a:pt x="362100" y="250784"/>
                </a:cubicBezTo>
                <a:close/>
                <a:moveTo>
                  <a:pt x="480954" y="454563"/>
                </a:moveTo>
                <a:cubicBezTo>
                  <a:pt x="476944" y="450074"/>
                  <a:pt x="473663" y="444317"/>
                  <a:pt x="470663" y="438724"/>
                </a:cubicBezTo>
                <a:cubicBezTo>
                  <a:pt x="476034" y="447163"/>
                  <a:pt x="479934" y="453187"/>
                  <a:pt x="480954" y="454563"/>
                </a:cubicBezTo>
                <a:close/>
                <a:moveTo>
                  <a:pt x="454414" y="452583"/>
                </a:moveTo>
                <a:cubicBezTo>
                  <a:pt x="454409" y="452583"/>
                  <a:pt x="454404" y="452583"/>
                  <a:pt x="454394" y="452578"/>
                </a:cubicBezTo>
                <a:cubicBezTo>
                  <a:pt x="453592" y="450024"/>
                  <a:pt x="452781" y="447470"/>
                  <a:pt x="451969" y="444911"/>
                </a:cubicBezTo>
                <a:cubicBezTo>
                  <a:pt x="452904" y="445579"/>
                  <a:pt x="454840" y="452672"/>
                  <a:pt x="454419" y="452588"/>
                </a:cubicBezTo>
                <a:close/>
                <a:moveTo>
                  <a:pt x="391599" y="449895"/>
                </a:moveTo>
                <a:cubicBezTo>
                  <a:pt x="390218" y="447950"/>
                  <a:pt x="389263" y="445847"/>
                  <a:pt x="388723" y="443575"/>
                </a:cubicBezTo>
                <a:cubicBezTo>
                  <a:pt x="390322" y="445396"/>
                  <a:pt x="391277" y="447500"/>
                  <a:pt x="391599" y="449895"/>
                </a:cubicBezTo>
                <a:close/>
                <a:moveTo>
                  <a:pt x="393158" y="449019"/>
                </a:moveTo>
                <a:cubicBezTo>
                  <a:pt x="390941" y="447905"/>
                  <a:pt x="383581" y="433621"/>
                  <a:pt x="381977" y="430513"/>
                </a:cubicBezTo>
                <a:cubicBezTo>
                  <a:pt x="383130" y="432319"/>
                  <a:pt x="384284" y="434131"/>
                  <a:pt x="385432" y="435938"/>
                </a:cubicBezTo>
                <a:cubicBezTo>
                  <a:pt x="388887" y="439798"/>
                  <a:pt x="391461" y="444159"/>
                  <a:pt x="393158" y="449019"/>
                </a:cubicBezTo>
                <a:close/>
                <a:moveTo>
                  <a:pt x="406482" y="443560"/>
                </a:moveTo>
                <a:cubicBezTo>
                  <a:pt x="406482" y="443560"/>
                  <a:pt x="405983" y="442704"/>
                  <a:pt x="404978" y="440976"/>
                </a:cubicBezTo>
                <a:cubicBezTo>
                  <a:pt x="405983" y="442704"/>
                  <a:pt x="406482" y="443560"/>
                  <a:pt x="406482" y="443560"/>
                </a:cubicBezTo>
                <a:close/>
                <a:moveTo>
                  <a:pt x="402592" y="443065"/>
                </a:moveTo>
                <a:cubicBezTo>
                  <a:pt x="401973" y="441714"/>
                  <a:pt x="399998" y="438685"/>
                  <a:pt x="397568" y="434972"/>
                </a:cubicBezTo>
                <a:cubicBezTo>
                  <a:pt x="399766" y="438798"/>
                  <a:pt x="401528" y="441714"/>
                  <a:pt x="402592" y="443065"/>
                </a:cubicBezTo>
                <a:close/>
                <a:moveTo>
                  <a:pt x="340906" y="442926"/>
                </a:moveTo>
                <a:cubicBezTo>
                  <a:pt x="337995" y="438140"/>
                  <a:pt x="335154" y="433314"/>
                  <a:pt x="332392" y="428444"/>
                </a:cubicBezTo>
                <a:cubicBezTo>
                  <a:pt x="337411" y="429018"/>
                  <a:pt x="339891" y="431968"/>
                  <a:pt x="339842" y="437289"/>
                </a:cubicBezTo>
                <a:cubicBezTo>
                  <a:pt x="341683" y="438873"/>
                  <a:pt x="342034" y="440748"/>
                  <a:pt x="340906" y="442926"/>
                </a:cubicBezTo>
                <a:close/>
                <a:moveTo>
                  <a:pt x="471035" y="440521"/>
                </a:moveTo>
                <a:cubicBezTo>
                  <a:pt x="470406" y="440179"/>
                  <a:pt x="470406" y="440179"/>
                  <a:pt x="471035" y="440521"/>
                </a:cubicBezTo>
                <a:close/>
                <a:moveTo>
                  <a:pt x="449024" y="440333"/>
                </a:moveTo>
                <a:cubicBezTo>
                  <a:pt x="448940" y="440264"/>
                  <a:pt x="448826" y="440105"/>
                  <a:pt x="448687" y="439887"/>
                </a:cubicBezTo>
                <a:cubicBezTo>
                  <a:pt x="448801" y="440036"/>
                  <a:pt x="448910" y="440184"/>
                  <a:pt x="449024" y="440333"/>
                </a:cubicBezTo>
                <a:close/>
                <a:moveTo>
                  <a:pt x="448667" y="439862"/>
                </a:moveTo>
                <a:cubicBezTo>
                  <a:pt x="445871" y="436145"/>
                  <a:pt x="443743" y="432087"/>
                  <a:pt x="442278" y="427682"/>
                </a:cubicBezTo>
                <a:cubicBezTo>
                  <a:pt x="443391" y="428479"/>
                  <a:pt x="447257" y="437596"/>
                  <a:pt x="448667" y="439862"/>
                </a:cubicBezTo>
                <a:close/>
                <a:moveTo>
                  <a:pt x="470470" y="426479"/>
                </a:moveTo>
                <a:cubicBezTo>
                  <a:pt x="469258" y="424455"/>
                  <a:pt x="468040" y="422430"/>
                  <a:pt x="466822" y="420406"/>
                </a:cubicBezTo>
                <a:cubicBezTo>
                  <a:pt x="469490" y="421698"/>
                  <a:pt x="470703" y="423727"/>
                  <a:pt x="470470" y="426479"/>
                </a:cubicBezTo>
                <a:close/>
                <a:moveTo>
                  <a:pt x="379403" y="426301"/>
                </a:moveTo>
                <a:cubicBezTo>
                  <a:pt x="379354" y="426296"/>
                  <a:pt x="379294" y="426286"/>
                  <a:pt x="379235" y="426271"/>
                </a:cubicBezTo>
                <a:cubicBezTo>
                  <a:pt x="375711" y="422257"/>
                  <a:pt x="373701" y="417595"/>
                  <a:pt x="373206" y="412279"/>
                </a:cubicBezTo>
                <a:cubicBezTo>
                  <a:pt x="373652" y="411180"/>
                  <a:pt x="382705" y="426647"/>
                  <a:pt x="379403" y="426301"/>
                </a:cubicBezTo>
                <a:close/>
                <a:moveTo>
                  <a:pt x="420203" y="419327"/>
                </a:moveTo>
                <a:cubicBezTo>
                  <a:pt x="417956" y="416471"/>
                  <a:pt x="421801" y="418758"/>
                  <a:pt x="420203" y="419327"/>
                </a:cubicBezTo>
                <a:close/>
                <a:moveTo>
                  <a:pt x="423687" y="418589"/>
                </a:moveTo>
                <a:cubicBezTo>
                  <a:pt x="423608" y="418530"/>
                  <a:pt x="423727" y="417931"/>
                  <a:pt x="423850" y="418401"/>
                </a:cubicBezTo>
                <a:cubicBezTo>
                  <a:pt x="423766" y="418560"/>
                  <a:pt x="423717" y="418609"/>
                  <a:pt x="423687" y="418589"/>
                </a:cubicBezTo>
                <a:close/>
                <a:moveTo>
                  <a:pt x="369514" y="414580"/>
                </a:moveTo>
                <a:cubicBezTo>
                  <a:pt x="368331" y="413922"/>
                  <a:pt x="368331" y="413922"/>
                  <a:pt x="369514" y="414580"/>
                </a:cubicBezTo>
                <a:close/>
                <a:moveTo>
                  <a:pt x="443258" y="413536"/>
                </a:moveTo>
                <a:cubicBezTo>
                  <a:pt x="442703" y="413511"/>
                  <a:pt x="441327" y="412026"/>
                  <a:pt x="441793" y="410353"/>
                </a:cubicBezTo>
                <a:cubicBezTo>
                  <a:pt x="443619" y="412689"/>
                  <a:pt x="443688" y="413556"/>
                  <a:pt x="443258" y="413536"/>
                </a:cubicBezTo>
                <a:close/>
                <a:moveTo>
                  <a:pt x="418653" y="412977"/>
                </a:moveTo>
                <a:cubicBezTo>
                  <a:pt x="418653" y="412977"/>
                  <a:pt x="418005" y="412734"/>
                  <a:pt x="416698" y="412254"/>
                </a:cubicBezTo>
                <a:cubicBezTo>
                  <a:pt x="418005" y="412734"/>
                  <a:pt x="418653" y="412977"/>
                  <a:pt x="418653" y="412977"/>
                </a:cubicBezTo>
                <a:close/>
                <a:moveTo>
                  <a:pt x="364312" y="406755"/>
                </a:moveTo>
                <a:cubicBezTo>
                  <a:pt x="364758" y="405993"/>
                  <a:pt x="364758" y="405993"/>
                  <a:pt x="364312" y="406755"/>
                </a:cubicBezTo>
                <a:close/>
                <a:moveTo>
                  <a:pt x="424642" y="405329"/>
                </a:moveTo>
                <a:cubicBezTo>
                  <a:pt x="422405" y="403182"/>
                  <a:pt x="421425" y="400563"/>
                  <a:pt x="421692" y="397470"/>
                </a:cubicBezTo>
                <a:cubicBezTo>
                  <a:pt x="426370" y="400454"/>
                  <a:pt x="430478" y="405433"/>
                  <a:pt x="424642" y="405329"/>
                </a:cubicBezTo>
                <a:close/>
                <a:moveTo>
                  <a:pt x="421841" y="404162"/>
                </a:moveTo>
                <a:cubicBezTo>
                  <a:pt x="421841" y="404162"/>
                  <a:pt x="420821" y="402706"/>
                  <a:pt x="418787" y="399791"/>
                </a:cubicBezTo>
                <a:cubicBezTo>
                  <a:pt x="420821" y="402706"/>
                  <a:pt x="421841" y="404162"/>
                  <a:pt x="421841" y="404162"/>
                </a:cubicBezTo>
                <a:close/>
                <a:moveTo>
                  <a:pt x="295692" y="394490"/>
                </a:moveTo>
                <a:cubicBezTo>
                  <a:pt x="295023" y="391080"/>
                  <a:pt x="295023" y="391080"/>
                  <a:pt x="295692" y="394490"/>
                </a:cubicBezTo>
                <a:close/>
                <a:moveTo>
                  <a:pt x="374107" y="392075"/>
                </a:moveTo>
                <a:cubicBezTo>
                  <a:pt x="373013" y="389733"/>
                  <a:pt x="372028" y="387343"/>
                  <a:pt x="371187" y="384903"/>
                </a:cubicBezTo>
                <a:cubicBezTo>
                  <a:pt x="373771" y="386689"/>
                  <a:pt x="374751" y="389080"/>
                  <a:pt x="374107" y="392075"/>
                </a:cubicBezTo>
                <a:close/>
                <a:moveTo>
                  <a:pt x="414441" y="390154"/>
                </a:moveTo>
                <a:cubicBezTo>
                  <a:pt x="413521" y="390075"/>
                  <a:pt x="412551" y="387140"/>
                  <a:pt x="411536" y="381369"/>
                </a:cubicBezTo>
                <a:cubicBezTo>
                  <a:pt x="412976" y="383556"/>
                  <a:pt x="414412" y="385739"/>
                  <a:pt x="415852" y="387927"/>
                </a:cubicBezTo>
                <a:cubicBezTo>
                  <a:pt x="415392" y="389451"/>
                  <a:pt x="414926" y="390194"/>
                  <a:pt x="414441" y="390154"/>
                </a:cubicBezTo>
                <a:close/>
                <a:moveTo>
                  <a:pt x="425197" y="389159"/>
                </a:moveTo>
                <a:cubicBezTo>
                  <a:pt x="422841" y="387981"/>
                  <a:pt x="418817" y="374820"/>
                  <a:pt x="417451" y="372113"/>
                </a:cubicBezTo>
                <a:cubicBezTo>
                  <a:pt x="420401" y="376533"/>
                  <a:pt x="421282" y="383764"/>
                  <a:pt x="425197" y="389159"/>
                </a:cubicBezTo>
                <a:close/>
                <a:moveTo>
                  <a:pt x="337570" y="387100"/>
                </a:moveTo>
                <a:cubicBezTo>
                  <a:pt x="337624" y="387081"/>
                  <a:pt x="324458" y="365213"/>
                  <a:pt x="325404" y="362219"/>
                </a:cubicBezTo>
                <a:cubicBezTo>
                  <a:pt x="328700" y="366268"/>
                  <a:pt x="331596" y="370584"/>
                  <a:pt x="334095" y="375162"/>
                </a:cubicBezTo>
                <a:cubicBezTo>
                  <a:pt x="331368" y="363105"/>
                  <a:pt x="338337" y="379671"/>
                  <a:pt x="339223" y="381779"/>
                </a:cubicBezTo>
                <a:cubicBezTo>
                  <a:pt x="343529" y="389189"/>
                  <a:pt x="339960" y="386279"/>
                  <a:pt x="337570" y="387100"/>
                </a:cubicBezTo>
                <a:close/>
                <a:moveTo>
                  <a:pt x="408215" y="376993"/>
                </a:moveTo>
                <a:cubicBezTo>
                  <a:pt x="405111" y="373568"/>
                  <a:pt x="402864" y="369653"/>
                  <a:pt x="401473" y="365248"/>
                </a:cubicBezTo>
                <a:cubicBezTo>
                  <a:pt x="402968" y="360843"/>
                  <a:pt x="411091" y="376078"/>
                  <a:pt x="408215" y="376993"/>
                </a:cubicBezTo>
                <a:close/>
                <a:moveTo>
                  <a:pt x="413125" y="368990"/>
                </a:moveTo>
                <a:cubicBezTo>
                  <a:pt x="411437" y="364728"/>
                  <a:pt x="413778" y="366456"/>
                  <a:pt x="413125" y="368990"/>
                </a:cubicBezTo>
                <a:close/>
                <a:moveTo>
                  <a:pt x="335996" y="367946"/>
                </a:moveTo>
                <a:cubicBezTo>
                  <a:pt x="335649" y="367906"/>
                  <a:pt x="335120" y="367624"/>
                  <a:pt x="334348" y="367005"/>
                </a:cubicBezTo>
                <a:cubicBezTo>
                  <a:pt x="333387" y="359571"/>
                  <a:pt x="338114" y="368188"/>
                  <a:pt x="335996" y="367946"/>
                </a:cubicBezTo>
                <a:close/>
                <a:moveTo>
                  <a:pt x="322152" y="365560"/>
                </a:moveTo>
                <a:cubicBezTo>
                  <a:pt x="320632" y="365496"/>
                  <a:pt x="306551" y="339708"/>
                  <a:pt x="315123" y="350706"/>
                </a:cubicBezTo>
                <a:cubicBezTo>
                  <a:pt x="317489" y="355651"/>
                  <a:pt x="319855" y="360590"/>
                  <a:pt x="322221" y="365540"/>
                </a:cubicBezTo>
                <a:cubicBezTo>
                  <a:pt x="322201" y="365550"/>
                  <a:pt x="322182" y="365565"/>
                  <a:pt x="322152" y="365560"/>
                </a:cubicBezTo>
                <a:close/>
                <a:moveTo>
                  <a:pt x="331675" y="362313"/>
                </a:moveTo>
                <a:cubicBezTo>
                  <a:pt x="330804" y="362174"/>
                  <a:pt x="325755" y="353226"/>
                  <a:pt x="331695" y="361561"/>
                </a:cubicBezTo>
                <a:cubicBezTo>
                  <a:pt x="331843" y="362120"/>
                  <a:pt x="331813" y="362338"/>
                  <a:pt x="331675" y="362313"/>
                </a:cubicBezTo>
                <a:close/>
                <a:moveTo>
                  <a:pt x="356695" y="361788"/>
                </a:moveTo>
                <a:cubicBezTo>
                  <a:pt x="354908" y="355695"/>
                  <a:pt x="354908" y="355695"/>
                  <a:pt x="356695" y="361788"/>
                </a:cubicBezTo>
                <a:close/>
                <a:moveTo>
                  <a:pt x="400122" y="361298"/>
                </a:moveTo>
                <a:cubicBezTo>
                  <a:pt x="397979" y="361175"/>
                  <a:pt x="394138" y="357150"/>
                  <a:pt x="396667" y="354329"/>
                </a:cubicBezTo>
                <a:cubicBezTo>
                  <a:pt x="398870" y="354993"/>
                  <a:pt x="400394" y="356403"/>
                  <a:pt x="401241" y="358566"/>
                </a:cubicBezTo>
                <a:cubicBezTo>
                  <a:pt x="401721" y="360600"/>
                  <a:pt x="401097" y="361353"/>
                  <a:pt x="400122" y="361298"/>
                </a:cubicBezTo>
                <a:close/>
                <a:moveTo>
                  <a:pt x="358581" y="357774"/>
                </a:moveTo>
                <a:cubicBezTo>
                  <a:pt x="353849" y="352231"/>
                  <a:pt x="353849" y="352231"/>
                  <a:pt x="358581" y="357774"/>
                </a:cubicBezTo>
                <a:close/>
                <a:moveTo>
                  <a:pt x="322033" y="355760"/>
                </a:moveTo>
                <a:cubicBezTo>
                  <a:pt x="321122" y="354686"/>
                  <a:pt x="311169" y="343366"/>
                  <a:pt x="314643" y="341510"/>
                </a:cubicBezTo>
                <a:cubicBezTo>
                  <a:pt x="317781" y="339837"/>
                  <a:pt x="322716" y="354151"/>
                  <a:pt x="322033" y="355760"/>
                </a:cubicBezTo>
                <a:close/>
                <a:moveTo>
                  <a:pt x="329304" y="355299"/>
                </a:moveTo>
                <a:cubicBezTo>
                  <a:pt x="326572" y="350018"/>
                  <a:pt x="326572" y="350018"/>
                  <a:pt x="329304" y="355299"/>
                </a:cubicBezTo>
                <a:close/>
                <a:moveTo>
                  <a:pt x="353978" y="351756"/>
                </a:moveTo>
                <a:cubicBezTo>
                  <a:pt x="353299" y="351731"/>
                  <a:pt x="350132" y="344975"/>
                  <a:pt x="352280" y="345361"/>
                </a:cubicBezTo>
                <a:cubicBezTo>
                  <a:pt x="354042" y="350176"/>
                  <a:pt x="354304" y="351770"/>
                  <a:pt x="353978" y="351756"/>
                </a:cubicBezTo>
                <a:close/>
                <a:moveTo>
                  <a:pt x="339926" y="350023"/>
                </a:moveTo>
                <a:cubicBezTo>
                  <a:pt x="335273" y="345786"/>
                  <a:pt x="343098" y="348231"/>
                  <a:pt x="339926" y="350023"/>
                </a:cubicBezTo>
                <a:close/>
                <a:moveTo>
                  <a:pt x="424514" y="349974"/>
                </a:moveTo>
                <a:cubicBezTo>
                  <a:pt x="424444" y="349983"/>
                  <a:pt x="424276" y="349835"/>
                  <a:pt x="423984" y="349503"/>
                </a:cubicBezTo>
                <a:cubicBezTo>
                  <a:pt x="420628" y="346256"/>
                  <a:pt x="418604" y="342336"/>
                  <a:pt x="417901" y="337758"/>
                </a:cubicBezTo>
                <a:cubicBezTo>
                  <a:pt x="419064" y="339693"/>
                  <a:pt x="425083" y="349909"/>
                  <a:pt x="424514" y="349974"/>
                </a:cubicBezTo>
                <a:close/>
                <a:moveTo>
                  <a:pt x="325037" y="348687"/>
                </a:moveTo>
                <a:cubicBezTo>
                  <a:pt x="324681" y="348568"/>
                  <a:pt x="322746" y="342752"/>
                  <a:pt x="324562" y="345890"/>
                </a:cubicBezTo>
                <a:cubicBezTo>
                  <a:pt x="325097" y="348029"/>
                  <a:pt x="325171" y="348731"/>
                  <a:pt x="325037" y="348687"/>
                </a:cubicBezTo>
                <a:close/>
                <a:moveTo>
                  <a:pt x="157114" y="347182"/>
                </a:moveTo>
                <a:cubicBezTo>
                  <a:pt x="156931" y="347172"/>
                  <a:pt x="156802" y="346796"/>
                  <a:pt x="156802" y="345826"/>
                </a:cubicBezTo>
                <a:cubicBezTo>
                  <a:pt x="159717" y="340411"/>
                  <a:pt x="157901" y="347217"/>
                  <a:pt x="157114" y="347182"/>
                </a:cubicBezTo>
                <a:close/>
                <a:moveTo>
                  <a:pt x="287693" y="346890"/>
                </a:moveTo>
                <a:cubicBezTo>
                  <a:pt x="287233" y="346559"/>
                  <a:pt x="282605" y="337323"/>
                  <a:pt x="282392" y="336189"/>
                </a:cubicBezTo>
                <a:cubicBezTo>
                  <a:pt x="285401" y="339169"/>
                  <a:pt x="287168" y="342737"/>
                  <a:pt x="287693" y="346890"/>
                </a:cubicBezTo>
                <a:close/>
                <a:moveTo>
                  <a:pt x="350087" y="346346"/>
                </a:moveTo>
                <a:cubicBezTo>
                  <a:pt x="348553" y="346321"/>
                  <a:pt x="344435" y="333313"/>
                  <a:pt x="344044" y="332789"/>
                </a:cubicBezTo>
                <a:cubicBezTo>
                  <a:pt x="344821" y="332081"/>
                  <a:pt x="353586" y="343336"/>
                  <a:pt x="350226" y="346311"/>
                </a:cubicBezTo>
                <a:cubicBezTo>
                  <a:pt x="350181" y="346336"/>
                  <a:pt x="350142" y="346346"/>
                  <a:pt x="350087" y="346346"/>
                </a:cubicBezTo>
                <a:close/>
                <a:moveTo>
                  <a:pt x="309001" y="343129"/>
                </a:moveTo>
                <a:cubicBezTo>
                  <a:pt x="306670" y="343084"/>
                  <a:pt x="305635" y="341322"/>
                  <a:pt x="305897" y="337842"/>
                </a:cubicBezTo>
                <a:cubicBezTo>
                  <a:pt x="307536" y="339525"/>
                  <a:pt x="309179" y="341198"/>
                  <a:pt x="310822" y="342881"/>
                </a:cubicBezTo>
                <a:cubicBezTo>
                  <a:pt x="310144" y="343054"/>
                  <a:pt x="309540" y="343138"/>
                  <a:pt x="309001" y="343129"/>
                </a:cubicBezTo>
                <a:close/>
                <a:moveTo>
                  <a:pt x="322380" y="342772"/>
                </a:moveTo>
                <a:cubicBezTo>
                  <a:pt x="319078" y="342500"/>
                  <a:pt x="313495" y="325419"/>
                  <a:pt x="315554" y="328013"/>
                </a:cubicBezTo>
                <a:cubicBezTo>
                  <a:pt x="316014" y="328755"/>
                  <a:pt x="324854" y="341703"/>
                  <a:pt x="322845" y="342688"/>
                </a:cubicBezTo>
                <a:cubicBezTo>
                  <a:pt x="322691" y="342757"/>
                  <a:pt x="322543" y="342787"/>
                  <a:pt x="322380" y="342772"/>
                </a:cubicBezTo>
                <a:close/>
                <a:moveTo>
                  <a:pt x="387872" y="338619"/>
                </a:moveTo>
                <a:cubicBezTo>
                  <a:pt x="383611" y="335199"/>
                  <a:pt x="380745" y="330849"/>
                  <a:pt x="379280" y="325587"/>
                </a:cubicBezTo>
                <a:cubicBezTo>
                  <a:pt x="377671" y="323187"/>
                  <a:pt x="376448" y="320653"/>
                  <a:pt x="375617" y="317990"/>
                </a:cubicBezTo>
                <a:cubicBezTo>
                  <a:pt x="379374" y="324587"/>
                  <a:pt x="388575" y="331532"/>
                  <a:pt x="387872" y="338619"/>
                </a:cubicBezTo>
                <a:close/>
                <a:moveTo>
                  <a:pt x="375617" y="317990"/>
                </a:moveTo>
                <a:cubicBezTo>
                  <a:pt x="374286" y="315658"/>
                  <a:pt x="373642" y="313362"/>
                  <a:pt x="374355" y="311125"/>
                </a:cubicBezTo>
                <a:cubicBezTo>
                  <a:pt x="374513" y="313500"/>
                  <a:pt x="374929" y="315792"/>
                  <a:pt x="375617" y="317990"/>
                </a:cubicBezTo>
                <a:close/>
                <a:moveTo>
                  <a:pt x="305665" y="335877"/>
                </a:moveTo>
                <a:cubicBezTo>
                  <a:pt x="298825" y="329037"/>
                  <a:pt x="308684" y="334689"/>
                  <a:pt x="305665" y="335877"/>
                </a:cubicBezTo>
                <a:close/>
                <a:moveTo>
                  <a:pt x="340713" y="334125"/>
                </a:moveTo>
                <a:cubicBezTo>
                  <a:pt x="337481" y="330992"/>
                  <a:pt x="342980" y="328017"/>
                  <a:pt x="340713" y="334125"/>
                </a:cubicBezTo>
                <a:close/>
                <a:moveTo>
                  <a:pt x="414045" y="330745"/>
                </a:moveTo>
                <a:cubicBezTo>
                  <a:pt x="401003" y="326072"/>
                  <a:pt x="397370" y="303141"/>
                  <a:pt x="390327" y="287679"/>
                </a:cubicBezTo>
                <a:cubicBezTo>
                  <a:pt x="395247" y="297845"/>
                  <a:pt x="410096" y="323894"/>
                  <a:pt x="414045" y="330745"/>
                </a:cubicBezTo>
                <a:close/>
                <a:moveTo>
                  <a:pt x="337995" y="328938"/>
                </a:moveTo>
                <a:cubicBezTo>
                  <a:pt x="337510" y="328775"/>
                  <a:pt x="338589" y="320925"/>
                  <a:pt x="338713" y="327206"/>
                </a:cubicBezTo>
                <a:cubicBezTo>
                  <a:pt x="338347" y="328522"/>
                  <a:pt x="338119" y="328983"/>
                  <a:pt x="337995" y="328938"/>
                </a:cubicBezTo>
                <a:close/>
                <a:moveTo>
                  <a:pt x="167216" y="328309"/>
                </a:moveTo>
                <a:cubicBezTo>
                  <a:pt x="167067" y="324132"/>
                  <a:pt x="168349" y="320445"/>
                  <a:pt x="171057" y="317257"/>
                </a:cubicBezTo>
                <a:cubicBezTo>
                  <a:pt x="172680" y="318900"/>
                  <a:pt x="168151" y="326706"/>
                  <a:pt x="167216" y="328309"/>
                </a:cubicBezTo>
                <a:close/>
                <a:moveTo>
                  <a:pt x="388822" y="323909"/>
                </a:moveTo>
                <a:cubicBezTo>
                  <a:pt x="385521" y="321776"/>
                  <a:pt x="386461" y="315554"/>
                  <a:pt x="386768" y="318232"/>
                </a:cubicBezTo>
                <a:cubicBezTo>
                  <a:pt x="388431" y="319796"/>
                  <a:pt x="389119" y="321692"/>
                  <a:pt x="388822" y="323909"/>
                </a:cubicBezTo>
                <a:close/>
                <a:moveTo>
                  <a:pt x="166171" y="322167"/>
                </a:moveTo>
                <a:cubicBezTo>
                  <a:pt x="166033" y="322152"/>
                  <a:pt x="165865" y="322088"/>
                  <a:pt x="165662" y="321964"/>
                </a:cubicBezTo>
                <a:cubicBezTo>
                  <a:pt x="164993" y="316010"/>
                  <a:pt x="167780" y="322365"/>
                  <a:pt x="166171" y="322167"/>
                </a:cubicBezTo>
                <a:close/>
                <a:moveTo>
                  <a:pt x="45278" y="322118"/>
                </a:moveTo>
                <a:cubicBezTo>
                  <a:pt x="46268" y="318485"/>
                  <a:pt x="47263" y="314852"/>
                  <a:pt x="48253" y="311219"/>
                </a:cubicBezTo>
                <a:cubicBezTo>
                  <a:pt x="48322" y="315099"/>
                  <a:pt x="47332" y="318732"/>
                  <a:pt x="45278" y="322118"/>
                </a:cubicBezTo>
                <a:close/>
                <a:moveTo>
                  <a:pt x="371811" y="309699"/>
                </a:moveTo>
                <a:cubicBezTo>
                  <a:pt x="368717" y="309031"/>
                  <a:pt x="367663" y="307170"/>
                  <a:pt x="368648" y="304121"/>
                </a:cubicBezTo>
                <a:cubicBezTo>
                  <a:pt x="368524" y="303938"/>
                  <a:pt x="372177" y="309689"/>
                  <a:pt x="371811" y="309699"/>
                </a:cubicBezTo>
                <a:close/>
                <a:moveTo>
                  <a:pt x="296399" y="300201"/>
                </a:moveTo>
                <a:cubicBezTo>
                  <a:pt x="291811" y="287867"/>
                  <a:pt x="288435" y="274290"/>
                  <a:pt x="281169" y="265346"/>
                </a:cubicBezTo>
                <a:cubicBezTo>
                  <a:pt x="282263" y="268365"/>
                  <a:pt x="289252" y="284011"/>
                  <a:pt x="296399" y="300201"/>
                </a:cubicBezTo>
                <a:close/>
                <a:moveTo>
                  <a:pt x="373182" y="299270"/>
                </a:moveTo>
                <a:cubicBezTo>
                  <a:pt x="370756" y="298028"/>
                  <a:pt x="369880" y="296078"/>
                  <a:pt x="370558" y="293420"/>
                </a:cubicBezTo>
                <a:cubicBezTo>
                  <a:pt x="371435" y="295370"/>
                  <a:pt x="372306" y="297320"/>
                  <a:pt x="373182" y="299270"/>
                </a:cubicBezTo>
                <a:close/>
                <a:moveTo>
                  <a:pt x="171185" y="298835"/>
                </a:moveTo>
                <a:cubicBezTo>
                  <a:pt x="172061" y="297578"/>
                  <a:pt x="172972" y="296345"/>
                  <a:pt x="173898" y="295123"/>
                </a:cubicBezTo>
                <a:cubicBezTo>
                  <a:pt x="172631" y="296603"/>
                  <a:pt x="171606" y="297909"/>
                  <a:pt x="171185" y="298835"/>
                </a:cubicBezTo>
                <a:close/>
                <a:moveTo>
                  <a:pt x="367316" y="280041"/>
                </a:moveTo>
                <a:cubicBezTo>
                  <a:pt x="365851" y="280096"/>
                  <a:pt x="363565" y="268494"/>
                  <a:pt x="368054" y="278210"/>
                </a:cubicBezTo>
                <a:cubicBezTo>
                  <a:pt x="367891" y="279517"/>
                  <a:pt x="367618" y="280031"/>
                  <a:pt x="367316" y="280041"/>
                </a:cubicBezTo>
                <a:close/>
                <a:moveTo>
                  <a:pt x="353230" y="277631"/>
                </a:moveTo>
                <a:cubicBezTo>
                  <a:pt x="351849" y="277631"/>
                  <a:pt x="350835" y="271018"/>
                  <a:pt x="354195" y="276344"/>
                </a:cubicBezTo>
                <a:cubicBezTo>
                  <a:pt x="353883" y="277280"/>
                  <a:pt x="353547" y="277626"/>
                  <a:pt x="353230" y="277631"/>
                </a:cubicBezTo>
                <a:close/>
                <a:moveTo>
                  <a:pt x="185643" y="272473"/>
                </a:moveTo>
                <a:cubicBezTo>
                  <a:pt x="185653" y="272454"/>
                  <a:pt x="185668" y="272429"/>
                  <a:pt x="185678" y="272409"/>
                </a:cubicBezTo>
                <a:cubicBezTo>
                  <a:pt x="185663" y="272454"/>
                  <a:pt x="185648" y="272478"/>
                  <a:pt x="185643" y="272473"/>
                </a:cubicBezTo>
                <a:close/>
                <a:moveTo>
                  <a:pt x="185678" y="272409"/>
                </a:moveTo>
                <a:cubicBezTo>
                  <a:pt x="186014" y="271404"/>
                  <a:pt x="188043" y="257442"/>
                  <a:pt x="191573" y="257986"/>
                </a:cubicBezTo>
                <a:cubicBezTo>
                  <a:pt x="193359" y="262421"/>
                  <a:pt x="187628" y="269038"/>
                  <a:pt x="185678" y="272409"/>
                </a:cubicBezTo>
                <a:close/>
                <a:moveTo>
                  <a:pt x="352953" y="269667"/>
                </a:moveTo>
                <a:cubicBezTo>
                  <a:pt x="351161" y="269311"/>
                  <a:pt x="350547" y="266593"/>
                  <a:pt x="352953" y="269667"/>
                </a:cubicBezTo>
                <a:close/>
                <a:moveTo>
                  <a:pt x="180075" y="268826"/>
                </a:moveTo>
                <a:cubicBezTo>
                  <a:pt x="179644" y="268840"/>
                  <a:pt x="180609" y="267984"/>
                  <a:pt x="184564" y="265440"/>
                </a:cubicBezTo>
                <a:cubicBezTo>
                  <a:pt x="191454" y="263084"/>
                  <a:pt x="181183" y="268791"/>
                  <a:pt x="180075" y="268826"/>
                </a:cubicBezTo>
                <a:close/>
                <a:moveTo>
                  <a:pt x="359551" y="261931"/>
                </a:moveTo>
                <a:cubicBezTo>
                  <a:pt x="358729" y="260317"/>
                  <a:pt x="357907" y="258709"/>
                  <a:pt x="357091" y="257095"/>
                </a:cubicBezTo>
                <a:cubicBezTo>
                  <a:pt x="358868" y="259471"/>
                  <a:pt x="360085" y="261332"/>
                  <a:pt x="359551" y="261931"/>
                </a:cubicBezTo>
                <a:close/>
                <a:moveTo>
                  <a:pt x="357091" y="257095"/>
                </a:moveTo>
                <a:cubicBezTo>
                  <a:pt x="353151" y="251819"/>
                  <a:pt x="346449" y="244018"/>
                  <a:pt x="349934" y="241950"/>
                </a:cubicBezTo>
                <a:cubicBezTo>
                  <a:pt x="351943" y="246256"/>
                  <a:pt x="353953" y="250562"/>
                  <a:pt x="355962" y="254863"/>
                </a:cubicBezTo>
                <a:cubicBezTo>
                  <a:pt x="356338" y="255605"/>
                  <a:pt x="356715" y="256353"/>
                  <a:pt x="357091" y="257095"/>
                </a:cubicBezTo>
                <a:close/>
                <a:moveTo>
                  <a:pt x="223393" y="257224"/>
                </a:moveTo>
                <a:cubicBezTo>
                  <a:pt x="222527" y="256595"/>
                  <a:pt x="222527" y="256595"/>
                  <a:pt x="223393" y="257224"/>
                </a:cubicBezTo>
                <a:close/>
                <a:moveTo>
                  <a:pt x="221552" y="251977"/>
                </a:moveTo>
                <a:cubicBezTo>
                  <a:pt x="220671" y="251943"/>
                  <a:pt x="219429" y="246147"/>
                  <a:pt x="222052" y="250884"/>
                </a:cubicBezTo>
                <a:cubicBezTo>
                  <a:pt x="221938" y="251685"/>
                  <a:pt x="221760" y="251987"/>
                  <a:pt x="221552" y="251977"/>
                </a:cubicBezTo>
                <a:close/>
                <a:moveTo>
                  <a:pt x="198977" y="244791"/>
                </a:moveTo>
                <a:cubicBezTo>
                  <a:pt x="199977" y="242207"/>
                  <a:pt x="200972" y="239623"/>
                  <a:pt x="201972" y="237040"/>
                </a:cubicBezTo>
                <a:cubicBezTo>
                  <a:pt x="199734" y="233986"/>
                  <a:pt x="205327" y="234030"/>
                  <a:pt x="198977" y="244791"/>
                </a:cubicBezTo>
                <a:close/>
                <a:moveTo>
                  <a:pt x="193929" y="237411"/>
                </a:moveTo>
                <a:cubicBezTo>
                  <a:pt x="193790" y="237411"/>
                  <a:pt x="193666" y="237357"/>
                  <a:pt x="193562" y="237237"/>
                </a:cubicBezTo>
                <a:cubicBezTo>
                  <a:pt x="193938" y="235926"/>
                  <a:pt x="200175" y="222834"/>
                  <a:pt x="202016" y="224220"/>
                </a:cubicBezTo>
                <a:cubicBezTo>
                  <a:pt x="201907" y="224453"/>
                  <a:pt x="196032" y="237391"/>
                  <a:pt x="193929" y="237411"/>
                </a:cubicBezTo>
                <a:close/>
                <a:moveTo>
                  <a:pt x="191503" y="222498"/>
                </a:moveTo>
                <a:cubicBezTo>
                  <a:pt x="191503" y="222498"/>
                  <a:pt x="191602" y="222315"/>
                  <a:pt x="191800" y="221934"/>
                </a:cubicBezTo>
                <a:cubicBezTo>
                  <a:pt x="191602" y="222315"/>
                  <a:pt x="191503" y="222498"/>
                  <a:pt x="191503" y="222498"/>
                </a:cubicBezTo>
                <a:close/>
                <a:moveTo>
                  <a:pt x="192102" y="221592"/>
                </a:moveTo>
                <a:cubicBezTo>
                  <a:pt x="192077" y="221592"/>
                  <a:pt x="192097" y="221547"/>
                  <a:pt x="192117" y="221518"/>
                </a:cubicBezTo>
                <a:cubicBezTo>
                  <a:pt x="192122" y="221513"/>
                  <a:pt x="192137" y="221498"/>
                  <a:pt x="192137" y="221498"/>
                </a:cubicBezTo>
                <a:cubicBezTo>
                  <a:pt x="192137" y="221508"/>
                  <a:pt x="192127" y="221538"/>
                  <a:pt x="192102" y="221592"/>
                </a:cubicBezTo>
                <a:close/>
                <a:moveTo>
                  <a:pt x="355735" y="209114"/>
                </a:moveTo>
                <a:cubicBezTo>
                  <a:pt x="355715" y="209099"/>
                  <a:pt x="355641" y="209000"/>
                  <a:pt x="355532" y="208867"/>
                </a:cubicBezTo>
                <a:cubicBezTo>
                  <a:pt x="355561" y="208891"/>
                  <a:pt x="355586" y="208916"/>
                  <a:pt x="355621" y="208941"/>
                </a:cubicBezTo>
                <a:cubicBezTo>
                  <a:pt x="355720" y="209080"/>
                  <a:pt x="355759" y="209134"/>
                  <a:pt x="355735" y="209114"/>
                </a:cubicBezTo>
                <a:close/>
                <a:moveTo>
                  <a:pt x="355512" y="208847"/>
                </a:moveTo>
                <a:cubicBezTo>
                  <a:pt x="355284" y="208664"/>
                  <a:pt x="355096" y="208416"/>
                  <a:pt x="354938" y="208114"/>
                </a:cubicBezTo>
                <a:cubicBezTo>
                  <a:pt x="355170" y="208416"/>
                  <a:pt x="355373" y="208674"/>
                  <a:pt x="355512" y="208847"/>
                </a:cubicBezTo>
                <a:close/>
                <a:moveTo>
                  <a:pt x="354938" y="208114"/>
                </a:moveTo>
                <a:cubicBezTo>
                  <a:pt x="352141" y="204467"/>
                  <a:pt x="343296" y="192018"/>
                  <a:pt x="349652" y="192489"/>
                </a:cubicBezTo>
                <a:cubicBezTo>
                  <a:pt x="355611" y="192894"/>
                  <a:pt x="353087" y="204477"/>
                  <a:pt x="354938" y="208114"/>
                </a:cubicBezTo>
                <a:close/>
                <a:moveTo>
                  <a:pt x="311154" y="189618"/>
                </a:moveTo>
                <a:cubicBezTo>
                  <a:pt x="311743" y="188960"/>
                  <a:pt x="312109" y="188192"/>
                  <a:pt x="312258" y="187331"/>
                </a:cubicBezTo>
                <a:cubicBezTo>
                  <a:pt x="312980" y="187509"/>
                  <a:pt x="313787" y="188088"/>
                  <a:pt x="314663" y="188999"/>
                </a:cubicBezTo>
                <a:cubicBezTo>
                  <a:pt x="307952" y="176586"/>
                  <a:pt x="301799" y="164009"/>
                  <a:pt x="296978" y="151051"/>
                </a:cubicBezTo>
                <a:cubicBezTo>
                  <a:pt x="295449" y="151774"/>
                  <a:pt x="310085" y="184624"/>
                  <a:pt x="311154" y="189618"/>
                </a:cubicBezTo>
                <a:close/>
                <a:moveTo>
                  <a:pt x="344747" y="186153"/>
                </a:moveTo>
                <a:cubicBezTo>
                  <a:pt x="344519" y="186114"/>
                  <a:pt x="344138" y="185846"/>
                  <a:pt x="343593" y="185163"/>
                </a:cubicBezTo>
                <a:cubicBezTo>
                  <a:pt x="344900" y="184861"/>
                  <a:pt x="345326" y="186247"/>
                  <a:pt x="344747" y="186153"/>
                </a:cubicBezTo>
                <a:close/>
                <a:moveTo>
                  <a:pt x="342128" y="180778"/>
                </a:moveTo>
                <a:cubicBezTo>
                  <a:pt x="339163" y="179432"/>
                  <a:pt x="325493" y="146398"/>
                  <a:pt x="326656" y="143186"/>
                </a:cubicBezTo>
                <a:cubicBezTo>
                  <a:pt x="337396" y="149388"/>
                  <a:pt x="339356" y="170121"/>
                  <a:pt x="342128" y="180778"/>
                </a:cubicBezTo>
                <a:close/>
                <a:moveTo>
                  <a:pt x="318232" y="142558"/>
                </a:moveTo>
                <a:cubicBezTo>
                  <a:pt x="314683" y="142666"/>
                  <a:pt x="323726" y="128629"/>
                  <a:pt x="319420" y="142191"/>
                </a:cubicBezTo>
                <a:cubicBezTo>
                  <a:pt x="318920" y="142429"/>
                  <a:pt x="318529" y="142548"/>
                  <a:pt x="318232" y="142558"/>
                </a:cubicBezTo>
                <a:close/>
                <a:moveTo>
                  <a:pt x="325191" y="140795"/>
                </a:moveTo>
                <a:cubicBezTo>
                  <a:pt x="322439" y="136766"/>
                  <a:pt x="320593" y="132342"/>
                  <a:pt x="319637" y="127545"/>
                </a:cubicBezTo>
                <a:cubicBezTo>
                  <a:pt x="324849" y="129976"/>
                  <a:pt x="325191" y="133381"/>
                  <a:pt x="323973" y="134405"/>
                </a:cubicBezTo>
                <a:cubicBezTo>
                  <a:pt x="324379" y="136534"/>
                  <a:pt x="324785" y="138667"/>
                  <a:pt x="325191" y="140795"/>
                </a:cubicBezTo>
                <a:close/>
                <a:moveTo>
                  <a:pt x="314960" y="128367"/>
                </a:moveTo>
                <a:cubicBezTo>
                  <a:pt x="313198" y="128288"/>
                  <a:pt x="315237" y="123457"/>
                  <a:pt x="315960" y="128060"/>
                </a:cubicBezTo>
                <a:cubicBezTo>
                  <a:pt x="315539" y="128288"/>
                  <a:pt x="315213" y="128377"/>
                  <a:pt x="314960" y="128367"/>
                </a:cubicBezTo>
                <a:close/>
                <a:moveTo>
                  <a:pt x="317781" y="121923"/>
                </a:moveTo>
                <a:cubicBezTo>
                  <a:pt x="315222" y="118790"/>
                  <a:pt x="314371" y="115221"/>
                  <a:pt x="315237" y="111207"/>
                </a:cubicBezTo>
                <a:cubicBezTo>
                  <a:pt x="317361" y="114489"/>
                  <a:pt x="318207" y="118057"/>
                  <a:pt x="317781" y="121923"/>
                </a:cubicBezTo>
                <a:close/>
                <a:moveTo>
                  <a:pt x="304700" y="114301"/>
                </a:moveTo>
                <a:cubicBezTo>
                  <a:pt x="302928" y="110870"/>
                  <a:pt x="301151" y="107440"/>
                  <a:pt x="299379" y="104010"/>
                </a:cubicBezTo>
                <a:cubicBezTo>
                  <a:pt x="301225" y="107401"/>
                  <a:pt x="303002" y="110836"/>
                  <a:pt x="304700" y="114301"/>
                </a:cubicBezTo>
                <a:close/>
                <a:moveTo>
                  <a:pt x="304823" y="92671"/>
                </a:moveTo>
                <a:cubicBezTo>
                  <a:pt x="303462" y="88795"/>
                  <a:pt x="302101" y="84925"/>
                  <a:pt x="300740" y="81049"/>
                </a:cubicBezTo>
                <a:cubicBezTo>
                  <a:pt x="305516" y="83455"/>
                  <a:pt x="306882" y="87325"/>
                  <a:pt x="304823" y="92671"/>
                </a:cubicBezTo>
                <a:close/>
                <a:moveTo>
                  <a:pt x="95947" y="76194"/>
                </a:moveTo>
                <a:cubicBezTo>
                  <a:pt x="93942" y="76134"/>
                  <a:pt x="101787" y="63770"/>
                  <a:pt x="101921" y="63780"/>
                </a:cubicBezTo>
                <a:cubicBezTo>
                  <a:pt x="100991" y="67176"/>
                  <a:pt x="100065" y="70571"/>
                  <a:pt x="99135" y="73966"/>
                </a:cubicBezTo>
                <a:cubicBezTo>
                  <a:pt x="97402" y="75565"/>
                  <a:pt x="96412" y="76209"/>
                  <a:pt x="95947" y="76194"/>
                </a:cubicBezTo>
                <a:close/>
                <a:moveTo>
                  <a:pt x="122907" y="20323"/>
                </a:moveTo>
                <a:cubicBezTo>
                  <a:pt x="123254" y="19190"/>
                  <a:pt x="123575" y="18041"/>
                  <a:pt x="123858" y="16883"/>
                </a:cubicBezTo>
                <a:cubicBezTo>
                  <a:pt x="124145" y="17457"/>
                  <a:pt x="123749" y="18675"/>
                  <a:pt x="122907" y="20323"/>
                </a:cubicBezTo>
                <a:close/>
              </a:path>
            </a:pathLst>
          </a:custGeom>
          <a:solidFill>
            <a:srgbClr val="89C765"/>
          </a:solidFill>
          <a:ln w="4939" cap="flat">
            <a:noFill/>
            <a:prstDash val="solid"/>
            <a:miter/>
          </a:ln>
        </p:spPr>
        <p:txBody>
          <a:bodyPr rtlCol="0" anchor="ctr"/>
          <a:lstStyle/>
          <a:p>
            <a:endParaRPr lang="cs-CZ"/>
          </a:p>
        </p:txBody>
      </p:sp>
      <p:sp>
        <p:nvSpPr>
          <p:cNvPr id="18" name="Obdélník 17">
            <a:extLst>
              <a:ext uri="{FF2B5EF4-FFF2-40B4-BE49-F238E27FC236}">
                <a16:creationId xmlns:a16="http://schemas.microsoft.com/office/drawing/2014/main" id="{346D59FA-2A64-C304-D114-16200F72643D}"/>
              </a:ext>
            </a:extLst>
          </p:cNvPr>
          <p:cNvSpPr/>
          <p:nvPr/>
        </p:nvSpPr>
        <p:spPr>
          <a:xfrm>
            <a:off x="837406" y="1996226"/>
            <a:ext cx="3394076" cy="1653226"/>
          </a:xfrm>
          <a:prstGeom prst="rect">
            <a:avLst/>
          </a:prstGeom>
          <a:solidFill>
            <a:srgbClr val="DF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000" b="1" dirty="0">
                <a:solidFill>
                  <a:srgbClr val="00AEEF"/>
                </a:solidFill>
              </a:rPr>
              <a:t>Při tvorbě dotazníku využijte odborníka</a:t>
            </a:r>
          </a:p>
          <a:p>
            <a:endParaRPr lang="cs-CZ" sz="1000" dirty="0">
              <a:solidFill>
                <a:schemeClr val="tx1"/>
              </a:solidFill>
            </a:endParaRPr>
          </a:p>
          <a:p>
            <a:r>
              <a:rPr lang="cs-CZ" sz="1000" dirty="0">
                <a:solidFill>
                  <a:schemeClr val="tx1"/>
                </a:solidFill>
              </a:rPr>
              <a:t>Kvalitní dotazník obsahuje stimulující, srozumitelné a jednoznačné otázky, vhodně formulované s ohledem na cílovou skupinu výzkumu. Odborník dokáže vytvořit dotazovací nástroj, který je vstřícný k respondentům a vhodně je zapojí. Schopnost připravit dotazník tak, abychom porozuměli potřebám lidí, vyžaduje talent, odbornost, zkušenost a praxí vybudovanou pokoru.</a:t>
            </a:r>
          </a:p>
        </p:txBody>
      </p:sp>
      <p:sp>
        <p:nvSpPr>
          <p:cNvPr id="19" name="Obdélník 18">
            <a:extLst>
              <a:ext uri="{FF2B5EF4-FFF2-40B4-BE49-F238E27FC236}">
                <a16:creationId xmlns:a16="http://schemas.microsoft.com/office/drawing/2014/main" id="{D4AEA652-23C1-0AAC-E5EA-078E6A63CBED}"/>
              </a:ext>
            </a:extLst>
          </p:cNvPr>
          <p:cNvSpPr/>
          <p:nvPr/>
        </p:nvSpPr>
        <p:spPr>
          <a:xfrm>
            <a:off x="838200" y="3900430"/>
            <a:ext cx="3394076" cy="1653226"/>
          </a:xfrm>
          <a:prstGeom prst="rect">
            <a:avLst/>
          </a:prstGeom>
          <a:solidFill>
            <a:srgbClr val="EEF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000" b="1" dirty="0">
                <a:solidFill>
                  <a:srgbClr val="00AEEF"/>
                </a:solidFill>
              </a:rPr>
              <a:t>Otestujte dotazník před spuštěním</a:t>
            </a:r>
          </a:p>
          <a:p>
            <a:endParaRPr lang="cs-CZ" sz="1000" dirty="0">
              <a:solidFill>
                <a:schemeClr val="tx1"/>
              </a:solidFill>
            </a:endParaRPr>
          </a:p>
          <a:p>
            <a:r>
              <a:rPr lang="cs-CZ" sz="1000" dirty="0">
                <a:solidFill>
                  <a:schemeClr val="tx1"/>
                </a:solidFill>
              </a:rPr>
              <a:t>Ponechte si dostatečný čas na tvorbu dotazníku. Zkuste si dotazník vyplnit sami, požádejte o zpětnou vazbu někoho, kdo nebyl součástí týmu při jeho tvorbě; odstup je důležitý. Poté dotazník otestujte na malém vzorku respondentů, vyhodnoťte zpětnou vazbu a teprve poté pusťte dotazník do terénu.</a:t>
            </a:r>
          </a:p>
        </p:txBody>
      </p:sp>
      <p:sp>
        <p:nvSpPr>
          <p:cNvPr id="20" name="Obdélník 19">
            <a:extLst>
              <a:ext uri="{FF2B5EF4-FFF2-40B4-BE49-F238E27FC236}">
                <a16:creationId xmlns:a16="http://schemas.microsoft.com/office/drawing/2014/main" id="{B4AEAA9B-23C0-6744-00FD-54A2E1A87977}"/>
              </a:ext>
            </a:extLst>
          </p:cNvPr>
          <p:cNvSpPr/>
          <p:nvPr/>
        </p:nvSpPr>
        <p:spPr>
          <a:xfrm>
            <a:off x="4398962" y="1996226"/>
            <a:ext cx="3394076" cy="1653226"/>
          </a:xfrm>
          <a:prstGeom prst="rect">
            <a:avLst/>
          </a:prstGeom>
          <a:solidFill>
            <a:srgbClr val="EEF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000" b="1" dirty="0">
                <a:solidFill>
                  <a:srgbClr val="00AEEF"/>
                </a:solidFill>
              </a:rPr>
              <a:t>Ulehčete lidem odpovídání</a:t>
            </a:r>
          </a:p>
          <a:p>
            <a:endParaRPr lang="cs-CZ" sz="1000" dirty="0">
              <a:solidFill>
                <a:schemeClr val="tx1"/>
              </a:solidFill>
            </a:endParaRPr>
          </a:p>
          <a:p>
            <a:r>
              <a:rPr lang="cs-CZ" sz="1000" dirty="0">
                <a:solidFill>
                  <a:schemeClr val="tx1"/>
                </a:solidFill>
              </a:rPr>
              <a:t>Témata dotazování strukturujte v logické posloupnosti, dbejte na vizuální a obsahovou ergonomii dotazníku. Proveďte pečlivou korekturu textu. Přizpůsobte dotazník různým platformám a zařízením. Otázky vedoucí k vyřazení respondenta zařaďte hned na úvod. Zohledněte potřeby různých skupin respondentů, umožněte zvětšení textu, jednoduchou navigaci, návrat a opravy.</a:t>
            </a:r>
          </a:p>
        </p:txBody>
      </p:sp>
      <p:sp>
        <p:nvSpPr>
          <p:cNvPr id="21" name="Obdélník 20">
            <a:extLst>
              <a:ext uri="{FF2B5EF4-FFF2-40B4-BE49-F238E27FC236}">
                <a16:creationId xmlns:a16="http://schemas.microsoft.com/office/drawing/2014/main" id="{5D348017-F9EF-032F-AA8A-064A99652E94}"/>
              </a:ext>
            </a:extLst>
          </p:cNvPr>
          <p:cNvSpPr/>
          <p:nvPr/>
        </p:nvSpPr>
        <p:spPr>
          <a:xfrm>
            <a:off x="4398962" y="3900430"/>
            <a:ext cx="3394076" cy="1653226"/>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000" b="1" dirty="0">
                <a:solidFill>
                  <a:srgbClr val="00AEEF"/>
                </a:solidFill>
              </a:rPr>
              <a:t>Vyhodnocujte spokojenost s dotazníkem</a:t>
            </a:r>
          </a:p>
          <a:p>
            <a:endParaRPr lang="cs-CZ" sz="1000" dirty="0">
              <a:solidFill>
                <a:schemeClr val="tx1"/>
              </a:solidFill>
            </a:endParaRPr>
          </a:p>
          <a:p>
            <a:r>
              <a:rPr lang="cs-CZ" sz="1000" dirty="0">
                <a:solidFill>
                  <a:schemeClr val="tx1"/>
                </a:solidFill>
              </a:rPr>
              <a:t>Pravidelně vyhodnocujte kvalitu dotazníků. Například monitorujte procento respondentů, kteří opustili dotazování předčasně, a hodnoty spokojenosti s dotazníkem. Porovnávejte hodnocení s minulými dotazníky a dotazníky jiných projektů. Stanovte si pravidelný proces zpětné vazby pro designery nových dotazníků.</a:t>
            </a:r>
          </a:p>
        </p:txBody>
      </p:sp>
      <p:sp>
        <p:nvSpPr>
          <p:cNvPr id="22" name="Obdélník 21">
            <a:extLst>
              <a:ext uri="{FF2B5EF4-FFF2-40B4-BE49-F238E27FC236}">
                <a16:creationId xmlns:a16="http://schemas.microsoft.com/office/drawing/2014/main" id="{893DA01A-371B-A742-DDD7-571B8CCB1D1B}"/>
              </a:ext>
            </a:extLst>
          </p:cNvPr>
          <p:cNvSpPr/>
          <p:nvPr/>
        </p:nvSpPr>
        <p:spPr>
          <a:xfrm>
            <a:off x="7957341" y="1996226"/>
            <a:ext cx="3394076" cy="1653226"/>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000" b="1" dirty="0">
                <a:solidFill>
                  <a:srgbClr val="00AEEF"/>
                </a:solidFill>
              </a:rPr>
              <a:t>Hlídejte délku dotazování</a:t>
            </a:r>
          </a:p>
          <a:p>
            <a:endParaRPr lang="cs-CZ" sz="1000" dirty="0">
              <a:solidFill>
                <a:schemeClr val="tx1"/>
              </a:solidFill>
            </a:endParaRPr>
          </a:p>
          <a:p>
            <a:r>
              <a:rPr lang="cs-CZ" sz="1000" dirty="0">
                <a:solidFill>
                  <a:schemeClr val="tx1"/>
                </a:solidFill>
              </a:rPr>
              <a:t>Čas, který respondent stráví dotazováním, je drahocenný. V dlouhém dotazníku lidé ztrácejí pozornost a klesá kvalita odpovědí. Sledujte délku dotazníku v závislosti na dotazovací metodě a tématu výzkumu. Redukujte otázky, které nejsou klíčové pro cíl výzkumu. Vyřešte lépe místa v dotazníku, při kterých respondenti obvykle předčasně ukončí dotazování.</a:t>
            </a:r>
          </a:p>
        </p:txBody>
      </p:sp>
      <p:sp>
        <p:nvSpPr>
          <p:cNvPr id="23" name="Obdélník 22">
            <a:extLst>
              <a:ext uri="{FF2B5EF4-FFF2-40B4-BE49-F238E27FC236}">
                <a16:creationId xmlns:a16="http://schemas.microsoft.com/office/drawing/2014/main" id="{6C91099C-A91D-5B0E-E2B4-1857DFE10EF4}"/>
              </a:ext>
            </a:extLst>
          </p:cNvPr>
          <p:cNvSpPr/>
          <p:nvPr/>
        </p:nvSpPr>
        <p:spPr>
          <a:xfrm>
            <a:off x="7957341" y="3900430"/>
            <a:ext cx="3394076" cy="1653226"/>
          </a:xfrm>
          <a:prstGeom prst="rect">
            <a:avLst/>
          </a:prstGeom>
          <a:solidFill>
            <a:srgbClr val="DF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000" b="1" dirty="0">
                <a:solidFill>
                  <a:srgbClr val="00AEEF"/>
                </a:solidFill>
              </a:rPr>
              <a:t>Ukazujte respondentům, proč odpovídali</a:t>
            </a:r>
          </a:p>
          <a:p>
            <a:endParaRPr lang="cs-CZ" sz="1000" dirty="0">
              <a:solidFill>
                <a:schemeClr val="tx1"/>
              </a:solidFill>
            </a:endParaRPr>
          </a:p>
          <a:p>
            <a:r>
              <a:rPr lang="cs-CZ" sz="1000" dirty="0">
                <a:solidFill>
                  <a:schemeClr val="tx1"/>
                </a:solidFill>
              </a:rPr>
              <a:t>Poděkujte respondentům. Vysvětlete jim, že jejich zpětná vazba pomůže. Buďte co nejvíce konkrétní. Publikujte výstupy výzkumu a pokud je to možné, ukažte, co se na základě jejich zpětné vazby změnilo. </a:t>
            </a:r>
          </a:p>
        </p:txBody>
      </p:sp>
      <p:sp>
        <p:nvSpPr>
          <p:cNvPr id="26" name="Obdélník 25">
            <a:extLst>
              <a:ext uri="{FF2B5EF4-FFF2-40B4-BE49-F238E27FC236}">
                <a16:creationId xmlns:a16="http://schemas.microsoft.com/office/drawing/2014/main" id="{7EE33509-A507-C0D7-E707-136D4506009F}"/>
              </a:ext>
            </a:extLst>
          </p:cNvPr>
          <p:cNvSpPr/>
          <p:nvPr/>
        </p:nvSpPr>
        <p:spPr>
          <a:xfrm>
            <a:off x="7957341" y="5885322"/>
            <a:ext cx="3394076"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cs-CZ" sz="1000" b="1" dirty="0">
                <a:solidFill>
                  <a:srgbClr val="00AEEF"/>
                </a:solidFill>
              </a:rPr>
              <a:t>www.provyzkum.cz</a:t>
            </a:r>
          </a:p>
          <a:p>
            <a:pPr algn="ctr"/>
            <a:r>
              <a:rPr lang="cs-CZ" sz="1000" b="1" dirty="0">
                <a:solidFill>
                  <a:srgbClr val="00AEEF"/>
                </a:solidFill>
              </a:rPr>
              <a:t>www.simar.cz</a:t>
            </a:r>
          </a:p>
        </p:txBody>
      </p:sp>
      <p:pic>
        <p:nvPicPr>
          <p:cNvPr id="30" name="Grafický objekt 29">
            <a:extLst>
              <a:ext uri="{FF2B5EF4-FFF2-40B4-BE49-F238E27FC236}">
                <a16:creationId xmlns:a16="http://schemas.microsoft.com/office/drawing/2014/main" id="{F5DC2EEE-57EB-7C5B-E824-3A075BF192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86387" y="5804634"/>
            <a:ext cx="1419225" cy="428625"/>
          </a:xfrm>
          <a:prstGeom prst="rect">
            <a:avLst/>
          </a:prstGeom>
        </p:spPr>
      </p:pic>
      <p:grpSp>
        <p:nvGrpSpPr>
          <p:cNvPr id="69" name="Skupina 68">
            <a:extLst>
              <a:ext uri="{FF2B5EF4-FFF2-40B4-BE49-F238E27FC236}">
                <a16:creationId xmlns:a16="http://schemas.microsoft.com/office/drawing/2014/main" id="{EA68E7D2-FE7F-E411-C36C-B1EBB617DB5B}"/>
              </a:ext>
            </a:extLst>
          </p:cNvPr>
          <p:cNvGrpSpPr/>
          <p:nvPr/>
        </p:nvGrpSpPr>
        <p:grpSpPr>
          <a:xfrm>
            <a:off x="10911153" y="1760860"/>
            <a:ext cx="569899" cy="708063"/>
            <a:chOff x="12586032" y="134120"/>
            <a:chExt cx="569899" cy="708063"/>
          </a:xfrm>
        </p:grpSpPr>
        <p:sp>
          <p:nvSpPr>
            <p:cNvPr id="34" name="Volný tvar: obrazec 33">
              <a:extLst>
                <a:ext uri="{FF2B5EF4-FFF2-40B4-BE49-F238E27FC236}">
                  <a16:creationId xmlns:a16="http://schemas.microsoft.com/office/drawing/2014/main" id="{9429D6C6-5279-DCC4-EC42-D70C53AC6DF3}"/>
                </a:ext>
              </a:extLst>
            </p:cNvPr>
            <p:cNvSpPr/>
            <p:nvPr/>
          </p:nvSpPr>
          <p:spPr>
            <a:xfrm flipV="1">
              <a:off x="12606355" y="292600"/>
              <a:ext cx="529259" cy="529259"/>
            </a:xfrm>
            <a:custGeom>
              <a:avLst/>
              <a:gdLst>
                <a:gd name="connsiteX0" fmla="*/ 529077 w 529259"/>
                <a:gd name="connsiteY0" fmla="*/ 264108 h 529259"/>
                <a:gd name="connsiteX1" fmla="*/ 264448 w 529259"/>
                <a:gd name="connsiteY1" fmla="*/ -522 h 529259"/>
                <a:gd name="connsiteX2" fmla="*/ -182 w 529259"/>
                <a:gd name="connsiteY2" fmla="*/ 264108 h 529259"/>
                <a:gd name="connsiteX3" fmla="*/ 264448 w 529259"/>
                <a:gd name="connsiteY3" fmla="*/ 528738 h 529259"/>
                <a:gd name="connsiteX4" fmla="*/ 529077 w 529259"/>
                <a:gd name="connsiteY4" fmla="*/ 264108 h 52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59" h="529259">
                  <a:moveTo>
                    <a:pt x="529077" y="264108"/>
                  </a:moveTo>
                  <a:cubicBezTo>
                    <a:pt x="529077" y="117956"/>
                    <a:pt x="410599" y="-522"/>
                    <a:pt x="264448" y="-522"/>
                  </a:cubicBezTo>
                  <a:cubicBezTo>
                    <a:pt x="118296" y="-522"/>
                    <a:pt x="-182" y="117956"/>
                    <a:pt x="-182" y="264108"/>
                  </a:cubicBezTo>
                  <a:cubicBezTo>
                    <a:pt x="-182" y="410260"/>
                    <a:pt x="118296" y="528738"/>
                    <a:pt x="264448" y="528738"/>
                  </a:cubicBezTo>
                  <a:cubicBezTo>
                    <a:pt x="410599" y="528738"/>
                    <a:pt x="529077" y="410260"/>
                    <a:pt x="529077" y="264108"/>
                  </a:cubicBezTo>
                </a:path>
              </a:pathLst>
            </a:custGeom>
            <a:solidFill>
              <a:srgbClr val="FFFFFF"/>
            </a:solidFill>
            <a:ln w="12700" cap="flat">
              <a:noFill/>
              <a:prstDash val="solid"/>
              <a:miter/>
            </a:ln>
          </p:spPr>
          <p:txBody>
            <a:bodyPr rtlCol="0" anchor="ctr"/>
            <a:lstStyle/>
            <a:p>
              <a:endParaRPr lang="cs-CZ"/>
            </a:p>
          </p:txBody>
        </p:sp>
        <p:sp>
          <p:nvSpPr>
            <p:cNvPr id="35" name="Volný tvar: obrazec 34">
              <a:extLst>
                <a:ext uri="{FF2B5EF4-FFF2-40B4-BE49-F238E27FC236}">
                  <a16:creationId xmlns:a16="http://schemas.microsoft.com/office/drawing/2014/main" id="{A930091B-503A-DC15-6D7B-B378179EB616}"/>
                </a:ext>
              </a:extLst>
            </p:cNvPr>
            <p:cNvSpPr/>
            <p:nvPr/>
          </p:nvSpPr>
          <p:spPr>
            <a:xfrm flipV="1">
              <a:off x="12586032" y="272271"/>
              <a:ext cx="569899" cy="569912"/>
            </a:xfrm>
            <a:custGeom>
              <a:avLst/>
              <a:gdLst>
                <a:gd name="connsiteX0" fmla="*/ 284768 w 569899"/>
                <a:gd name="connsiteY0" fmla="*/ -522 h 569912"/>
                <a:gd name="connsiteX1" fmla="*/ -182 w 569899"/>
                <a:gd name="connsiteY1" fmla="*/ 284441 h 569912"/>
                <a:gd name="connsiteX2" fmla="*/ 284768 w 569899"/>
                <a:gd name="connsiteY2" fmla="*/ 569391 h 569912"/>
                <a:gd name="connsiteX3" fmla="*/ 569718 w 569899"/>
                <a:gd name="connsiteY3" fmla="*/ 284441 h 569912"/>
                <a:gd name="connsiteX4" fmla="*/ 284768 w 569899"/>
                <a:gd name="connsiteY4" fmla="*/ -522 h 569912"/>
                <a:gd name="connsiteX5" fmla="*/ 284768 w 569899"/>
                <a:gd name="connsiteY5" fmla="*/ 528751 h 569912"/>
                <a:gd name="connsiteX6" fmla="*/ 40458 w 569899"/>
                <a:gd name="connsiteY6" fmla="*/ 284441 h 569912"/>
                <a:gd name="connsiteX7" fmla="*/ 284768 w 569899"/>
                <a:gd name="connsiteY7" fmla="*/ 40118 h 569912"/>
                <a:gd name="connsiteX8" fmla="*/ 529091 w 569899"/>
                <a:gd name="connsiteY8" fmla="*/ 284441 h 569912"/>
                <a:gd name="connsiteX9" fmla="*/ 284768 w 569899"/>
                <a:gd name="connsiteY9" fmla="*/ 528751 h 56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899" h="569912">
                  <a:moveTo>
                    <a:pt x="284768" y="-522"/>
                  </a:moveTo>
                  <a:cubicBezTo>
                    <a:pt x="127643" y="-522"/>
                    <a:pt x="-182" y="127304"/>
                    <a:pt x="-182" y="284441"/>
                  </a:cubicBezTo>
                  <a:cubicBezTo>
                    <a:pt x="-182" y="441552"/>
                    <a:pt x="127643" y="569391"/>
                    <a:pt x="284768" y="569391"/>
                  </a:cubicBezTo>
                  <a:cubicBezTo>
                    <a:pt x="441892" y="569391"/>
                    <a:pt x="569718" y="441552"/>
                    <a:pt x="569718" y="284441"/>
                  </a:cubicBezTo>
                  <a:cubicBezTo>
                    <a:pt x="569718" y="127304"/>
                    <a:pt x="441892" y="-522"/>
                    <a:pt x="284768" y="-522"/>
                  </a:cubicBezTo>
                  <a:moveTo>
                    <a:pt x="284768" y="528751"/>
                  </a:moveTo>
                  <a:cubicBezTo>
                    <a:pt x="150046" y="528751"/>
                    <a:pt x="40458" y="419150"/>
                    <a:pt x="40458" y="284441"/>
                  </a:cubicBezTo>
                  <a:cubicBezTo>
                    <a:pt x="40458" y="149719"/>
                    <a:pt x="150046" y="40118"/>
                    <a:pt x="284768" y="40118"/>
                  </a:cubicBezTo>
                  <a:cubicBezTo>
                    <a:pt x="419490" y="40118"/>
                    <a:pt x="529091" y="149719"/>
                    <a:pt x="529091" y="284441"/>
                  </a:cubicBezTo>
                  <a:cubicBezTo>
                    <a:pt x="529091" y="419150"/>
                    <a:pt x="419490" y="528751"/>
                    <a:pt x="284768" y="528751"/>
                  </a:cubicBezTo>
                </a:path>
              </a:pathLst>
            </a:custGeom>
            <a:solidFill>
              <a:srgbClr val="00B9F1"/>
            </a:solidFill>
            <a:ln w="12700" cap="flat">
              <a:noFill/>
              <a:prstDash val="solid"/>
              <a:miter/>
            </a:ln>
          </p:spPr>
          <p:txBody>
            <a:bodyPr rtlCol="0" anchor="ctr"/>
            <a:lstStyle/>
            <a:p>
              <a:endParaRPr lang="cs-CZ"/>
            </a:p>
          </p:txBody>
        </p:sp>
        <p:sp>
          <p:nvSpPr>
            <p:cNvPr id="36" name="Volný tvar: obrazec 35">
              <a:extLst>
                <a:ext uri="{FF2B5EF4-FFF2-40B4-BE49-F238E27FC236}">
                  <a16:creationId xmlns:a16="http://schemas.microsoft.com/office/drawing/2014/main" id="{5FB0792F-3E90-490F-CFA7-EB9C0E6C9792}"/>
                </a:ext>
              </a:extLst>
            </p:cNvPr>
            <p:cNvSpPr/>
            <p:nvPr/>
          </p:nvSpPr>
          <p:spPr>
            <a:xfrm flipV="1">
              <a:off x="12869877" y="351375"/>
              <a:ext cx="206971" cy="328827"/>
            </a:xfrm>
            <a:custGeom>
              <a:avLst/>
              <a:gdLst>
                <a:gd name="connsiteX0" fmla="*/ 926 w 206971"/>
                <a:gd name="connsiteY0" fmla="*/ 122445 h 328827"/>
                <a:gd name="connsiteX1" fmla="*/ 166026 w 206971"/>
                <a:gd name="connsiteY1" fmla="*/ -529 h 328827"/>
                <a:gd name="connsiteX2" fmla="*/ 206792 w 206971"/>
                <a:gd name="connsiteY2" fmla="*/ 122445 h 328827"/>
                <a:gd name="connsiteX3" fmla="*/ 926 w 206971"/>
                <a:gd name="connsiteY3" fmla="*/ 328299 h 328827"/>
                <a:gd name="connsiteX4" fmla="*/ -179 w 206971"/>
                <a:gd name="connsiteY4" fmla="*/ 328274 h 32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71" h="328827">
                  <a:moveTo>
                    <a:pt x="926" y="122445"/>
                  </a:moveTo>
                  <a:lnTo>
                    <a:pt x="166026" y="-529"/>
                  </a:lnTo>
                  <a:cubicBezTo>
                    <a:pt x="191629" y="33786"/>
                    <a:pt x="206792" y="76344"/>
                    <a:pt x="206792" y="122445"/>
                  </a:cubicBezTo>
                  <a:cubicBezTo>
                    <a:pt x="206792" y="236135"/>
                    <a:pt x="114616" y="328299"/>
                    <a:pt x="926" y="328299"/>
                  </a:cubicBezTo>
                  <a:cubicBezTo>
                    <a:pt x="557" y="328299"/>
                    <a:pt x="189" y="328274"/>
                    <a:pt x="-179" y="328274"/>
                  </a:cubicBezTo>
                  <a:close/>
                </a:path>
              </a:pathLst>
            </a:custGeom>
            <a:solidFill>
              <a:srgbClr val="00B9F1"/>
            </a:solidFill>
            <a:ln w="12700" cap="flat">
              <a:noFill/>
              <a:prstDash val="solid"/>
              <a:miter/>
            </a:ln>
          </p:spPr>
          <p:txBody>
            <a:bodyPr rtlCol="0" anchor="ctr"/>
            <a:lstStyle/>
            <a:p>
              <a:endParaRPr lang="cs-CZ"/>
            </a:p>
          </p:txBody>
        </p:sp>
        <p:sp>
          <p:nvSpPr>
            <p:cNvPr id="37" name="Volný tvar: obrazec 36">
              <a:extLst>
                <a:ext uri="{FF2B5EF4-FFF2-40B4-BE49-F238E27FC236}">
                  <a16:creationId xmlns:a16="http://schemas.microsoft.com/office/drawing/2014/main" id="{CE770D96-4EE6-5EB0-5F48-710749EC130B}"/>
                </a:ext>
              </a:extLst>
            </p:cNvPr>
            <p:cNvSpPr/>
            <p:nvPr/>
          </p:nvSpPr>
          <p:spPr>
            <a:xfrm flipV="1">
              <a:off x="12774763" y="134120"/>
              <a:ext cx="203199" cy="65023"/>
            </a:xfrm>
            <a:custGeom>
              <a:avLst/>
              <a:gdLst>
                <a:gd name="connsiteX0" fmla="*/ 170506 w 203199"/>
                <a:gd name="connsiteY0" fmla="*/ -593 h 65023"/>
                <a:gd name="connsiteX1" fmla="*/ 32330 w 203199"/>
                <a:gd name="connsiteY1" fmla="*/ -593 h 65023"/>
                <a:gd name="connsiteX2" fmla="*/ -182 w 203199"/>
                <a:gd name="connsiteY2" fmla="*/ 31919 h 65023"/>
                <a:gd name="connsiteX3" fmla="*/ 32330 w 203199"/>
                <a:gd name="connsiteY3" fmla="*/ 64431 h 65023"/>
                <a:gd name="connsiteX4" fmla="*/ 170506 w 203199"/>
                <a:gd name="connsiteY4" fmla="*/ 64431 h 65023"/>
                <a:gd name="connsiteX5" fmla="*/ 203018 w 203199"/>
                <a:gd name="connsiteY5" fmla="*/ 31919 h 65023"/>
                <a:gd name="connsiteX6" fmla="*/ 170506 w 203199"/>
                <a:gd name="connsiteY6" fmla="*/ -593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199" h="65023">
                  <a:moveTo>
                    <a:pt x="170506" y="-593"/>
                  </a:moveTo>
                  <a:lnTo>
                    <a:pt x="32330" y="-593"/>
                  </a:lnTo>
                  <a:cubicBezTo>
                    <a:pt x="14372" y="-593"/>
                    <a:pt x="-182" y="13961"/>
                    <a:pt x="-182" y="31919"/>
                  </a:cubicBezTo>
                  <a:cubicBezTo>
                    <a:pt x="-182" y="49876"/>
                    <a:pt x="14372" y="64431"/>
                    <a:pt x="32330" y="64431"/>
                  </a:cubicBezTo>
                  <a:lnTo>
                    <a:pt x="170506" y="64431"/>
                  </a:lnTo>
                  <a:cubicBezTo>
                    <a:pt x="188464" y="64431"/>
                    <a:pt x="203018" y="49876"/>
                    <a:pt x="203018" y="31919"/>
                  </a:cubicBezTo>
                  <a:cubicBezTo>
                    <a:pt x="203018" y="13961"/>
                    <a:pt x="188464" y="-593"/>
                    <a:pt x="170506" y="-593"/>
                  </a:cubicBezTo>
                </a:path>
              </a:pathLst>
            </a:custGeom>
            <a:solidFill>
              <a:srgbClr val="00B9F1"/>
            </a:solidFill>
            <a:ln w="12700" cap="flat">
              <a:noFill/>
              <a:prstDash val="solid"/>
              <a:miter/>
            </a:ln>
          </p:spPr>
          <p:txBody>
            <a:bodyPr rtlCol="0" anchor="ctr"/>
            <a:lstStyle/>
            <a:p>
              <a:endParaRPr lang="cs-CZ"/>
            </a:p>
          </p:txBody>
        </p:sp>
        <p:sp>
          <p:nvSpPr>
            <p:cNvPr id="38" name="Volný tvar: obrazec 37">
              <a:extLst>
                <a:ext uri="{FF2B5EF4-FFF2-40B4-BE49-F238E27FC236}">
                  <a16:creationId xmlns:a16="http://schemas.microsoft.com/office/drawing/2014/main" id="{39E1879C-24D5-BF0E-B24F-A85534016DEA}"/>
                </a:ext>
              </a:extLst>
            </p:cNvPr>
            <p:cNvSpPr/>
            <p:nvPr/>
          </p:nvSpPr>
          <p:spPr>
            <a:xfrm flipV="1">
              <a:off x="12843852" y="144958"/>
              <a:ext cx="65023" cy="105664"/>
            </a:xfrm>
            <a:custGeom>
              <a:avLst/>
              <a:gdLst>
                <a:gd name="connsiteX0" fmla="*/ 32330 w 65023"/>
                <a:gd name="connsiteY0" fmla="*/ -588 h 105664"/>
                <a:gd name="connsiteX1" fmla="*/ -182 w 65023"/>
                <a:gd name="connsiteY1" fmla="*/ 31925 h 105664"/>
                <a:gd name="connsiteX2" fmla="*/ -182 w 65023"/>
                <a:gd name="connsiteY2" fmla="*/ 72565 h 105664"/>
                <a:gd name="connsiteX3" fmla="*/ 32330 w 65023"/>
                <a:gd name="connsiteY3" fmla="*/ 105076 h 105664"/>
                <a:gd name="connsiteX4" fmla="*/ 64842 w 65023"/>
                <a:gd name="connsiteY4" fmla="*/ 72565 h 105664"/>
                <a:gd name="connsiteX5" fmla="*/ 64842 w 65023"/>
                <a:gd name="connsiteY5" fmla="*/ 31925 h 105664"/>
                <a:gd name="connsiteX6" fmla="*/ 32330 w 65023"/>
                <a:gd name="connsiteY6" fmla="*/ -588 h 10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23" h="105664">
                  <a:moveTo>
                    <a:pt x="32330" y="-588"/>
                  </a:moveTo>
                  <a:cubicBezTo>
                    <a:pt x="14372" y="-588"/>
                    <a:pt x="-182" y="13967"/>
                    <a:pt x="-182" y="31925"/>
                  </a:cubicBezTo>
                  <a:lnTo>
                    <a:pt x="-182" y="72565"/>
                  </a:lnTo>
                  <a:cubicBezTo>
                    <a:pt x="-182" y="90522"/>
                    <a:pt x="14372" y="105076"/>
                    <a:pt x="32330" y="105076"/>
                  </a:cubicBezTo>
                  <a:cubicBezTo>
                    <a:pt x="50288" y="105076"/>
                    <a:pt x="64842" y="90522"/>
                    <a:pt x="64842" y="72565"/>
                  </a:cubicBezTo>
                  <a:lnTo>
                    <a:pt x="64842" y="31925"/>
                  </a:lnTo>
                  <a:cubicBezTo>
                    <a:pt x="64842" y="13967"/>
                    <a:pt x="50288" y="-588"/>
                    <a:pt x="32330" y="-588"/>
                  </a:cubicBezTo>
                </a:path>
              </a:pathLst>
            </a:custGeom>
            <a:solidFill>
              <a:srgbClr val="00B9F1"/>
            </a:solidFill>
            <a:ln w="12700" cap="flat">
              <a:noFill/>
              <a:prstDash val="solid"/>
              <a:miter/>
            </a:ln>
          </p:spPr>
          <p:txBody>
            <a:bodyPr rtlCol="0" anchor="ctr"/>
            <a:lstStyle/>
            <a:p>
              <a:endParaRPr lang="cs-CZ"/>
            </a:p>
          </p:txBody>
        </p:sp>
        <p:sp>
          <p:nvSpPr>
            <p:cNvPr id="39" name="Volný tvar: obrazec 38">
              <a:extLst>
                <a:ext uri="{FF2B5EF4-FFF2-40B4-BE49-F238E27FC236}">
                  <a16:creationId xmlns:a16="http://schemas.microsoft.com/office/drawing/2014/main" id="{8446029A-CF20-96A0-4755-E2B620E03174}"/>
                </a:ext>
              </a:extLst>
            </p:cNvPr>
            <p:cNvSpPr/>
            <p:nvPr/>
          </p:nvSpPr>
          <p:spPr>
            <a:xfrm flipV="1">
              <a:off x="13034874" y="230304"/>
              <a:ext cx="83297" cy="84664"/>
            </a:xfrm>
            <a:custGeom>
              <a:avLst/>
              <a:gdLst>
                <a:gd name="connsiteX0" fmla="*/ 32328 w 83297"/>
                <a:gd name="connsiteY0" fmla="*/ -574 h 84664"/>
                <a:gd name="connsiteX1" fmla="*/ 10192 w 83297"/>
                <a:gd name="connsiteY1" fmla="*/ 8139 h 84664"/>
                <a:gd name="connsiteX2" fmla="*/ 8528 w 83297"/>
                <a:gd name="connsiteY2" fmla="*/ 54087 h 84664"/>
                <a:gd name="connsiteX3" fmla="*/ 26804 w 83297"/>
                <a:gd name="connsiteY3" fmla="*/ 73722 h 84664"/>
                <a:gd name="connsiteX4" fmla="*/ 72752 w 83297"/>
                <a:gd name="connsiteY4" fmla="*/ 75385 h 84664"/>
                <a:gd name="connsiteX5" fmla="*/ 74416 w 83297"/>
                <a:gd name="connsiteY5" fmla="*/ 29437 h 84664"/>
                <a:gd name="connsiteX6" fmla="*/ 56141 w 83297"/>
                <a:gd name="connsiteY6" fmla="*/ 9790 h 84664"/>
                <a:gd name="connsiteX7" fmla="*/ 32328 w 83297"/>
                <a:gd name="connsiteY7" fmla="*/ -574 h 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97" h="84664">
                  <a:moveTo>
                    <a:pt x="32328" y="-574"/>
                  </a:moveTo>
                  <a:cubicBezTo>
                    <a:pt x="24403" y="-574"/>
                    <a:pt x="16453" y="2309"/>
                    <a:pt x="10192" y="8139"/>
                  </a:cubicBezTo>
                  <a:cubicBezTo>
                    <a:pt x="-2952" y="20369"/>
                    <a:pt x="-3702" y="40930"/>
                    <a:pt x="8528" y="54087"/>
                  </a:cubicBezTo>
                  <a:lnTo>
                    <a:pt x="26804" y="73722"/>
                  </a:lnTo>
                  <a:cubicBezTo>
                    <a:pt x="39034" y="86866"/>
                    <a:pt x="59608" y="87615"/>
                    <a:pt x="72752" y="75385"/>
                  </a:cubicBezTo>
                  <a:cubicBezTo>
                    <a:pt x="85897" y="63155"/>
                    <a:pt x="86646" y="42581"/>
                    <a:pt x="74416" y="29437"/>
                  </a:cubicBezTo>
                  <a:lnTo>
                    <a:pt x="56141" y="9790"/>
                  </a:lnTo>
                  <a:cubicBezTo>
                    <a:pt x="49740" y="2907"/>
                    <a:pt x="41040" y="-574"/>
                    <a:pt x="32328" y="-574"/>
                  </a:cubicBezTo>
                </a:path>
              </a:pathLst>
            </a:custGeom>
            <a:solidFill>
              <a:srgbClr val="00B9F1"/>
            </a:solidFill>
            <a:ln w="12700" cap="flat">
              <a:noFill/>
              <a:prstDash val="solid"/>
              <a:miter/>
            </a:ln>
          </p:spPr>
          <p:txBody>
            <a:bodyPr rtlCol="0" anchor="ctr"/>
            <a:lstStyle/>
            <a:p>
              <a:endParaRPr lang="cs-CZ"/>
            </a:p>
          </p:txBody>
        </p:sp>
        <p:sp>
          <p:nvSpPr>
            <p:cNvPr id="40" name="Volný tvar: obrazec 39">
              <a:extLst>
                <a:ext uri="{FF2B5EF4-FFF2-40B4-BE49-F238E27FC236}">
                  <a16:creationId xmlns:a16="http://schemas.microsoft.com/office/drawing/2014/main" id="{E565E14C-A0C2-EA5C-625A-46FE0AEC933A}"/>
                </a:ext>
              </a:extLst>
            </p:cNvPr>
            <p:cNvSpPr/>
            <p:nvPr/>
          </p:nvSpPr>
          <p:spPr>
            <a:xfrm flipV="1">
              <a:off x="12624410" y="230299"/>
              <a:ext cx="83297" cy="84668"/>
            </a:xfrm>
            <a:custGeom>
              <a:avLst/>
              <a:gdLst>
                <a:gd name="connsiteX0" fmla="*/ 50605 w 83297"/>
                <a:gd name="connsiteY0" fmla="*/ -574 h 84668"/>
                <a:gd name="connsiteX1" fmla="*/ 26793 w 83297"/>
                <a:gd name="connsiteY1" fmla="*/ 9790 h 84668"/>
                <a:gd name="connsiteX2" fmla="*/ 8518 w 83297"/>
                <a:gd name="connsiteY2" fmla="*/ 29437 h 84668"/>
                <a:gd name="connsiteX3" fmla="*/ 10182 w 83297"/>
                <a:gd name="connsiteY3" fmla="*/ 75385 h 84668"/>
                <a:gd name="connsiteX4" fmla="*/ 56130 w 83297"/>
                <a:gd name="connsiteY4" fmla="*/ 73722 h 84668"/>
                <a:gd name="connsiteX5" fmla="*/ 74405 w 83297"/>
                <a:gd name="connsiteY5" fmla="*/ 54087 h 84668"/>
                <a:gd name="connsiteX6" fmla="*/ 72742 w 83297"/>
                <a:gd name="connsiteY6" fmla="*/ 8139 h 84668"/>
                <a:gd name="connsiteX7" fmla="*/ 50605 w 83297"/>
                <a:gd name="connsiteY7" fmla="*/ -574 h 8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97" h="84668">
                  <a:moveTo>
                    <a:pt x="50605" y="-574"/>
                  </a:moveTo>
                  <a:cubicBezTo>
                    <a:pt x="41893" y="-574"/>
                    <a:pt x="33194" y="2907"/>
                    <a:pt x="26793" y="9790"/>
                  </a:cubicBezTo>
                  <a:lnTo>
                    <a:pt x="8518" y="29437"/>
                  </a:lnTo>
                  <a:cubicBezTo>
                    <a:pt x="-3713" y="42581"/>
                    <a:pt x="-2963" y="63155"/>
                    <a:pt x="10182" y="75385"/>
                  </a:cubicBezTo>
                  <a:cubicBezTo>
                    <a:pt x="23326" y="87615"/>
                    <a:pt x="43900" y="86879"/>
                    <a:pt x="56130" y="73722"/>
                  </a:cubicBezTo>
                  <a:lnTo>
                    <a:pt x="74405" y="54087"/>
                  </a:lnTo>
                  <a:cubicBezTo>
                    <a:pt x="86635" y="40930"/>
                    <a:pt x="85886" y="20369"/>
                    <a:pt x="72742" y="8139"/>
                  </a:cubicBezTo>
                  <a:cubicBezTo>
                    <a:pt x="66480" y="2309"/>
                    <a:pt x="58530" y="-574"/>
                    <a:pt x="50605" y="-574"/>
                  </a:cubicBezTo>
                </a:path>
              </a:pathLst>
            </a:custGeom>
            <a:solidFill>
              <a:srgbClr val="00B9F1"/>
            </a:solidFill>
            <a:ln w="12700" cap="flat">
              <a:noFill/>
              <a:prstDash val="solid"/>
              <a:miter/>
            </a:ln>
          </p:spPr>
          <p:txBody>
            <a:bodyPr rtlCol="0" anchor="ctr"/>
            <a:lstStyle/>
            <a:p>
              <a:endParaRPr lang="cs-CZ"/>
            </a:p>
          </p:txBody>
        </p:sp>
        <p:sp>
          <p:nvSpPr>
            <p:cNvPr id="41" name="Volný tvar: obrazec 40">
              <a:extLst>
                <a:ext uri="{FF2B5EF4-FFF2-40B4-BE49-F238E27FC236}">
                  <a16:creationId xmlns:a16="http://schemas.microsoft.com/office/drawing/2014/main" id="{9510757B-6685-231E-5CAB-48376739A83C}"/>
                </a:ext>
              </a:extLst>
            </p:cNvPr>
            <p:cNvSpPr/>
            <p:nvPr/>
          </p:nvSpPr>
          <p:spPr>
            <a:xfrm flipV="1">
              <a:off x="12818793" y="506656"/>
              <a:ext cx="101599" cy="101599"/>
            </a:xfrm>
            <a:custGeom>
              <a:avLst/>
              <a:gdLst>
                <a:gd name="connsiteX0" fmla="*/ 50618 w 101599"/>
                <a:gd name="connsiteY0" fmla="*/ -522 h 101599"/>
                <a:gd name="connsiteX1" fmla="*/ -182 w 101599"/>
                <a:gd name="connsiteY1" fmla="*/ 50278 h 101599"/>
                <a:gd name="connsiteX2" fmla="*/ 50618 w 101599"/>
                <a:gd name="connsiteY2" fmla="*/ 101078 h 101599"/>
                <a:gd name="connsiteX3" fmla="*/ 101418 w 101599"/>
                <a:gd name="connsiteY3" fmla="*/ 50278 h 101599"/>
                <a:gd name="connsiteX4" fmla="*/ 50618 w 101599"/>
                <a:gd name="connsiteY4" fmla="*/ -522 h 10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9" h="101599">
                  <a:moveTo>
                    <a:pt x="50618" y="-522"/>
                  </a:moveTo>
                  <a:cubicBezTo>
                    <a:pt x="22602" y="-522"/>
                    <a:pt x="-182" y="22262"/>
                    <a:pt x="-182" y="50278"/>
                  </a:cubicBezTo>
                  <a:cubicBezTo>
                    <a:pt x="-182" y="78295"/>
                    <a:pt x="22602" y="101078"/>
                    <a:pt x="50618" y="101078"/>
                  </a:cubicBezTo>
                  <a:cubicBezTo>
                    <a:pt x="78634" y="101078"/>
                    <a:pt x="101418" y="78295"/>
                    <a:pt x="101418" y="50278"/>
                  </a:cubicBezTo>
                  <a:cubicBezTo>
                    <a:pt x="101418" y="22262"/>
                    <a:pt x="78634" y="-522"/>
                    <a:pt x="50618" y="-522"/>
                  </a:cubicBezTo>
                </a:path>
              </a:pathLst>
            </a:custGeom>
            <a:solidFill>
              <a:srgbClr val="00B9F1"/>
            </a:solidFill>
            <a:ln w="12700" cap="flat">
              <a:noFill/>
              <a:prstDash val="solid"/>
              <a:miter/>
            </a:ln>
          </p:spPr>
          <p:txBody>
            <a:bodyPr rtlCol="0" anchor="ctr"/>
            <a:lstStyle/>
            <a:p>
              <a:endParaRPr lang="cs-CZ"/>
            </a:p>
          </p:txBody>
        </p:sp>
      </p:grpSp>
      <p:grpSp>
        <p:nvGrpSpPr>
          <p:cNvPr id="2" name="Skupina 1">
            <a:extLst>
              <a:ext uri="{FF2B5EF4-FFF2-40B4-BE49-F238E27FC236}">
                <a16:creationId xmlns:a16="http://schemas.microsoft.com/office/drawing/2014/main" id="{293978F3-970F-7BC9-6547-E713C1E968DC}"/>
              </a:ext>
            </a:extLst>
          </p:cNvPr>
          <p:cNvGrpSpPr/>
          <p:nvPr/>
        </p:nvGrpSpPr>
        <p:grpSpPr>
          <a:xfrm>
            <a:off x="7427825" y="1727217"/>
            <a:ext cx="461444" cy="722719"/>
            <a:chOff x="7427825" y="1739917"/>
            <a:chExt cx="461444" cy="722719"/>
          </a:xfrm>
        </p:grpSpPr>
        <p:sp>
          <p:nvSpPr>
            <p:cNvPr id="73" name="Obdélník 72">
              <a:extLst>
                <a:ext uri="{FF2B5EF4-FFF2-40B4-BE49-F238E27FC236}">
                  <a16:creationId xmlns:a16="http://schemas.microsoft.com/office/drawing/2014/main" id="{CD3A4847-1704-7B25-F545-4BD7A737CA41}"/>
                </a:ext>
              </a:extLst>
            </p:cNvPr>
            <p:cNvSpPr/>
            <p:nvPr/>
          </p:nvSpPr>
          <p:spPr>
            <a:xfrm>
              <a:off x="7584281" y="1889824"/>
              <a:ext cx="304988" cy="295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68" name="Skupina 67">
              <a:extLst>
                <a:ext uri="{FF2B5EF4-FFF2-40B4-BE49-F238E27FC236}">
                  <a16:creationId xmlns:a16="http://schemas.microsoft.com/office/drawing/2014/main" id="{591947BD-BAC0-344B-F73C-7AAB10BEB58E}"/>
                </a:ext>
              </a:extLst>
            </p:cNvPr>
            <p:cNvGrpSpPr/>
            <p:nvPr/>
          </p:nvGrpSpPr>
          <p:grpSpPr>
            <a:xfrm>
              <a:off x="7427825" y="1739917"/>
              <a:ext cx="461444" cy="722719"/>
              <a:chOff x="11574739" y="100477"/>
              <a:chExt cx="461444" cy="722719"/>
            </a:xfrm>
          </p:grpSpPr>
          <p:sp>
            <p:nvSpPr>
              <p:cNvPr id="42" name="Volný tvar: obrazec 41">
                <a:extLst>
                  <a:ext uri="{FF2B5EF4-FFF2-40B4-BE49-F238E27FC236}">
                    <a16:creationId xmlns:a16="http://schemas.microsoft.com/office/drawing/2014/main" id="{1076F654-AAF0-6524-1404-FAFD507ECEBE}"/>
                  </a:ext>
                </a:extLst>
              </p:cNvPr>
              <p:cNvSpPr/>
              <p:nvPr/>
            </p:nvSpPr>
            <p:spPr>
              <a:xfrm flipV="1">
                <a:off x="11611189" y="100477"/>
                <a:ext cx="277355" cy="249504"/>
              </a:xfrm>
              <a:custGeom>
                <a:avLst/>
                <a:gdLst>
                  <a:gd name="connsiteX0" fmla="*/ 277144 w 277355"/>
                  <a:gd name="connsiteY0" fmla="*/ 110250 h 249504"/>
                  <a:gd name="connsiteX1" fmla="*/ 138472 w 277355"/>
                  <a:gd name="connsiteY1" fmla="*/ 248922 h 249504"/>
                  <a:gd name="connsiteX2" fmla="*/ -212 w 277355"/>
                  <a:gd name="connsiteY2" fmla="*/ 110250 h 249504"/>
                  <a:gd name="connsiteX3" fmla="*/ 55376 w 277355"/>
                  <a:gd name="connsiteY3" fmla="*/ -583 h 249504"/>
                  <a:gd name="connsiteX4" fmla="*/ 55376 w 277355"/>
                  <a:gd name="connsiteY4" fmla="*/ 47397 h 249504"/>
                  <a:gd name="connsiteX5" fmla="*/ 139323 w 277355"/>
                  <a:gd name="connsiteY5" fmla="*/ 131345 h 249504"/>
                  <a:gd name="connsiteX6" fmla="*/ 223270 w 277355"/>
                  <a:gd name="connsiteY6" fmla="*/ 47397 h 249504"/>
                  <a:gd name="connsiteX7" fmla="*/ 223270 w 277355"/>
                  <a:gd name="connsiteY7" fmla="*/ 700 h 249504"/>
                  <a:gd name="connsiteX8" fmla="*/ 277144 w 277355"/>
                  <a:gd name="connsiteY8" fmla="*/ 110250 h 24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55" h="249504">
                    <a:moveTo>
                      <a:pt x="277144" y="110250"/>
                    </a:moveTo>
                    <a:cubicBezTo>
                      <a:pt x="277144" y="186844"/>
                      <a:pt x="215053" y="248922"/>
                      <a:pt x="138472" y="248922"/>
                    </a:cubicBezTo>
                    <a:cubicBezTo>
                      <a:pt x="61879" y="248922"/>
                      <a:pt x="-212" y="186844"/>
                      <a:pt x="-212" y="110250"/>
                    </a:cubicBezTo>
                    <a:cubicBezTo>
                      <a:pt x="-212" y="64873"/>
                      <a:pt x="21683" y="24716"/>
                      <a:pt x="55376" y="-583"/>
                    </a:cubicBezTo>
                    <a:lnTo>
                      <a:pt x="55376" y="47397"/>
                    </a:lnTo>
                    <a:cubicBezTo>
                      <a:pt x="55376" y="93765"/>
                      <a:pt x="92956" y="131345"/>
                      <a:pt x="139323" y="131345"/>
                    </a:cubicBezTo>
                    <a:cubicBezTo>
                      <a:pt x="185691" y="131345"/>
                      <a:pt x="223270" y="93765"/>
                      <a:pt x="223270" y="47397"/>
                    </a:cubicBezTo>
                    <a:lnTo>
                      <a:pt x="223270" y="700"/>
                    </a:lnTo>
                    <a:cubicBezTo>
                      <a:pt x="255998" y="26062"/>
                      <a:pt x="277144" y="65648"/>
                      <a:pt x="277144" y="110250"/>
                    </a:cubicBezTo>
                  </a:path>
                </a:pathLst>
              </a:custGeom>
              <a:solidFill>
                <a:srgbClr val="00AEEF"/>
              </a:solidFill>
              <a:ln w="12700" cap="flat">
                <a:noFill/>
                <a:prstDash val="solid"/>
                <a:miter/>
              </a:ln>
            </p:spPr>
            <p:txBody>
              <a:bodyPr rtlCol="0" anchor="ctr"/>
              <a:lstStyle/>
              <a:p>
                <a:endParaRPr lang="cs-CZ"/>
              </a:p>
            </p:txBody>
          </p:sp>
          <p:sp>
            <p:nvSpPr>
              <p:cNvPr id="43" name="Volný tvar: obrazec 42">
                <a:extLst>
                  <a:ext uri="{FF2B5EF4-FFF2-40B4-BE49-F238E27FC236}">
                    <a16:creationId xmlns:a16="http://schemas.microsoft.com/office/drawing/2014/main" id="{8ABD2188-DF49-A555-A992-5E45339E4358}"/>
                  </a:ext>
                </a:extLst>
              </p:cNvPr>
              <p:cNvSpPr/>
              <p:nvPr/>
            </p:nvSpPr>
            <p:spPr>
              <a:xfrm flipV="1">
                <a:off x="11574739" y="250384"/>
                <a:ext cx="461444" cy="572812"/>
              </a:xfrm>
              <a:custGeom>
                <a:avLst/>
                <a:gdLst>
                  <a:gd name="connsiteX0" fmla="*/ 412426 w 461444"/>
                  <a:gd name="connsiteY0" fmla="*/ 374254 h 572812"/>
                  <a:gd name="connsiteX1" fmla="*/ 386200 w 461444"/>
                  <a:gd name="connsiteY1" fmla="*/ 372552 h 572812"/>
                  <a:gd name="connsiteX2" fmla="*/ 355365 w 461444"/>
                  <a:gd name="connsiteY2" fmla="*/ 405292 h 572812"/>
                  <a:gd name="connsiteX3" fmla="*/ 303460 w 461444"/>
                  <a:gd name="connsiteY3" fmla="*/ 408011 h 572812"/>
                  <a:gd name="connsiteX4" fmla="*/ 226777 w 461444"/>
                  <a:gd name="connsiteY4" fmla="*/ 440421 h 572812"/>
                  <a:gd name="connsiteX5" fmla="*/ 226764 w 461444"/>
                  <a:gd name="connsiteY5" fmla="*/ 481848 h 572812"/>
                  <a:gd name="connsiteX6" fmla="*/ 226612 w 461444"/>
                  <a:gd name="connsiteY6" fmla="*/ 523212 h 572812"/>
                  <a:gd name="connsiteX7" fmla="*/ 179368 w 461444"/>
                  <a:gd name="connsiteY7" fmla="*/ 572196 h 572812"/>
                  <a:gd name="connsiteX8" fmla="*/ 126104 w 461444"/>
                  <a:gd name="connsiteY8" fmla="*/ 527835 h 572812"/>
                  <a:gd name="connsiteX9" fmla="*/ 125545 w 461444"/>
                  <a:gd name="connsiteY9" fmla="*/ 510373 h 572812"/>
                  <a:gd name="connsiteX10" fmla="*/ 125520 w 461444"/>
                  <a:gd name="connsiteY10" fmla="*/ 300340 h 572812"/>
                  <a:gd name="connsiteX11" fmla="*/ 124060 w 461444"/>
                  <a:gd name="connsiteY11" fmla="*/ 299870 h 572812"/>
                  <a:gd name="connsiteX12" fmla="*/ 109505 w 461444"/>
                  <a:gd name="connsiteY12" fmla="*/ 320025 h 572812"/>
                  <a:gd name="connsiteX13" fmla="*/ 23768 w 461444"/>
                  <a:gd name="connsiteY13" fmla="*/ 338287 h 572812"/>
                  <a:gd name="connsiteX14" fmla="*/ 13277 w 461444"/>
                  <a:gd name="connsiteY14" fmla="*/ 252283 h 572812"/>
                  <a:gd name="connsiteX15" fmla="*/ 79203 w 461444"/>
                  <a:gd name="connsiteY15" fmla="*/ 158658 h 572812"/>
                  <a:gd name="connsiteX16" fmla="*/ 121418 w 461444"/>
                  <a:gd name="connsiteY16" fmla="*/ 58202 h 572812"/>
                  <a:gd name="connsiteX17" fmla="*/ 192068 w 461444"/>
                  <a:gd name="connsiteY17" fmla="*/ -447 h 572812"/>
                  <a:gd name="connsiteX18" fmla="*/ 354361 w 461444"/>
                  <a:gd name="connsiteY18" fmla="*/ -498 h 572812"/>
                  <a:gd name="connsiteX19" fmla="*/ 437051 w 461444"/>
                  <a:gd name="connsiteY19" fmla="*/ 58481 h 572812"/>
                  <a:gd name="connsiteX20" fmla="*/ 459010 w 461444"/>
                  <a:gd name="connsiteY20" fmla="*/ 332407 h 572812"/>
                  <a:gd name="connsiteX21" fmla="*/ 412426 w 461444"/>
                  <a:gd name="connsiteY21" fmla="*/ 374254 h 57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444" h="572812">
                    <a:moveTo>
                      <a:pt x="412426" y="374254"/>
                    </a:moveTo>
                    <a:cubicBezTo>
                      <a:pt x="402710" y="374368"/>
                      <a:pt x="391306" y="371358"/>
                      <a:pt x="386200" y="372552"/>
                    </a:cubicBezTo>
                    <a:cubicBezTo>
                      <a:pt x="377907" y="385188"/>
                      <a:pt x="369373" y="398587"/>
                      <a:pt x="355365" y="405292"/>
                    </a:cubicBezTo>
                    <a:cubicBezTo>
                      <a:pt x="342081" y="411642"/>
                      <a:pt x="320034" y="411389"/>
                      <a:pt x="303460" y="408011"/>
                    </a:cubicBezTo>
                    <a:cubicBezTo>
                      <a:pt x="289528" y="441805"/>
                      <a:pt x="273336" y="449324"/>
                      <a:pt x="226777" y="440421"/>
                    </a:cubicBezTo>
                    <a:cubicBezTo>
                      <a:pt x="226777" y="454353"/>
                      <a:pt x="226777" y="468107"/>
                      <a:pt x="226764" y="481848"/>
                    </a:cubicBezTo>
                    <a:cubicBezTo>
                      <a:pt x="226752" y="495640"/>
                      <a:pt x="227158" y="509446"/>
                      <a:pt x="226612" y="523212"/>
                    </a:cubicBezTo>
                    <a:cubicBezTo>
                      <a:pt x="225558" y="549882"/>
                      <a:pt x="205238" y="570659"/>
                      <a:pt x="179368" y="572196"/>
                    </a:cubicBezTo>
                    <a:cubicBezTo>
                      <a:pt x="152686" y="573771"/>
                      <a:pt x="129838" y="554899"/>
                      <a:pt x="126104" y="527835"/>
                    </a:cubicBezTo>
                    <a:cubicBezTo>
                      <a:pt x="125304" y="522094"/>
                      <a:pt x="125545" y="516189"/>
                      <a:pt x="125545" y="510373"/>
                    </a:cubicBezTo>
                    <a:cubicBezTo>
                      <a:pt x="125507" y="440357"/>
                      <a:pt x="125520" y="370355"/>
                      <a:pt x="125520" y="300340"/>
                    </a:cubicBezTo>
                    <a:cubicBezTo>
                      <a:pt x="124771" y="300099"/>
                      <a:pt x="124809" y="300111"/>
                      <a:pt x="124060" y="299870"/>
                    </a:cubicBezTo>
                    <a:cubicBezTo>
                      <a:pt x="119221" y="306601"/>
                      <a:pt x="114331" y="313281"/>
                      <a:pt x="109505" y="320025"/>
                    </a:cubicBezTo>
                    <a:cubicBezTo>
                      <a:pt x="87255" y="351127"/>
                      <a:pt x="52025" y="358645"/>
                      <a:pt x="23768" y="338287"/>
                    </a:cubicBezTo>
                    <a:cubicBezTo>
                      <a:pt x="-3677" y="318526"/>
                      <a:pt x="-8096" y="283030"/>
                      <a:pt x="13277" y="252283"/>
                    </a:cubicBezTo>
                    <a:cubicBezTo>
                      <a:pt x="35058" y="220939"/>
                      <a:pt x="56216" y="189101"/>
                      <a:pt x="79203" y="158658"/>
                    </a:cubicBezTo>
                    <a:cubicBezTo>
                      <a:pt x="101974" y="128521"/>
                      <a:pt x="114839" y="94892"/>
                      <a:pt x="121418" y="58202"/>
                    </a:cubicBezTo>
                    <a:cubicBezTo>
                      <a:pt x="127527" y="24178"/>
                      <a:pt x="157499" y="-371"/>
                      <a:pt x="192068" y="-447"/>
                    </a:cubicBezTo>
                    <a:cubicBezTo>
                      <a:pt x="246157" y="-575"/>
                      <a:pt x="300260" y="-511"/>
                      <a:pt x="354361" y="-498"/>
                    </a:cubicBezTo>
                    <a:cubicBezTo>
                      <a:pt x="400920" y="-498"/>
                      <a:pt x="420554" y="15225"/>
                      <a:pt x="437051" y="58481"/>
                    </a:cubicBezTo>
                    <a:cubicBezTo>
                      <a:pt x="471151" y="147851"/>
                      <a:pt x="459301" y="240586"/>
                      <a:pt x="459010" y="332407"/>
                    </a:cubicBezTo>
                    <a:cubicBezTo>
                      <a:pt x="458933" y="355636"/>
                      <a:pt x="436099" y="373962"/>
                      <a:pt x="412426" y="374254"/>
                    </a:cubicBezTo>
                  </a:path>
                </a:pathLst>
              </a:custGeom>
              <a:solidFill>
                <a:srgbClr val="00B9F1"/>
              </a:solidFill>
              <a:ln w="12700" cap="flat">
                <a:noFill/>
                <a:prstDash val="solid"/>
                <a:miter/>
              </a:ln>
            </p:spPr>
            <p:txBody>
              <a:bodyPr rtlCol="0" anchor="ctr"/>
              <a:lstStyle/>
              <a:p>
                <a:endParaRPr lang="cs-CZ"/>
              </a:p>
            </p:txBody>
          </p:sp>
        </p:grpSp>
      </p:grpSp>
      <p:grpSp>
        <p:nvGrpSpPr>
          <p:cNvPr id="67" name="Skupina 66">
            <a:extLst>
              <a:ext uri="{FF2B5EF4-FFF2-40B4-BE49-F238E27FC236}">
                <a16:creationId xmlns:a16="http://schemas.microsoft.com/office/drawing/2014/main" id="{AA7ED01A-89F0-657B-B545-0EA3652A3E99}"/>
              </a:ext>
            </a:extLst>
          </p:cNvPr>
          <p:cNvGrpSpPr/>
          <p:nvPr/>
        </p:nvGrpSpPr>
        <p:grpSpPr>
          <a:xfrm>
            <a:off x="3643788" y="1772042"/>
            <a:ext cx="678622" cy="684382"/>
            <a:chOff x="10305495" y="132602"/>
            <a:chExt cx="678622" cy="684382"/>
          </a:xfrm>
        </p:grpSpPr>
        <p:sp>
          <p:nvSpPr>
            <p:cNvPr id="44" name="Volný tvar: obrazec 43">
              <a:extLst>
                <a:ext uri="{FF2B5EF4-FFF2-40B4-BE49-F238E27FC236}">
                  <a16:creationId xmlns:a16="http://schemas.microsoft.com/office/drawing/2014/main" id="{3E62B4FD-6FAF-71FD-637F-8D4799B733C9}"/>
                </a:ext>
              </a:extLst>
            </p:cNvPr>
            <p:cNvSpPr/>
            <p:nvPr/>
          </p:nvSpPr>
          <p:spPr>
            <a:xfrm flipV="1">
              <a:off x="10409558" y="250424"/>
              <a:ext cx="448741" cy="448741"/>
            </a:xfrm>
            <a:custGeom>
              <a:avLst/>
              <a:gdLst>
                <a:gd name="connsiteX0" fmla="*/ 224130 w 448741"/>
                <a:gd name="connsiteY0" fmla="*/ -537 h 448741"/>
                <a:gd name="connsiteX1" fmla="*/ 448501 w 448741"/>
                <a:gd name="connsiteY1" fmla="*/ 223834 h 448741"/>
                <a:gd name="connsiteX2" fmla="*/ 224130 w 448741"/>
                <a:gd name="connsiteY2" fmla="*/ 448205 h 448741"/>
                <a:gd name="connsiteX3" fmla="*/ -241 w 448741"/>
                <a:gd name="connsiteY3" fmla="*/ 223834 h 448741"/>
                <a:gd name="connsiteX4" fmla="*/ 224130 w 448741"/>
                <a:gd name="connsiteY4" fmla="*/ -537 h 448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41" h="448741">
                  <a:moveTo>
                    <a:pt x="224130" y="-537"/>
                  </a:moveTo>
                  <a:cubicBezTo>
                    <a:pt x="348044" y="-537"/>
                    <a:pt x="448501" y="99920"/>
                    <a:pt x="448501" y="223834"/>
                  </a:cubicBezTo>
                  <a:cubicBezTo>
                    <a:pt x="448501" y="347748"/>
                    <a:pt x="348044" y="448205"/>
                    <a:pt x="224130" y="448205"/>
                  </a:cubicBezTo>
                  <a:cubicBezTo>
                    <a:pt x="100216" y="448205"/>
                    <a:pt x="-241" y="347748"/>
                    <a:pt x="-241" y="223834"/>
                  </a:cubicBezTo>
                  <a:cubicBezTo>
                    <a:pt x="-241" y="99920"/>
                    <a:pt x="100216" y="-537"/>
                    <a:pt x="224130" y="-537"/>
                  </a:cubicBezTo>
                </a:path>
              </a:pathLst>
            </a:custGeom>
            <a:solidFill>
              <a:srgbClr val="FFFFFF"/>
            </a:solidFill>
            <a:ln w="12700" cap="flat">
              <a:noFill/>
              <a:prstDash val="solid"/>
              <a:miter/>
            </a:ln>
          </p:spPr>
          <p:txBody>
            <a:bodyPr rtlCol="0" anchor="ctr"/>
            <a:lstStyle/>
            <a:p>
              <a:endParaRPr lang="cs-CZ"/>
            </a:p>
          </p:txBody>
        </p:sp>
        <p:sp>
          <p:nvSpPr>
            <p:cNvPr id="45" name="Volný tvar: obrazec 44">
              <a:extLst>
                <a:ext uri="{FF2B5EF4-FFF2-40B4-BE49-F238E27FC236}">
                  <a16:creationId xmlns:a16="http://schemas.microsoft.com/office/drawing/2014/main" id="{9D6B4FBA-F1DD-7F54-DA7E-D9488F52CDBE}"/>
                </a:ext>
              </a:extLst>
            </p:cNvPr>
            <p:cNvSpPr/>
            <p:nvPr/>
          </p:nvSpPr>
          <p:spPr>
            <a:xfrm flipV="1">
              <a:off x="10305495" y="132602"/>
              <a:ext cx="678622" cy="684382"/>
            </a:xfrm>
            <a:custGeom>
              <a:avLst/>
              <a:gdLst>
                <a:gd name="connsiteX0" fmla="*/ 617135 w 678622"/>
                <a:gd name="connsiteY0" fmla="*/ 467393 h 684382"/>
                <a:gd name="connsiteX1" fmla="*/ 598098 w 678622"/>
                <a:gd name="connsiteY1" fmla="*/ 438780 h 684382"/>
                <a:gd name="connsiteX2" fmla="*/ 596637 w 678622"/>
                <a:gd name="connsiteY2" fmla="*/ 428696 h 684382"/>
                <a:gd name="connsiteX3" fmla="*/ 604397 w 678622"/>
                <a:gd name="connsiteY3" fmla="*/ 401124 h 684382"/>
                <a:gd name="connsiteX4" fmla="*/ 609731 w 678622"/>
                <a:gd name="connsiteY4" fmla="*/ 394698 h 684382"/>
                <a:gd name="connsiteX5" fmla="*/ 669891 w 678622"/>
                <a:gd name="connsiteY5" fmla="*/ 365831 h 684382"/>
                <a:gd name="connsiteX6" fmla="*/ 678324 w 678622"/>
                <a:gd name="connsiteY6" fmla="*/ 352369 h 684382"/>
                <a:gd name="connsiteX7" fmla="*/ 677765 w 678622"/>
                <a:gd name="connsiteY7" fmla="*/ 318002 h 684382"/>
                <a:gd name="connsiteX8" fmla="*/ 671745 w 678622"/>
                <a:gd name="connsiteY8" fmla="*/ 308960 h 684382"/>
                <a:gd name="connsiteX9" fmla="*/ 610760 w 678622"/>
                <a:gd name="connsiteY9" fmla="*/ 281655 h 684382"/>
                <a:gd name="connsiteX10" fmla="*/ 601933 w 678622"/>
                <a:gd name="connsiteY10" fmla="*/ 271762 h 684382"/>
                <a:gd name="connsiteX11" fmla="*/ 594643 w 678622"/>
                <a:gd name="connsiteY11" fmla="*/ 248076 h 684382"/>
                <a:gd name="connsiteX12" fmla="*/ 596002 w 678622"/>
                <a:gd name="connsiteY12" fmla="*/ 236138 h 684382"/>
                <a:gd name="connsiteX13" fmla="*/ 630991 w 678622"/>
                <a:gd name="connsiteY13" fmla="*/ 179230 h 684382"/>
                <a:gd name="connsiteX14" fmla="*/ 630800 w 678622"/>
                <a:gd name="connsiteY14" fmla="*/ 167202 h 684382"/>
                <a:gd name="connsiteX15" fmla="*/ 610391 w 678622"/>
                <a:gd name="connsiteY15" fmla="*/ 136443 h 684382"/>
                <a:gd name="connsiteX16" fmla="*/ 600943 w 678622"/>
                <a:gd name="connsiteY16" fmla="*/ 132189 h 684382"/>
                <a:gd name="connsiteX17" fmla="*/ 534255 w 678622"/>
                <a:gd name="connsiteY17" fmla="*/ 142247 h 684382"/>
                <a:gd name="connsiteX18" fmla="*/ 522139 w 678622"/>
                <a:gd name="connsiteY18" fmla="*/ 138729 h 684382"/>
                <a:gd name="connsiteX19" fmla="*/ 502721 w 678622"/>
                <a:gd name="connsiteY19" fmla="*/ 122283 h 684382"/>
                <a:gd name="connsiteX20" fmla="*/ 497768 w 678622"/>
                <a:gd name="connsiteY20" fmla="*/ 111920 h 684382"/>
                <a:gd name="connsiteX21" fmla="*/ 496447 w 678622"/>
                <a:gd name="connsiteY21" fmla="*/ 44470 h 684382"/>
                <a:gd name="connsiteX22" fmla="*/ 490224 w 678622"/>
                <a:gd name="connsiteY22" fmla="*/ 34894 h 684382"/>
                <a:gd name="connsiteX23" fmla="*/ 455845 w 678622"/>
                <a:gd name="connsiteY23" fmla="*/ 19819 h 684382"/>
                <a:gd name="connsiteX24" fmla="*/ 446701 w 678622"/>
                <a:gd name="connsiteY24" fmla="*/ 21038 h 684382"/>
                <a:gd name="connsiteX25" fmla="*/ 398441 w 678622"/>
                <a:gd name="connsiteY25" fmla="*/ 63368 h 684382"/>
                <a:gd name="connsiteX26" fmla="*/ 379823 w 678622"/>
                <a:gd name="connsiteY26" fmla="*/ 69501 h 684382"/>
                <a:gd name="connsiteX27" fmla="*/ 351921 w 678622"/>
                <a:gd name="connsiteY27" fmla="*/ 64587 h 684382"/>
                <a:gd name="connsiteX28" fmla="*/ 335690 w 678622"/>
                <a:gd name="connsiteY28" fmla="*/ 42235 h 684382"/>
                <a:gd name="connsiteX29" fmla="*/ 310735 w 678622"/>
                <a:gd name="connsiteY29" fmla="*/ 4554 h 684382"/>
                <a:gd name="connsiteX30" fmla="*/ 299673 w 678622"/>
                <a:gd name="connsiteY30" fmla="*/ -260 h 684382"/>
                <a:gd name="connsiteX31" fmla="*/ 263224 w 678622"/>
                <a:gd name="connsiteY31" fmla="*/ 5418 h 684382"/>
                <a:gd name="connsiteX32" fmla="*/ 255566 w 678622"/>
                <a:gd name="connsiteY32" fmla="*/ 12402 h 684382"/>
                <a:gd name="connsiteX33" fmla="*/ 237558 w 678622"/>
                <a:gd name="connsiteY33" fmla="*/ 75433 h 684382"/>
                <a:gd name="connsiteX34" fmla="*/ 227156 w 678622"/>
                <a:gd name="connsiteY34" fmla="*/ 87739 h 684382"/>
                <a:gd name="connsiteX35" fmla="*/ 207090 w 678622"/>
                <a:gd name="connsiteY35" fmla="*/ 97302 h 684382"/>
                <a:gd name="connsiteX36" fmla="*/ 193273 w 678622"/>
                <a:gd name="connsiteY36" fmla="*/ 97784 h 684382"/>
                <a:gd name="connsiteX37" fmla="*/ 133138 w 678622"/>
                <a:gd name="connsiteY37" fmla="*/ 71686 h 684382"/>
                <a:gd name="connsiteX38" fmla="*/ 120248 w 678622"/>
                <a:gd name="connsiteY38" fmla="*/ 73617 h 684382"/>
                <a:gd name="connsiteX39" fmla="*/ 93222 w 678622"/>
                <a:gd name="connsiteY39" fmla="*/ 97734 h 684382"/>
                <a:gd name="connsiteX40" fmla="*/ 90453 w 678622"/>
                <a:gd name="connsiteY40" fmla="*/ 107703 h 684382"/>
                <a:gd name="connsiteX41" fmla="*/ 109935 w 678622"/>
                <a:gd name="connsiteY41" fmla="*/ 172245 h 684382"/>
                <a:gd name="connsiteX42" fmla="*/ 108360 w 678622"/>
                <a:gd name="connsiteY42" fmla="*/ 184754 h 684382"/>
                <a:gd name="connsiteX43" fmla="*/ 94962 w 678622"/>
                <a:gd name="connsiteY43" fmla="*/ 206395 h 684382"/>
                <a:gd name="connsiteX44" fmla="*/ 84980 w 678622"/>
                <a:gd name="connsiteY44" fmla="*/ 213024 h 684382"/>
                <a:gd name="connsiteX45" fmla="*/ 19041 w 678622"/>
                <a:gd name="connsiteY45" fmla="*/ 223731 h 684382"/>
                <a:gd name="connsiteX46" fmla="*/ 9783 w 678622"/>
                <a:gd name="connsiteY46" fmla="*/ 232176 h 684382"/>
                <a:gd name="connsiteX47" fmla="*/ 690 w 678622"/>
                <a:gd name="connsiteY47" fmla="*/ 264637 h 684382"/>
                <a:gd name="connsiteX48" fmla="*/ 4855 w 678622"/>
                <a:gd name="connsiteY48" fmla="*/ 278798 h 684382"/>
                <a:gd name="connsiteX49" fmla="*/ 54296 w 678622"/>
                <a:gd name="connsiteY49" fmla="*/ 320796 h 684382"/>
                <a:gd name="connsiteX50" fmla="*/ 59897 w 678622"/>
                <a:gd name="connsiteY50" fmla="*/ 332696 h 684382"/>
                <a:gd name="connsiteX51" fmla="*/ 60227 w 678622"/>
                <a:gd name="connsiteY51" fmla="*/ 358147 h 684382"/>
                <a:gd name="connsiteX52" fmla="*/ 55528 w 678622"/>
                <a:gd name="connsiteY52" fmla="*/ 368625 h 684382"/>
                <a:gd name="connsiteX53" fmla="*/ 4538 w 678622"/>
                <a:gd name="connsiteY53" fmla="*/ 414586 h 684382"/>
                <a:gd name="connsiteX54" fmla="*/ 2011 w 678622"/>
                <a:gd name="connsiteY54" fmla="*/ 423489 h 684382"/>
                <a:gd name="connsiteX55" fmla="*/ 13339 w 678622"/>
                <a:gd name="connsiteY55" fmla="*/ 460585 h 684382"/>
                <a:gd name="connsiteX56" fmla="*/ 20921 w 678622"/>
                <a:gd name="connsiteY56" fmla="*/ 466846 h 684382"/>
                <a:gd name="connsiteX57" fmla="*/ 87126 w 678622"/>
                <a:gd name="connsiteY57" fmla="*/ 475851 h 684382"/>
                <a:gd name="connsiteX58" fmla="*/ 98861 w 678622"/>
                <a:gd name="connsiteY58" fmla="*/ 483166 h 684382"/>
                <a:gd name="connsiteX59" fmla="*/ 112209 w 678622"/>
                <a:gd name="connsiteY59" fmla="*/ 503321 h 684382"/>
                <a:gd name="connsiteX60" fmla="*/ 114367 w 678622"/>
                <a:gd name="connsiteY60" fmla="*/ 516948 h 684382"/>
                <a:gd name="connsiteX61" fmla="*/ 96778 w 678622"/>
                <a:gd name="connsiteY61" fmla="*/ 581400 h 684382"/>
                <a:gd name="connsiteX62" fmla="*/ 99953 w 678622"/>
                <a:gd name="connsiteY62" fmla="*/ 591230 h 684382"/>
                <a:gd name="connsiteX63" fmla="*/ 129189 w 678622"/>
                <a:gd name="connsiteY63" fmla="*/ 615766 h 684382"/>
                <a:gd name="connsiteX64" fmla="*/ 138942 w 678622"/>
                <a:gd name="connsiteY64" fmla="*/ 616821 h 684382"/>
                <a:gd name="connsiteX65" fmla="*/ 201743 w 678622"/>
                <a:gd name="connsiteY65" fmla="*/ 587585 h 684382"/>
                <a:gd name="connsiteX66" fmla="*/ 211497 w 678622"/>
                <a:gd name="connsiteY66" fmla="*/ 587484 h 684382"/>
                <a:gd name="connsiteX67" fmla="*/ 234814 w 678622"/>
                <a:gd name="connsiteY67" fmla="*/ 597669 h 684382"/>
                <a:gd name="connsiteX68" fmla="*/ 244416 w 678622"/>
                <a:gd name="connsiteY68" fmla="*/ 608261 h 684382"/>
                <a:gd name="connsiteX69" fmla="*/ 264189 w 678622"/>
                <a:gd name="connsiteY69" fmla="*/ 671367 h 684382"/>
                <a:gd name="connsiteX70" fmla="*/ 272952 w 678622"/>
                <a:gd name="connsiteY70" fmla="*/ 678809 h 684382"/>
                <a:gd name="connsiteX71" fmla="*/ 310811 w 678622"/>
                <a:gd name="connsiteY71" fmla="*/ 683724 h 684382"/>
                <a:gd name="connsiteX72" fmla="*/ 318952 w 678622"/>
                <a:gd name="connsiteY72" fmla="*/ 679343 h 684382"/>
                <a:gd name="connsiteX73" fmla="*/ 356087 w 678622"/>
                <a:gd name="connsiteY73" fmla="*/ 620783 h 684382"/>
                <a:gd name="connsiteX74" fmla="*/ 364685 w 678622"/>
                <a:gd name="connsiteY74" fmla="*/ 615233 h 684382"/>
                <a:gd name="connsiteX75" fmla="*/ 391075 w 678622"/>
                <a:gd name="connsiteY75" fmla="*/ 611042 h 684382"/>
                <a:gd name="connsiteX76" fmla="*/ 402048 w 678622"/>
                <a:gd name="connsiteY76" fmla="*/ 614091 h 684382"/>
                <a:gd name="connsiteX77" fmla="*/ 453318 w 678622"/>
                <a:gd name="connsiteY77" fmla="*/ 656890 h 684382"/>
                <a:gd name="connsiteX78" fmla="*/ 466310 w 678622"/>
                <a:gd name="connsiteY78" fmla="*/ 658451 h 684382"/>
                <a:gd name="connsiteX79" fmla="*/ 499025 w 678622"/>
                <a:gd name="connsiteY79" fmla="*/ 642894 h 684382"/>
                <a:gd name="connsiteX80" fmla="*/ 504359 w 678622"/>
                <a:gd name="connsiteY80" fmla="*/ 634106 h 684382"/>
                <a:gd name="connsiteX81" fmla="*/ 503877 w 678622"/>
                <a:gd name="connsiteY81" fmla="*/ 566655 h 684382"/>
                <a:gd name="connsiteX82" fmla="*/ 509477 w 678622"/>
                <a:gd name="connsiteY82" fmla="*/ 554667 h 684382"/>
                <a:gd name="connsiteX83" fmla="*/ 527041 w 678622"/>
                <a:gd name="connsiteY83" fmla="*/ 539046 h 684382"/>
                <a:gd name="connsiteX84" fmla="*/ 540237 w 678622"/>
                <a:gd name="connsiteY84" fmla="*/ 534792 h 684382"/>
                <a:gd name="connsiteX85" fmla="*/ 606543 w 678622"/>
                <a:gd name="connsiteY85" fmla="*/ 543008 h 684382"/>
                <a:gd name="connsiteX86" fmla="*/ 616272 w 678622"/>
                <a:gd name="connsiteY86" fmla="*/ 538309 h 684382"/>
                <a:gd name="connsiteX87" fmla="*/ 635918 w 678622"/>
                <a:gd name="connsiteY87" fmla="*/ 507080 h 684382"/>
                <a:gd name="connsiteX88" fmla="*/ 635703 w 678622"/>
                <a:gd name="connsiteY88" fmla="*/ 495561 h 684382"/>
                <a:gd name="connsiteX89" fmla="*/ 617008 w 678622"/>
                <a:gd name="connsiteY89" fmla="*/ 467482 h 684382"/>
                <a:gd name="connsiteX90" fmla="*/ 617135 w 678622"/>
                <a:gd name="connsiteY90" fmla="*/ 467393 h 684382"/>
                <a:gd name="connsiteX91" fmla="*/ 160189 w 678622"/>
                <a:gd name="connsiteY91" fmla="*/ 457842 h 684382"/>
                <a:gd name="connsiteX92" fmla="*/ 216564 w 678622"/>
                <a:gd name="connsiteY92" fmla="*/ 166822 h 684382"/>
                <a:gd name="connsiteX93" fmla="*/ 509350 w 678622"/>
                <a:gd name="connsiteY93" fmla="*/ 222790 h 684382"/>
                <a:gd name="connsiteX94" fmla="*/ 452924 w 678622"/>
                <a:gd name="connsiteY94" fmla="*/ 516097 h 684382"/>
                <a:gd name="connsiteX95" fmla="*/ 160189 w 678622"/>
                <a:gd name="connsiteY95" fmla="*/ 457842 h 68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78622" h="684382">
                  <a:moveTo>
                    <a:pt x="617135" y="467393"/>
                  </a:moveTo>
                  <a:cubicBezTo>
                    <a:pt x="610811" y="457842"/>
                    <a:pt x="604600" y="448215"/>
                    <a:pt x="598098" y="438780"/>
                  </a:cubicBezTo>
                  <a:cubicBezTo>
                    <a:pt x="595812" y="435477"/>
                    <a:pt x="595456" y="432493"/>
                    <a:pt x="596637" y="428696"/>
                  </a:cubicBezTo>
                  <a:cubicBezTo>
                    <a:pt x="599470" y="419577"/>
                    <a:pt x="601971" y="410356"/>
                    <a:pt x="604397" y="401124"/>
                  </a:cubicBezTo>
                  <a:cubicBezTo>
                    <a:pt x="605210" y="398012"/>
                    <a:pt x="606683" y="396133"/>
                    <a:pt x="609731" y="394698"/>
                  </a:cubicBezTo>
                  <a:cubicBezTo>
                    <a:pt x="629835" y="385173"/>
                    <a:pt x="649723" y="375204"/>
                    <a:pt x="669891" y="365831"/>
                  </a:cubicBezTo>
                  <a:cubicBezTo>
                    <a:pt x="676038" y="362960"/>
                    <a:pt x="678832" y="359481"/>
                    <a:pt x="678324" y="352369"/>
                  </a:cubicBezTo>
                  <a:cubicBezTo>
                    <a:pt x="677536" y="340951"/>
                    <a:pt x="677625" y="329458"/>
                    <a:pt x="677765" y="318002"/>
                  </a:cubicBezTo>
                  <a:cubicBezTo>
                    <a:pt x="677828" y="313252"/>
                    <a:pt x="676038" y="310839"/>
                    <a:pt x="671745" y="308960"/>
                  </a:cubicBezTo>
                  <a:cubicBezTo>
                    <a:pt x="651349" y="299994"/>
                    <a:pt x="631143" y="290621"/>
                    <a:pt x="610760" y="281655"/>
                  </a:cubicBezTo>
                  <a:cubicBezTo>
                    <a:pt x="606086" y="279610"/>
                    <a:pt x="603241" y="276779"/>
                    <a:pt x="601933" y="271762"/>
                  </a:cubicBezTo>
                  <a:cubicBezTo>
                    <a:pt x="599838" y="263773"/>
                    <a:pt x="597361" y="255861"/>
                    <a:pt x="594643" y="248076"/>
                  </a:cubicBezTo>
                  <a:cubicBezTo>
                    <a:pt x="593094" y="243669"/>
                    <a:pt x="593513" y="240126"/>
                    <a:pt x="596002" y="236138"/>
                  </a:cubicBezTo>
                  <a:cubicBezTo>
                    <a:pt x="607788" y="217228"/>
                    <a:pt x="619192" y="198102"/>
                    <a:pt x="630991" y="179230"/>
                  </a:cubicBezTo>
                  <a:cubicBezTo>
                    <a:pt x="633709" y="174848"/>
                    <a:pt x="633861" y="171533"/>
                    <a:pt x="630800" y="167202"/>
                  </a:cubicBezTo>
                  <a:cubicBezTo>
                    <a:pt x="623688" y="157170"/>
                    <a:pt x="616957" y="146845"/>
                    <a:pt x="610391" y="136443"/>
                  </a:cubicBezTo>
                  <a:cubicBezTo>
                    <a:pt x="608017" y="132646"/>
                    <a:pt x="605324" y="131503"/>
                    <a:pt x="600943" y="132189"/>
                  </a:cubicBezTo>
                  <a:cubicBezTo>
                    <a:pt x="578731" y="135643"/>
                    <a:pt x="556454" y="138742"/>
                    <a:pt x="534255" y="142247"/>
                  </a:cubicBezTo>
                  <a:cubicBezTo>
                    <a:pt x="529404" y="142996"/>
                    <a:pt x="525771" y="142057"/>
                    <a:pt x="522139" y="138729"/>
                  </a:cubicBezTo>
                  <a:cubicBezTo>
                    <a:pt x="515891" y="132989"/>
                    <a:pt x="509363" y="127554"/>
                    <a:pt x="502721" y="122283"/>
                  </a:cubicBezTo>
                  <a:cubicBezTo>
                    <a:pt x="499228" y="119527"/>
                    <a:pt x="497831" y="116314"/>
                    <a:pt x="497768" y="111920"/>
                  </a:cubicBezTo>
                  <a:cubicBezTo>
                    <a:pt x="497412" y="89440"/>
                    <a:pt x="496701" y="66949"/>
                    <a:pt x="496447" y="44470"/>
                  </a:cubicBezTo>
                  <a:cubicBezTo>
                    <a:pt x="496384" y="39555"/>
                    <a:pt x="494961" y="36812"/>
                    <a:pt x="490224" y="34894"/>
                  </a:cubicBezTo>
                  <a:cubicBezTo>
                    <a:pt x="478616" y="30195"/>
                    <a:pt x="467224" y="25027"/>
                    <a:pt x="455845" y="19819"/>
                  </a:cubicBezTo>
                  <a:cubicBezTo>
                    <a:pt x="452327" y="18206"/>
                    <a:pt x="449724" y="18359"/>
                    <a:pt x="446701" y="21038"/>
                  </a:cubicBezTo>
                  <a:cubicBezTo>
                    <a:pt x="430674" y="35224"/>
                    <a:pt x="414354" y="49067"/>
                    <a:pt x="398441" y="63368"/>
                  </a:cubicBezTo>
                  <a:cubicBezTo>
                    <a:pt x="392917" y="68321"/>
                    <a:pt x="387773" y="71394"/>
                    <a:pt x="379823" y="69501"/>
                  </a:cubicBezTo>
                  <a:cubicBezTo>
                    <a:pt x="370590" y="67330"/>
                    <a:pt x="359795" y="68841"/>
                    <a:pt x="351921" y="64587"/>
                  </a:cubicBezTo>
                  <a:cubicBezTo>
                    <a:pt x="344212" y="60421"/>
                    <a:pt x="340948" y="49918"/>
                    <a:pt x="335690" y="42235"/>
                  </a:cubicBezTo>
                  <a:cubicBezTo>
                    <a:pt x="327207" y="29789"/>
                    <a:pt x="318787" y="17279"/>
                    <a:pt x="310735" y="4554"/>
                  </a:cubicBezTo>
                  <a:cubicBezTo>
                    <a:pt x="307903" y="58"/>
                    <a:pt x="304728" y="-1161"/>
                    <a:pt x="299673" y="-260"/>
                  </a:cubicBezTo>
                  <a:cubicBezTo>
                    <a:pt x="287570" y="1887"/>
                    <a:pt x="275404" y="3753"/>
                    <a:pt x="263224" y="5418"/>
                  </a:cubicBezTo>
                  <a:cubicBezTo>
                    <a:pt x="258754" y="6027"/>
                    <a:pt x="256760" y="8122"/>
                    <a:pt x="255566" y="12402"/>
                  </a:cubicBezTo>
                  <a:cubicBezTo>
                    <a:pt x="249699" y="33446"/>
                    <a:pt x="243399" y="54376"/>
                    <a:pt x="237558" y="75433"/>
                  </a:cubicBezTo>
                  <a:cubicBezTo>
                    <a:pt x="235906" y="81351"/>
                    <a:pt x="233367" y="85491"/>
                    <a:pt x="227156" y="87739"/>
                  </a:cubicBezTo>
                  <a:cubicBezTo>
                    <a:pt x="220222" y="90254"/>
                    <a:pt x="213707" y="93949"/>
                    <a:pt x="207090" y="97302"/>
                  </a:cubicBezTo>
                  <a:cubicBezTo>
                    <a:pt x="202480" y="99626"/>
                    <a:pt x="198315" y="100045"/>
                    <a:pt x="193273" y="97784"/>
                  </a:cubicBezTo>
                  <a:cubicBezTo>
                    <a:pt x="173334" y="88857"/>
                    <a:pt x="153115" y="80550"/>
                    <a:pt x="133138" y="71686"/>
                  </a:cubicBezTo>
                  <a:cubicBezTo>
                    <a:pt x="128058" y="69451"/>
                    <a:pt x="124553" y="69400"/>
                    <a:pt x="120248" y="73617"/>
                  </a:cubicBezTo>
                  <a:cubicBezTo>
                    <a:pt x="111637" y="82062"/>
                    <a:pt x="102480" y="89961"/>
                    <a:pt x="93222" y="97734"/>
                  </a:cubicBezTo>
                  <a:cubicBezTo>
                    <a:pt x="89691" y="100692"/>
                    <a:pt x="89171" y="103525"/>
                    <a:pt x="90453" y="107703"/>
                  </a:cubicBezTo>
                  <a:cubicBezTo>
                    <a:pt x="97045" y="129191"/>
                    <a:pt x="103293" y="150769"/>
                    <a:pt x="109935" y="172245"/>
                  </a:cubicBezTo>
                  <a:cubicBezTo>
                    <a:pt x="111357" y="176906"/>
                    <a:pt x="111142" y="180640"/>
                    <a:pt x="108360" y="184754"/>
                  </a:cubicBezTo>
                  <a:cubicBezTo>
                    <a:pt x="103598" y="191777"/>
                    <a:pt x="99229" y="199067"/>
                    <a:pt x="94962" y="206395"/>
                  </a:cubicBezTo>
                  <a:cubicBezTo>
                    <a:pt x="92650" y="210383"/>
                    <a:pt x="89691" y="212326"/>
                    <a:pt x="84980" y="213024"/>
                  </a:cubicBezTo>
                  <a:cubicBezTo>
                    <a:pt x="62971" y="216402"/>
                    <a:pt x="41050" y="220339"/>
                    <a:pt x="19041" y="223731"/>
                  </a:cubicBezTo>
                  <a:cubicBezTo>
                    <a:pt x="13669" y="224556"/>
                    <a:pt x="11066" y="226753"/>
                    <a:pt x="9783" y="232176"/>
                  </a:cubicBezTo>
                  <a:cubicBezTo>
                    <a:pt x="7218" y="243098"/>
                    <a:pt x="4093" y="253931"/>
                    <a:pt x="690" y="264637"/>
                  </a:cubicBezTo>
                  <a:cubicBezTo>
                    <a:pt x="-1241" y="270656"/>
                    <a:pt x="-313" y="274569"/>
                    <a:pt x="4855" y="278798"/>
                  </a:cubicBezTo>
                  <a:cubicBezTo>
                    <a:pt x="21607" y="292488"/>
                    <a:pt x="37710" y="306928"/>
                    <a:pt x="54296" y="320796"/>
                  </a:cubicBezTo>
                  <a:cubicBezTo>
                    <a:pt x="58246" y="324111"/>
                    <a:pt x="60037" y="327565"/>
                    <a:pt x="59897" y="332696"/>
                  </a:cubicBezTo>
                  <a:cubicBezTo>
                    <a:pt x="59669" y="341180"/>
                    <a:pt x="59821" y="349676"/>
                    <a:pt x="60227" y="358147"/>
                  </a:cubicBezTo>
                  <a:cubicBezTo>
                    <a:pt x="60443" y="362656"/>
                    <a:pt x="58729" y="365767"/>
                    <a:pt x="55528" y="368625"/>
                  </a:cubicBezTo>
                  <a:cubicBezTo>
                    <a:pt x="38498" y="383915"/>
                    <a:pt x="21619" y="399359"/>
                    <a:pt x="4538" y="414586"/>
                  </a:cubicBezTo>
                  <a:cubicBezTo>
                    <a:pt x="1528" y="417241"/>
                    <a:pt x="804" y="419755"/>
                    <a:pt x="2011" y="423489"/>
                  </a:cubicBezTo>
                  <a:cubicBezTo>
                    <a:pt x="5922" y="435808"/>
                    <a:pt x="9732" y="448177"/>
                    <a:pt x="13339" y="460585"/>
                  </a:cubicBezTo>
                  <a:cubicBezTo>
                    <a:pt x="14520" y="464649"/>
                    <a:pt x="16819" y="466326"/>
                    <a:pt x="20921" y="466846"/>
                  </a:cubicBezTo>
                  <a:cubicBezTo>
                    <a:pt x="43006" y="469768"/>
                    <a:pt x="65041" y="473070"/>
                    <a:pt x="87126" y="475851"/>
                  </a:cubicBezTo>
                  <a:cubicBezTo>
                    <a:pt x="92473" y="476511"/>
                    <a:pt x="96079" y="478531"/>
                    <a:pt x="98861" y="483166"/>
                  </a:cubicBezTo>
                  <a:cubicBezTo>
                    <a:pt x="102988" y="490062"/>
                    <a:pt x="107471" y="496805"/>
                    <a:pt x="112209" y="503321"/>
                  </a:cubicBezTo>
                  <a:cubicBezTo>
                    <a:pt x="115358" y="507665"/>
                    <a:pt x="115866" y="511715"/>
                    <a:pt x="114367" y="516948"/>
                  </a:cubicBezTo>
                  <a:cubicBezTo>
                    <a:pt x="108284" y="538360"/>
                    <a:pt x="102798" y="559950"/>
                    <a:pt x="96778" y="581400"/>
                  </a:cubicBezTo>
                  <a:cubicBezTo>
                    <a:pt x="95572" y="585795"/>
                    <a:pt x="96600" y="588500"/>
                    <a:pt x="99953" y="591230"/>
                  </a:cubicBezTo>
                  <a:cubicBezTo>
                    <a:pt x="109821" y="599269"/>
                    <a:pt x="119587" y="607423"/>
                    <a:pt x="129189" y="615766"/>
                  </a:cubicBezTo>
                  <a:cubicBezTo>
                    <a:pt x="132427" y="618561"/>
                    <a:pt x="135170" y="618611"/>
                    <a:pt x="138942" y="616821"/>
                  </a:cubicBezTo>
                  <a:cubicBezTo>
                    <a:pt x="159808" y="606927"/>
                    <a:pt x="180814" y="597326"/>
                    <a:pt x="201743" y="587585"/>
                  </a:cubicBezTo>
                  <a:cubicBezTo>
                    <a:pt x="205020" y="586061"/>
                    <a:pt x="208093" y="585909"/>
                    <a:pt x="211497" y="587484"/>
                  </a:cubicBezTo>
                  <a:cubicBezTo>
                    <a:pt x="219168" y="591065"/>
                    <a:pt x="226890" y="594685"/>
                    <a:pt x="234814" y="597669"/>
                  </a:cubicBezTo>
                  <a:cubicBezTo>
                    <a:pt x="240085" y="599663"/>
                    <a:pt x="242777" y="602877"/>
                    <a:pt x="244416" y="608261"/>
                  </a:cubicBezTo>
                  <a:cubicBezTo>
                    <a:pt x="250791" y="629369"/>
                    <a:pt x="257750" y="650298"/>
                    <a:pt x="264189" y="671367"/>
                  </a:cubicBezTo>
                  <a:cubicBezTo>
                    <a:pt x="265637" y="676117"/>
                    <a:pt x="268025" y="678263"/>
                    <a:pt x="272952" y="678809"/>
                  </a:cubicBezTo>
                  <a:cubicBezTo>
                    <a:pt x="285614" y="680181"/>
                    <a:pt x="298238" y="681819"/>
                    <a:pt x="310811" y="683724"/>
                  </a:cubicBezTo>
                  <a:cubicBezTo>
                    <a:pt x="315040" y="684359"/>
                    <a:pt x="316971" y="682455"/>
                    <a:pt x="318952" y="679343"/>
                  </a:cubicBezTo>
                  <a:cubicBezTo>
                    <a:pt x="331296" y="659798"/>
                    <a:pt x="343818" y="640379"/>
                    <a:pt x="356087" y="620783"/>
                  </a:cubicBezTo>
                  <a:cubicBezTo>
                    <a:pt x="358220" y="617392"/>
                    <a:pt x="360798" y="615754"/>
                    <a:pt x="364685" y="615233"/>
                  </a:cubicBezTo>
                  <a:cubicBezTo>
                    <a:pt x="373498" y="614039"/>
                    <a:pt x="382337" y="612782"/>
                    <a:pt x="391075" y="611042"/>
                  </a:cubicBezTo>
                  <a:cubicBezTo>
                    <a:pt x="395508" y="610166"/>
                    <a:pt x="398683" y="611258"/>
                    <a:pt x="402048" y="614091"/>
                  </a:cubicBezTo>
                  <a:cubicBezTo>
                    <a:pt x="419053" y="628442"/>
                    <a:pt x="436338" y="642500"/>
                    <a:pt x="453318" y="656890"/>
                  </a:cubicBezTo>
                  <a:cubicBezTo>
                    <a:pt x="457585" y="660509"/>
                    <a:pt x="461052" y="661284"/>
                    <a:pt x="466310" y="658451"/>
                  </a:cubicBezTo>
                  <a:cubicBezTo>
                    <a:pt x="476927" y="652736"/>
                    <a:pt x="487951" y="647682"/>
                    <a:pt x="499025" y="642894"/>
                  </a:cubicBezTo>
                  <a:cubicBezTo>
                    <a:pt x="503368" y="641015"/>
                    <a:pt x="504397" y="638385"/>
                    <a:pt x="504359" y="634106"/>
                  </a:cubicBezTo>
                  <a:cubicBezTo>
                    <a:pt x="504130" y="611614"/>
                    <a:pt x="504270" y="589147"/>
                    <a:pt x="503877" y="566655"/>
                  </a:cubicBezTo>
                  <a:cubicBezTo>
                    <a:pt x="503775" y="561373"/>
                    <a:pt x="505642" y="557880"/>
                    <a:pt x="509477" y="554667"/>
                  </a:cubicBezTo>
                  <a:cubicBezTo>
                    <a:pt x="515484" y="549638"/>
                    <a:pt x="521453" y="544532"/>
                    <a:pt x="527041" y="539046"/>
                  </a:cubicBezTo>
                  <a:cubicBezTo>
                    <a:pt x="530902" y="535261"/>
                    <a:pt x="534941" y="534093"/>
                    <a:pt x="540237" y="534792"/>
                  </a:cubicBezTo>
                  <a:cubicBezTo>
                    <a:pt x="562309" y="537649"/>
                    <a:pt x="584471" y="540049"/>
                    <a:pt x="606543" y="543008"/>
                  </a:cubicBezTo>
                  <a:cubicBezTo>
                    <a:pt x="611306" y="543631"/>
                    <a:pt x="613884" y="542323"/>
                    <a:pt x="616272" y="538309"/>
                  </a:cubicBezTo>
                  <a:cubicBezTo>
                    <a:pt x="622583" y="527743"/>
                    <a:pt x="629149" y="517341"/>
                    <a:pt x="635918" y="507080"/>
                  </a:cubicBezTo>
                  <a:cubicBezTo>
                    <a:pt x="638662" y="502914"/>
                    <a:pt x="638560" y="499625"/>
                    <a:pt x="635703" y="495561"/>
                  </a:cubicBezTo>
                  <a:cubicBezTo>
                    <a:pt x="629251" y="486353"/>
                    <a:pt x="623206" y="476854"/>
                    <a:pt x="617008" y="467482"/>
                  </a:cubicBezTo>
                  <a:cubicBezTo>
                    <a:pt x="617046" y="467456"/>
                    <a:pt x="617084" y="467418"/>
                    <a:pt x="617135" y="467393"/>
                  </a:cubicBezTo>
                  <a:moveTo>
                    <a:pt x="160189" y="457842"/>
                  </a:moveTo>
                  <a:cubicBezTo>
                    <a:pt x="96003" y="362401"/>
                    <a:pt x="121530" y="230690"/>
                    <a:pt x="216564" y="166822"/>
                  </a:cubicBezTo>
                  <a:cubicBezTo>
                    <a:pt x="313656" y="101557"/>
                    <a:pt x="443640" y="127007"/>
                    <a:pt x="509350" y="222790"/>
                  </a:cubicBezTo>
                  <a:cubicBezTo>
                    <a:pt x="571339" y="313176"/>
                    <a:pt x="556150" y="446374"/>
                    <a:pt x="452924" y="516097"/>
                  </a:cubicBezTo>
                  <a:cubicBezTo>
                    <a:pt x="350981" y="584969"/>
                    <a:pt x="219841" y="550577"/>
                    <a:pt x="160189" y="457842"/>
                  </a:cubicBezTo>
                </a:path>
              </a:pathLst>
            </a:custGeom>
            <a:solidFill>
              <a:srgbClr val="00B9F1"/>
            </a:solidFill>
            <a:ln w="12700" cap="flat">
              <a:noFill/>
              <a:prstDash val="solid"/>
              <a:miter/>
            </a:ln>
          </p:spPr>
          <p:txBody>
            <a:bodyPr rtlCol="0" anchor="ctr"/>
            <a:lstStyle/>
            <a:p>
              <a:endParaRPr lang="cs-CZ"/>
            </a:p>
          </p:txBody>
        </p:sp>
        <p:sp>
          <p:nvSpPr>
            <p:cNvPr id="46" name="Volný tvar: obrazec 45">
              <a:extLst>
                <a:ext uri="{FF2B5EF4-FFF2-40B4-BE49-F238E27FC236}">
                  <a16:creationId xmlns:a16="http://schemas.microsoft.com/office/drawing/2014/main" id="{756129E6-B086-FD8E-C108-4649DD235CC7}"/>
                </a:ext>
              </a:extLst>
            </p:cNvPr>
            <p:cNvSpPr/>
            <p:nvPr/>
          </p:nvSpPr>
          <p:spPr>
            <a:xfrm flipV="1">
              <a:off x="10487834" y="302345"/>
              <a:ext cx="308216" cy="350912"/>
            </a:xfrm>
            <a:custGeom>
              <a:avLst/>
              <a:gdLst>
                <a:gd name="connsiteX0" fmla="*/ 307975 w 308216"/>
                <a:gd name="connsiteY0" fmla="*/ 88491 h 350912"/>
                <a:gd name="connsiteX1" fmla="*/ 302400 w 308216"/>
                <a:gd name="connsiteY1" fmla="*/ 104162 h 350912"/>
                <a:gd name="connsiteX2" fmla="*/ 280633 w 308216"/>
                <a:gd name="connsiteY2" fmla="*/ 127264 h 350912"/>
                <a:gd name="connsiteX3" fmla="*/ 214161 w 308216"/>
                <a:gd name="connsiteY3" fmla="*/ 156156 h 350912"/>
                <a:gd name="connsiteX4" fmla="*/ 181242 w 308216"/>
                <a:gd name="connsiteY4" fmla="*/ 186547 h 350912"/>
                <a:gd name="connsiteX5" fmla="*/ 217424 w 308216"/>
                <a:gd name="connsiteY5" fmla="*/ 264869 h 350912"/>
                <a:gd name="connsiteX6" fmla="*/ 144234 w 308216"/>
                <a:gd name="connsiteY6" fmla="*/ 350352 h 350912"/>
                <a:gd name="connsiteX7" fmla="*/ 78271 w 308216"/>
                <a:gd name="connsiteY7" fmla="*/ 259178 h 350912"/>
                <a:gd name="connsiteX8" fmla="*/ 118149 w 308216"/>
                <a:gd name="connsiteY8" fmla="*/ 186611 h 350912"/>
                <a:gd name="connsiteX9" fmla="*/ 94247 w 308216"/>
                <a:gd name="connsiteY9" fmla="*/ 162379 h 350912"/>
                <a:gd name="connsiteX10" fmla="*/ 86767 w 308216"/>
                <a:gd name="connsiteY10" fmla="*/ 158709 h 350912"/>
                <a:gd name="connsiteX11" fmla="*/ 85815 w 308216"/>
                <a:gd name="connsiteY11" fmla="*/ 158315 h 350912"/>
                <a:gd name="connsiteX12" fmla="*/ 84468 w 308216"/>
                <a:gd name="connsiteY12" fmla="*/ 157578 h 350912"/>
                <a:gd name="connsiteX13" fmla="*/ 42711 w 308216"/>
                <a:gd name="connsiteY13" fmla="*/ 137093 h 350912"/>
                <a:gd name="connsiteX14" fmla="*/ -228 w 308216"/>
                <a:gd name="connsiteY14" fmla="*/ 87970 h 350912"/>
                <a:gd name="connsiteX15" fmla="*/ -241 w 308216"/>
                <a:gd name="connsiteY15" fmla="*/ 87932 h 350912"/>
                <a:gd name="connsiteX16" fmla="*/ 153696 w 308216"/>
                <a:gd name="connsiteY16" fmla="*/ -536 h 350912"/>
                <a:gd name="connsiteX17" fmla="*/ 307975 w 308216"/>
                <a:gd name="connsiteY17" fmla="*/ 88491 h 3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8216" h="350912">
                  <a:moveTo>
                    <a:pt x="307975" y="88491"/>
                  </a:moveTo>
                  <a:cubicBezTo>
                    <a:pt x="306515" y="95209"/>
                    <a:pt x="304712" y="100734"/>
                    <a:pt x="302400" y="104162"/>
                  </a:cubicBezTo>
                  <a:cubicBezTo>
                    <a:pt x="296533" y="112862"/>
                    <a:pt x="289167" y="121358"/>
                    <a:pt x="280633" y="127264"/>
                  </a:cubicBezTo>
                  <a:cubicBezTo>
                    <a:pt x="260668" y="141082"/>
                    <a:pt x="237326" y="147571"/>
                    <a:pt x="214161" y="156156"/>
                  </a:cubicBezTo>
                  <a:cubicBezTo>
                    <a:pt x="194209" y="165491"/>
                    <a:pt x="189713" y="176210"/>
                    <a:pt x="181242" y="186547"/>
                  </a:cubicBezTo>
                  <a:cubicBezTo>
                    <a:pt x="200280" y="202613"/>
                    <a:pt x="214847" y="232013"/>
                    <a:pt x="217424" y="264869"/>
                  </a:cubicBezTo>
                  <a:cubicBezTo>
                    <a:pt x="221451" y="315935"/>
                    <a:pt x="194628" y="351444"/>
                    <a:pt x="144234" y="350352"/>
                  </a:cubicBezTo>
                  <a:cubicBezTo>
                    <a:pt x="96648" y="349311"/>
                    <a:pt x="69736" y="307388"/>
                    <a:pt x="78271" y="259178"/>
                  </a:cubicBezTo>
                  <a:cubicBezTo>
                    <a:pt x="83706" y="228496"/>
                    <a:pt x="99454" y="201699"/>
                    <a:pt x="118149" y="186611"/>
                  </a:cubicBezTo>
                  <a:cubicBezTo>
                    <a:pt x="113310" y="179371"/>
                    <a:pt x="105081" y="168958"/>
                    <a:pt x="94247" y="162379"/>
                  </a:cubicBezTo>
                  <a:cubicBezTo>
                    <a:pt x="91720" y="161135"/>
                    <a:pt x="89243" y="159928"/>
                    <a:pt x="86767" y="158709"/>
                  </a:cubicBezTo>
                  <a:cubicBezTo>
                    <a:pt x="86449" y="158594"/>
                    <a:pt x="86145" y="158429"/>
                    <a:pt x="85815" y="158315"/>
                  </a:cubicBezTo>
                  <a:cubicBezTo>
                    <a:pt x="85345" y="158150"/>
                    <a:pt x="84913" y="157820"/>
                    <a:pt x="84468" y="157578"/>
                  </a:cubicBezTo>
                  <a:cubicBezTo>
                    <a:pt x="70193" y="150593"/>
                    <a:pt x="56427" y="143863"/>
                    <a:pt x="42711" y="137093"/>
                  </a:cubicBezTo>
                  <a:cubicBezTo>
                    <a:pt x="21578" y="126693"/>
                    <a:pt x="7455" y="109966"/>
                    <a:pt x="-228" y="87970"/>
                  </a:cubicBezTo>
                  <a:cubicBezTo>
                    <a:pt x="-228" y="87957"/>
                    <a:pt x="-228" y="87944"/>
                    <a:pt x="-241" y="87932"/>
                  </a:cubicBezTo>
                  <a:cubicBezTo>
                    <a:pt x="30747" y="35062"/>
                    <a:pt x="87999" y="-536"/>
                    <a:pt x="153696" y="-536"/>
                  </a:cubicBezTo>
                  <a:cubicBezTo>
                    <a:pt x="219634" y="-536"/>
                    <a:pt x="277077" y="35316"/>
                    <a:pt x="307975" y="88491"/>
                  </a:cubicBezTo>
                </a:path>
              </a:pathLst>
            </a:custGeom>
            <a:solidFill>
              <a:srgbClr val="00B9F1"/>
            </a:solidFill>
            <a:ln w="12700" cap="flat">
              <a:noFill/>
              <a:prstDash val="solid"/>
              <a:miter/>
            </a:ln>
          </p:spPr>
          <p:txBody>
            <a:bodyPr rtlCol="0" anchor="ctr"/>
            <a:lstStyle/>
            <a:p>
              <a:endParaRPr lang="cs-CZ"/>
            </a:p>
          </p:txBody>
        </p:sp>
      </p:grpSp>
      <p:grpSp>
        <p:nvGrpSpPr>
          <p:cNvPr id="72" name="Skupina 71">
            <a:extLst>
              <a:ext uri="{FF2B5EF4-FFF2-40B4-BE49-F238E27FC236}">
                <a16:creationId xmlns:a16="http://schemas.microsoft.com/office/drawing/2014/main" id="{4EA236DE-887B-94B7-5D6E-46845F70E4A0}"/>
              </a:ext>
            </a:extLst>
          </p:cNvPr>
          <p:cNvGrpSpPr/>
          <p:nvPr/>
        </p:nvGrpSpPr>
        <p:grpSpPr>
          <a:xfrm>
            <a:off x="3776676" y="3730294"/>
            <a:ext cx="596428" cy="602678"/>
            <a:chOff x="10402051" y="1308971"/>
            <a:chExt cx="596428" cy="602678"/>
          </a:xfrm>
        </p:grpSpPr>
        <p:sp>
          <p:nvSpPr>
            <p:cNvPr id="47" name="Volný tvar: obrazec 46">
              <a:extLst>
                <a:ext uri="{FF2B5EF4-FFF2-40B4-BE49-F238E27FC236}">
                  <a16:creationId xmlns:a16="http://schemas.microsoft.com/office/drawing/2014/main" id="{385BAA30-5ADC-6DA2-5EA7-DAB88E325C4A}"/>
                </a:ext>
              </a:extLst>
            </p:cNvPr>
            <p:cNvSpPr/>
            <p:nvPr/>
          </p:nvSpPr>
          <p:spPr>
            <a:xfrm flipV="1">
              <a:off x="10421088" y="1336800"/>
              <a:ext cx="436359" cy="545717"/>
            </a:xfrm>
            <a:custGeom>
              <a:avLst/>
              <a:gdLst>
                <a:gd name="connsiteX0" fmla="*/ -241 w 441845"/>
                <a:gd name="connsiteY0" fmla="*/ -328 h 545717"/>
                <a:gd name="connsiteX1" fmla="*/ 441605 w 441845"/>
                <a:gd name="connsiteY1" fmla="*/ -328 h 545717"/>
                <a:gd name="connsiteX2" fmla="*/ 441605 w 441845"/>
                <a:gd name="connsiteY2" fmla="*/ 545390 h 545717"/>
                <a:gd name="connsiteX3" fmla="*/ -241 w 441845"/>
                <a:gd name="connsiteY3" fmla="*/ 545390 h 545717"/>
              </a:gdLst>
              <a:ahLst/>
              <a:cxnLst>
                <a:cxn ang="0">
                  <a:pos x="connsiteX0" y="connsiteY0"/>
                </a:cxn>
                <a:cxn ang="0">
                  <a:pos x="connsiteX1" y="connsiteY1"/>
                </a:cxn>
                <a:cxn ang="0">
                  <a:pos x="connsiteX2" y="connsiteY2"/>
                </a:cxn>
                <a:cxn ang="0">
                  <a:pos x="connsiteX3" y="connsiteY3"/>
                </a:cxn>
              </a:cxnLst>
              <a:rect l="l" t="t" r="r" b="b"/>
              <a:pathLst>
                <a:path w="441845" h="545717">
                  <a:moveTo>
                    <a:pt x="-241" y="-328"/>
                  </a:moveTo>
                  <a:lnTo>
                    <a:pt x="441605" y="-328"/>
                  </a:lnTo>
                  <a:lnTo>
                    <a:pt x="441605" y="545390"/>
                  </a:lnTo>
                  <a:lnTo>
                    <a:pt x="-241" y="545390"/>
                  </a:lnTo>
                  <a:close/>
                </a:path>
              </a:pathLst>
            </a:custGeom>
            <a:solidFill>
              <a:srgbClr val="FFFFFF"/>
            </a:solidFill>
            <a:ln w="12449" cap="flat">
              <a:noFill/>
              <a:prstDash val="solid"/>
              <a:miter/>
            </a:ln>
          </p:spPr>
          <p:txBody>
            <a:bodyPr rtlCol="0" anchor="ctr"/>
            <a:lstStyle/>
            <a:p>
              <a:endParaRPr lang="cs-CZ"/>
            </a:p>
          </p:txBody>
        </p:sp>
        <p:sp>
          <p:nvSpPr>
            <p:cNvPr id="48" name="Volný tvar: obrazec 47">
              <a:extLst>
                <a:ext uri="{FF2B5EF4-FFF2-40B4-BE49-F238E27FC236}">
                  <a16:creationId xmlns:a16="http://schemas.microsoft.com/office/drawing/2014/main" id="{D604A322-68EF-84A4-1F95-603BC30C6F46}"/>
                </a:ext>
              </a:extLst>
            </p:cNvPr>
            <p:cNvSpPr/>
            <p:nvPr/>
          </p:nvSpPr>
          <p:spPr>
            <a:xfrm flipV="1">
              <a:off x="10480388" y="1384637"/>
              <a:ext cx="78320" cy="78333"/>
            </a:xfrm>
            <a:custGeom>
              <a:avLst/>
              <a:gdLst>
                <a:gd name="connsiteX0" fmla="*/ 78077 w 78320"/>
                <a:gd name="connsiteY0" fmla="*/ 8109 h 78333"/>
                <a:gd name="connsiteX1" fmla="*/ 69619 w 78320"/>
                <a:gd name="connsiteY1" fmla="*/ -362 h 78333"/>
                <a:gd name="connsiteX2" fmla="*/ 8214 w 78320"/>
                <a:gd name="connsiteY2" fmla="*/ -362 h 78333"/>
                <a:gd name="connsiteX3" fmla="*/ -244 w 78320"/>
                <a:gd name="connsiteY3" fmla="*/ 8109 h 78333"/>
                <a:gd name="connsiteX4" fmla="*/ -244 w 78320"/>
                <a:gd name="connsiteY4" fmla="*/ 69513 h 78333"/>
                <a:gd name="connsiteX5" fmla="*/ 8214 w 78320"/>
                <a:gd name="connsiteY5" fmla="*/ 77971 h 78333"/>
                <a:gd name="connsiteX6" fmla="*/ 69619 w 78320"/>
                <a:gd name="connsiteY6" fmla="*/ 77971 h 78333"/>
                <a:gd name="connsiteX7" fmla="*/ 78077 w 78320"/>
                <a:gd name="connsiteY7" fmla="*/ 69513 h 7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20" h="78333">
                  <a:moveTo>
                    <a:pt x="78077" y="8109"/>
                  </a:moveTo>
                  <a:cubicBezTo>
                    <a:pt x="78077" y="3435"/>
                    <a:pt x="74292" y="-362"/>
                    <a:pt x="69619" y="-362"/>
                  </a:cubicBezTo>
                  <a:lnTo>
                    <a:pt x="8214" y="-362"/>
                  </a:lnTo>
                  <a:cubicBezTo>
                    <a:pt x="3541" y="-362"/>
                    <a:pt x="-244" y="3435"/>
                    <a:pt x="-244" y="8109"/>
                  </a:cubicBezTo>
                  <a:lnTo>
                    <a:pt x="-244" y="69513"/>
                  </a:lnTo>
                  <a:cubicBezTo>
                    <a:pt x="-244" y="74174"/>
                    <a:pt x="3541" y="77971"/>
                    <a:pt x="8214" y="77971"/>
                  </a:cubicBezTo>
                  <a:lnTo>
                    <a:pt x="69619" y="77971"/>
                  </a:lnTo>
                  <a:cubicBezTo>
                    <a:pt x="74292" y="77971"/>
                    <a:pt x="78077" y="74174"/>
                    <a:pt x="78077" y="69513"/>
                  </a:cubicBezTo>
                  <a:close/>
                </a:path>
              </a:pathLst>
            </a:custGeom>
            <a:solidFill>
              <a:srgbClr val="00B9F1"/>
            </a:solidFill>
            <a:ln w="12700" cap="flat">
              <a:noFill/>
              <a:prstDash val="solid"/>
              <a:miter/>
            </a:ln>
          </p:spPr>
          <p:txBody>
            <a:bodyPr rtlCol="0" anchor="ctr"/>
            <a:lstStyle/>
            <a:p>
              <a:endParaRPr lang="cs-CZ"/>
            </a:p>
          </p:txBody>
        </p:sp>
        <p:sp>
          <p:nvSpPr>
            <p:cNvPr id="49" name="Volný tvar: obrazec 48">
              <a:extLst>
                <a:ext uri="{FF2B5EF4-FFF2-40B4-BE49-F238E27FC236}">
                  <a16:creationId xmlns:a16="http://schemas.microsoft.com/office/drawing/2014/main" id="{27DE2CCA-93FC-7AF3-D062-46F8EE8AD83F}"/>
                </a:ext>
              </a:extLst>
            </p:cNvPr>
            <p:cNvSpPr/>
            <p:nvPr/>
          </p:nvSpPr>
          <p:spPr>
            <a:xfrm flipV="1">
              <a:off x="10600761" y="1384637"/>
              <a:ext cx="78321" cy="78333"/>
            </a:xfrm>
            <a:custGeom>
              <a:avLst/>
              <a:gdLst>
                <a:gd name="connsiteX0" fmla="*/ 78081 w 78321"/>
                <a:gd name="connsiteY0" fmla="*/ 8109 h 78333"/>
                <a:gd name="connsiteX1" fmla="*/ 69622 w 78321"/>
                <a:gd name="connsiteY1" fmla="*/ -362 h 78333"/>
                <a:gd name="connsiteX2" fmla="*/ 8218 w 78321"/>
                <a:gd name="connsiteY2" fmla="*/ -362 h 78333"/>
                <a:gd name="connsiteX3" fmla="*/ -241 w 78321"/>
                <a:gd name="connsiteY3" fmla="*/ 8109 h 78333"/>
                <a:gd name="connsiteX4" fmla="*/ -241 w 78321"/>
                <a:gd name="connsiteY4" fmla="*/ 69513 h 78333"/>
                <a:gd name="connsiteX5" fmla="*/ 8218 w 78321"/>
                <a:gd name="connsiteY5" fmla="*/ 77971 h 78333"/>
                <a:gd name="connsiteX6" fmla="*/ 69622 w 78321"/>
                <a:gd name="connsiteY6" fmla="*/ 77971 h 78333"/>
                <a:gd name="connsiteX7" fmla="*/ 78081 w 78321"/>
                <a:gd name="connsiteY7" fmla="*/ 69513 h 7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21" h="78333">
                  <a:moveTo>
                    <a:pt x="78081" y="8109"/>
                  </a:moveTo>
                  <a:cubicBezTo>
                    <a:pt x="78081" y="3435"/>
                    <a:pt x="74296" y="-362"/>
                    <a:pt x="69622" y="-362"/>
                  </a:cubicBezTo>
                  <a:lnTo>
                    <a:pt x="8218" y="-362"/>
                  </a:lnTo>
                  <a:cubicBezTo>
                    <a:pt x="3544" y="-362"/>
                    <a:pt x="-241" y="3435"/>
                    <a:pt x="-241" y="8109"/>
                  </a:cubicBezTo>
                  <a:lnTo>
                    <a:pt x="-241" y="69513"/>
                  </a:lnTo>
                  <a:cubicBezTo>
                    <a:pt x="-241" y="74174"/>
                    <a:pt x="3544" y="77971"/>
                    <a:pt x="8218" y="77971"/>
                  </a:cubicBezTo>
                  <a:lnTo>
                    <a:pt x="69622" y="77971"/>
                  </a:lnTo>
                  <a:cubicBezTo>
                    <a:pt x="74296" y="77971"/>
                    <a:pt x="78081" y="74174"/>
                    <a:pt x="78081" y="69513"/>
                  </a:cubicBezTo>
                  <a:close/>
                </a:path>
              </a:pathLst>
            </a:custGeom>
            <a:solidFill>
              <a:srgbClr val="00B9F1"/>
            </a:solidFill>
            <a:ln w="12700" cap="flat">
              <a:noFill/>
              <a:prstDash val="solid"/>
              <a:miter/>
            </a:ln>
          </p:spPr>
          <p:txBody>
            <a:bodyPr rtlCol="0" anchor="ctr"/>
            <a:lstStyle/>
            <a:p>
              <a:endParaRPr lang="cs-CZ"/>
            </a:p>
          </p:txBody>
        </p:sp>
        <p:sp>
          <p:nvSpPr>
            <p:cNvPr id="50" name="Volný tvar: obrazec 49">
              <a:extLst>
                <a:ext uri="{FF2B5EF4-FFF2-40B4-BE49-F238E27FC236}">
                  <a16:creationId xmlns:a16="http://schemas.microsoft.com/office/drawing/2014/main" id="{4251A7AE-F6C7-48AD-B88E-AB0598AAF6E3}"/>
                </a:ext>
              </a:extLst>
            </p:cNvPr>
            <p:cNvSpPr/>
            <p:nvPr/>
          </p:nvSpPr>
          <p:spPr>
            <a:xfrm flipV="1">
              <a:off x="10721139" y="1384637"/>
              <a:ext cx="78320" cy="78333"/>
            </a:xfrm>
            <a:custGeom>
              <a:avLst/>
              <a:gdLst>
                <a:gd name="connsiteX0" fmla="*/ 78083 w 78320"/>
                <a:gd name="connsiteY0" fmla="*/ 8109 h 78333"/>
                <a:gd name="connsiteX1" fmla="*/ 69625 w 78320"/>
                <a:gd name="connsiteY1" fmla="*/ -362 h 78333"/>
                <a:gd name="connsiteX2" fmla="*/ 8221 w 78320"/>
                <a:gd name="connsiteY2" fmla="*/ -362 h 78333"/>
                <a:gd name="connsiteX3" fmla="*/ -237 w 78320"/>
                <a:gd name="connsiteY3" fmla="*/ 8109 h 78333"/>
                <a:gd name="connsiteX4" fmla="*/ -237 w 78320"/>
                <a:gd name="connsiteY4" fmla="*/ 69513 h 78333"/>
                <a:gd name="connsiteX5" fmla="*/ 8221 w 78320"/>
                <a:gd name="connsiteY5" fmla="*/ 77971 h 78333"/>
                <a:gd name="connsiteX6" fmla="*/ 69625 w 78320"/>
                <a:gd name="connsiteY6" fmla="*/ 77971 h 78333"/>
                <a:gd name="connsiteX7" fmla="*/ 78083 w 78320"/>
                <a:gd name="connsiteY7" fmla="*/ 69513 h 7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20" h="78333">
                  <a:moveTo>
                    <a:pt x="78083" y="8109"/>
                  </a:moveTo>
                  <a:cubicBezTo>
                    <a:pt x="78083" y="3435"/>
                    <a:pt x="74299" y="-362"/>
                    <a:pt x="69625" y="-362"/>
                  </a:cubicBezTo>
                  <a:lnTo>
                    <a:pt x="8221" y="-362"/>
                  </a:lnTo>
                  <a:cubicBezTo>
                    <a:pt x="3547" y="-362"/>
                    <a:pt x="-237" y="3435"/>
                    <a:pt x="-237" y="8109"/>
                  </a:cubicBezTo>
                  <a:lnTo>
                    <a:pt x="-237" y="69513"/>
                  </a:lnTo>
                  <a:cubicBezTo>
                    <a:pt x="-237" y="74174"/>
                    <a:pt x="3547" y="77971"/>
                    <a:pt x="8221" y="77971"/>
                  </a:cubicBezTo>
                  <a:lnTo>
                    <a:pt x="69625" y="77971"/>
                  </a:lnTo>
                  <a:cubicBezTo>
                    <a:pt x="74299" y="77971"/>
                    <a:pt x="78083" y="74174"/>
                    <a:pt x="78083" y="69513"/>
                  </a:cubicBezTo>
                  <a:close/>
                </a:path>
              </a:pathLst>
            </a:custGeom>
            <a:solidFill>
              <a:srgbClr val="00B9F1"/>
            </a:solidFill>
            <a:ln w="12700" cap="flat">
              <a:noFill/>
              <a:prstDash val="solid"/>
              <a:miter/>
            </a:ln>
          </p:spPr>
          <p:txBody>
            <a:bodyPr rtlCol="0" anchor="ctr"/>
            <a:lstStyle/>
            <a:p>
              <a:endParaRPr lang="cs-CZ"/>
            </a:p>
          </p:txBody>
        </p:sp>
        <p:sp>
          <p:nvSpPr>
            <p:cNvPr id="51" name="Volný tvar: obrazec 50">
              <a:extLst>
                <a:ext uri="{FF2B5EF4-FFF2-40B4-BE49-F238E27FC236}">
                  <a16:creationId xmlns:a16="http://schemas.microsoft.com/office/drawing/2014/main" id="{BFF911A3-6BE5-A9D5-952F-720BE272D4ED}"/>
                </a:ext>
              </a:extLst>
            </p:cNvPr>
            <p:cNvSpPr/>
            <p:nvPr/>
          </p:nvSpPr>
          <p:spPr>
            <a:xfrm flipV="1">
              <a:off x="10480388" y="1507489"/>
              <a:ext cx="78320" cy="78320"/>
            </a:xfrm>
            <a:custGeom>
              <a:avLst/>
              <a:gdLst>
                <a:gd name="connsiteX0" fmla="*/ 78077 w 78320"/>
                <a:gd name="connsiteY0" fmla="*/ 8119 h 78320"/>
                <a:gd name="connsiteX1" fmla="*/ 69619 w 78320"/>
                <a:gd name="connsiteY1" fmla="*/ -340 h 78320"/>
                <a:gd name="connsiteX2" fmla="*/ 8214 w 78320"/>
                <a:gd name="connsiteY2" fmla="*/ -340 h 78320"/>
                <a:gd name="connsiteX3" fmla="*/ -244 w 78320"/>
                <a:gd name="connsiteY3" fmla="*/ 8119 h 78320"/>
                <a:gd name="connsiteX4" fmla="*/ -244 w 78320"/>
                <a:gd name="connsiteY4" fmla="*/ 69523 h 78320"/>
                <a:gd name="connsiteX5" fmla="*/ 8214 w 78320"/>
                <a:gd name="connsiteY5" fmla="*/ 77981 h 78320"/>
                <a:gd name="connsiteX6" fmla="*/ 69619 w 78320"/>
                <a:gd name="connsiteY6" fmla="*/ 77981 h 78320"/>
                <a:gd name="connsiteX7" fmla="*/ 78077 w 78320"/>
                <a:gd name="connsiteY7" fmla="*/ 69523 h 7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20" h="78320">
                  <a:moveTo>
                    <a:pt x="78077" y="8119"/>
                  </a:moveTo>
                  <a:cubicBezTo>
                    <a:pt x="78077" y="3445"/>
                    <a:pt x="74292" y="-340"/>
                    <a:pt x="69619" y="-340"/>
                  </a:cubicBezTo>
                  <a:lnTo>
                    <a:pt x="8214" y="-340"/>
                  </a:lnTo>
                  <a:cubicBezTo>
                    <a:pt x="3541" y="-340"/>
                    <a:pt x="-244" y="3445"/>
                    <a:pt x="-244" y="8119"/>
                  </a:cubicBezTo>
                  <a:lnTo>
                    <a:pt x="-244" y="69523"/>
                  </a:lnTo>
                  <a:cubicBezTo>
                    <a:pt x="-244" y="74196"/>
                    <a:pt x="3541" y="77981"/>
                    <a:pt x="8214" y="77981"/>
                  </a:cubicBezTo>
                  <a:lnTo>
                    <a:pt x="69619" y="77981"/>
                  </a:lnTo>
                  <a:cubicBezTo>
                    <a:pt x="74292" y="77981"/>
                    <a:pt x="78077" y="74196"/>
                    <a:pt x="78077" y="69523"/>
                  </a:cubicBezTo>
                  <a:close/>
                </a:path>
              </a:pathLst>
            </a:custGeom>
            <a:solidFill>
              <a:srgbClr val="00B9F1"/>
            </a:solidFill>
            <a:ln w="12700" cap="flat">
              <a:noFill/>
              <a:prstDash val="solid"/>
              <a:miter/>
            </a:ln>
          </p:spPr>
          <p:txBody>
            <a:bodyPr rtlCol="0" anchor="ctr"/>
            <a:lstStyle/>
            <a:p>
              <a:endParaRPr lang="cs-CZ"/>
            </a:p>
          </p:txBody>
        </p:sp>
        <p:sp>
          <p:nvSpPr>
            <p:cNvPr id="52" name="Volný tvar: obrazec 51">
              <a:extLst>
                <a:ext uri="{FF2B5EF4-FFF2-40B4-BE49-F238E27FC236}">
                  <a16:creationId xmlns:a16="http://schemas.microsoft.com/office/drawing/2014/main" id="{B75ABFB4-EC87-7C0E-F699-421F6F69F598}"/>
                </a:ext>
              </a:extLst>
            </p:cNvPr>
            <p:cNvSpPr/>
            <p:nvPr/>
          </p:nvSpPr>
          <p:spPr>
            <a:xfrm flipV="1">
              <a:off x="10600761" y="1507489"/>
              <a:ext cx="78321" cy="78320"/>
            </a:xfrm>
            <a:custGeom>
              <a:avLst/>
              <a:gdLst>
                <a:gd name="connsiteX0" fmla="*/ 78081 w 78321"/>
                <a:gd name="connsiteY0" fmla="*/ 8119 h 78320"/>
                <a:gd name="connsiteX1" fmla="*/ 69622 w 78321"/>
                <a:gd name="connsiteY1" fmla="*/ -340 h 78320"/>
                <a:gd name="connsiteX2" fmla="*/ 8218 w 78321"/>
                <a:gd name="connsiteY2" fmla="*/ -340 h 78320"/>
                <a:gd name="connsiteX3" fmla="*/ -241 w 78321"/>
                <a:gd name="connsiteY3" fmla="*/ 8119 h 78320"/>
                <a:gd name="connsiteX4" fmla="*/ -241 w 78321"/>
                <a:gd name="connsiteY4" fmla="*/ 69523 h 78320"/>
                <a:gd name="connsiteX5" fmla="*/ 8218 w 78321"/>
                <a:gd name="connsiteY5" fmla="*/ 77981 h 78320"/>
                <a:gd name="connsiteX6" fmla="*/ 69622 w 78321"/>
                <a:gd name="connsiteY6" fmla="*/ 77981 h 78320"/>
                <a:gd name="connsiteX7" fmla="*/ 78081 w 78321"/>
                <a:gd name="connsiteY7" fmla="*/ 69523 h 7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21" h="78320">
                  <a:moveTo>
                    <a:pt x="78081" y="8119"/>
                  </a:moveTo>
                  <a:cubicBezTo>
                    <a:pt x="78081" y="3445"/>
                    <a:pt x="74296" y="-340"/>
                    <a:pt x="69622" y="-340"/>
                  </a:cubicBezTo>
                  <a:lnTo>
                    <a:pt x="8218" y="-340"/>
                  </a:lnTo>
                  <a:cubicBezTo>
                    <a:pt x="3544" y="-340"/>
                    <a:pt x="-241" y="3445"/>
                    <a:pt x="-241" y="8119"/>
                  </a:cubicBezTo>
                  <a:lnTo>
                    <a:pt x="-241" y="69523"/>
                  </a:lnTo>
                  <a:cubicBezTo>
                    <a:pt x="-241" y="74196"/>
                    <a:pt x="3544" y="77981"/>
                    <a:pt x="8218" y="77981"/>
                  </a:cubicBezTo>
                  <a:lnTo>
                    <a:pt x="69622" y="77981"/>
                  </a:lnTo>
                  <a:cubicBezTo>
                    <a:pt x="74296" y="77981"/>
                    <a:pt x="78081" y="74196"/>
                    <a:pt x="78081" y="69523"/>
                  </a:cubicBezTo>
                  <a:close/>
                </a:path>
              </a:pathLst>
            </a:custGeom>
            <a:solidFill>
              <a:srgbClr val="00B9F1"/>
            </a:solidFill>
            <a:ln w="12700" cap="flat">
              <a:noFill/>
              <a:prstDash val="solid"/>
              <a:miter/>
            </a:ln>
          </p:spPr>
          <p:txBody>
            <a:bodyPr rtlCol="0" anchor="ctr"/>
            <a:lstStyle/>
            <a:p>
              <a:endParaRPr lang="cs-CZ"/>
            </a:p>
          </p:txBody>
        </p:sp>
        <p:sp>
          <p:nvSpPr>
            <p:cNvPr id="53" name="Volný tvar: obrazec 52">
              <a:extLst>
                <a:ext uri="{FF2B5EF4-FFF2-40B4-BE49-F238E27FC236}">
                  <a16:creationId xmlns:a16="http://schemas.microsoft.com/office/drawing/2014/main" id="{D4DE0BA8-8B0B-49A3-EF27-CEF0FE9DB690}"/>
                </a:ext>
              </a:extLst>
            </p:cNvPr>
            <p:cNvSpPr/>
            <p:nvPr/>
          </p:nvSpPr>
          <p:spPr>
            <a:xfrm flipV="1">
              <a:off x="10721139" y="1507489"/>
              <a:ext cx="78320" cy="78320"/>
            </a:xfrm>
            <a:custGeom>
              <a:avLst/>
              <a:gdLst>
                <a:gd name="connsiteX0" fmla="*/ 78083 w 78320"/>
                <a:gd name="connsiteY0" fmla="*/ 8119 h 78320"/>
                <a:gd name="connsiteX1" fmla="*/ 69625 w 78320"/>
                <a:gd name="connsiteY1" fmla="*/ -340 h 78320"/>
                <a:gd name="connsiteX2" fmla="*/ 8221 w 78320"/>
                <a:gd name="connsiteY2" fmla="*/ -340 h 78320"/>
                <a:gd name="connsiteX3" fmla="*/ -237 w 78320"/>
                <a:gd name="connsiteY3" fmla="*/ 8119 h 78320"/>
                <a:gd name="connsiteX4" fmla="*/ -237 w 78320"/>
                <a:gd name="connsiteY4" fmla="*/ 69523 h 78320"/>
                <a:gd name="connsiteX5" fmla="*/ 8221 w 78320"/>
                <a:gd name="connsiteY5" fmla="*/ 77981 h 78320"/>
                <a:gd name="connsiteX6" fmla="*/ 69625 w 78320"/>
                <a:gd name="connsiteY6" fmla="*/ 77981 h 78320"/>
                <a:gd name="connsiteX7" fmla="*/ 78083 w 78320"/>
                <a:gd name="connsiteY7" fmla="*/ 69523 h 7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20" h="78320">
                  <a:moveTo>
                    <a:pt x="78083" y="8119"/>
                  </a:moveTo>
                  <a:cubicBezTo>
                    <a:pt x="78083" y="3445"/>
                    <a:pt x="74299" y="-340"/>
                    <a:pt x="69625" y="-340"/>
                  </a:cubicBezTo>
                  <a:lnTo>
                    <a:pt x="8221" y="-340"/>
                  </a:lnTo>
                  <a:cubicBezTo>
                    <a:pt x="3547" y="-340"/>
                    <a:pt x="-237" y="3445"/>
                    <a:pt x="-237" y="8119"/>
                  </a:cubicBezTo>
                  <a:lnTo>
                    <a:pt x="-237" y="69523"/>
                  </a:lnTo>
                  <a:cubicBezTo>
                    <a:pt x="-237" y="74196"/>
                    <a:pt x="3547" y="77981"/>
                    <a:pt x="8221" y="77981"/>
                  </a:cubicBezTo>
                  <a:lnTo>
                    <a:pt x="69625" y="77981"/>
                  </a:lnTo>
                  <a:cubicBezTo>
                    <a:pt x="74299" y="77981"/>
                    <a:pt x="78083" y="74196"/>
                    <a:pt x="78083" y="69523"/>
                  </a:cubicBezTo>
                  <a:close/>
                </a:path>
              </a:pathLst>
            </a:custGeom>
            <a:solidFill>
              <a:srgbClr val="00B9F1"/>
            </a:solidFill>
            <a:ln w="12700" cap="flat">
              <a:noFill/>
              <a:prstDash val="solid"/>
              <a:miter/>
            </a:ln>
          </p:spPr>
          <p:txBody>
            <a:bodyPr rtlCol="0" anchor="ctr"/>
            <a:lstStyle/>
            <a:p>
              <a:endParaRPr lang="cs-CZ"/>
            </a:p>
          </p:txBody>
        </p:sp>
        <p:sp>
          <p:nvSpPr>
            <p:cNvPr id="54" name="Volný tvar: obrazec 53">
              <a:extLst>
                <a:ext uri="{FF2B5EF4-FFF2-40B4-BE49-F238E27FC236}">
                  <a16:creationId xmlns:a16="http://schemas.microsoft.com/office/drawing/2014/main" id="{F27D9F84-3642-E8AF-B5BF-24BE386E7C63}"/>
                </a:ext>
              </a:extLst>
            </p:cNvPr>
            <p:cNvSpPr/>
            <p:nvPr/>
          </p:nvSpPr>
          <p:spPr>
            <a:xfrm flipV="1">
              <a:off x="10480388" y="1628815"/>
              <a:ext cx="78320" cy="78320"/>
            </a:xfrm>
            <a:custGeom>
              <a:avLst/>
              <a:gdLst>
                <a:gd name="connsiteX0" fmla="*/ 78077 w 78320"/>
                <a:gd name="connsiteY0" fmla="*/ 8141 h 78320"/>
                <a:gd name="connsiteX1" fmla="*/ 69619 w 78320"/>
                <a:gd name="connsiteY1" fmla="*/ -317 h 78320"/>
                <a:gd name="connsiteX2" fmla="*/ 8214 w 78320"/>
                <a:gd name="connsiteY2" fmla="*/ -317 h 78320"/>
                <a:gd name="connsiteX3" fmla="*/ -244 w 78320"/>
                <a:gd name="connsiteY3" fmla="*/ 8141 h 78320"/>
                <a:gd name="connsiteX4" fmla="*/ -244 w 78320"/>
                <a:gd name="connsiteY4" fmla="*/ 69545 h 78320"/>
                <a:gd name="connsiteX5" fmla="*/ 8214 w 78320"/>
                <a:gd name="connsiteY5" fmla="*/ 78003 h 78320"/>
                <a:gd name="connsiteX6" fmla="*/ 69619 w 78320"/>
                <a:gd name="connsiteY6" fmla="*/ 78003 h 78320"/>
                <a:gd name="connsiteX7" fmla="*/ 78077 w 78320"/>
                <a:gd name="connsiteY7" fmla="*/ 69545 h 7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20" h="78320">
                  <a:moveTo>
                    <a:pt x="78077" y="8141"/>
                  </a:moveTo>
                  <a:cubicBezTo>
                    <a:pt x="78077" y="3480"/>
                    <a:pt x="74292" y="-317"/>
                    <a:pt x="69619" y="-317"/>
                  </a:cubicBezTo>
                  <a:lnTo>
                    <a:pt x="8214" y="-317"/>
                  </a:lnTo>
                  <a:cubicBezTo>
                    <a:pt x="3541" y="-317"/>
                    <a:pt x="-244" y="3480"/>
                    <a:pt x="-244" y="8141"/>
                  </a:cubicBezTo>
                  <a:lnTo>
                    <a:pt x="-244" y="69545"/>
                  </a:lnTo>
                  <a:cubicBezTo>
                    <a:pt x="-244" y="74219"/>
                    <a:pt x="3541" y="78003"/>
                    <a:pt x="8214" y="78003"/>
                  </a:cubicBezTo>
                  <a:lnTo>
                    <a:pt x="69619" y="78003"/>
                  </a:lnTo>
                  <a:cubicBezTo>
                    <a:pt x="74292" y="78003"/>
                    <a:pt x="78077" y="74219"/>
                    <a:pt x="78077" y="69545"/>
                  </a:cubicBezTo>
                  <a:close/>
                </a:path>
              </a:pathLst>
            </a:custGeom>
            <a:solidFill>
              <a:srgbClr val="00B9F1"/>
            </a:solidFill>
            <a:ln w="12700" cap="flat">
              <a:noFill/>
              <a:prstDash val="solid"/>
              <a:miter/>
            </a:ln>
          </p:spPr>
          <p:txBody>
            <a:bodyPr rtlCol="0" anchor="ctr"/>
            <a:lstStyle/>
            <a:p>
              <a:endParaRPr lang="cs-CZ"/>
            </a:p>
          </p:txBody>
        </p:sp>
        <p:sp>
          <p:nvSpPr>
            <p:cNvPr id="55" name="Volný tvar: obrazec 54">
              <a:extLst>
                <a:ext uri="{FF2B5EF4-FFF2-40B4-BE49-F238E27FC236}">
                  <a16:creationId xmlns:a16="http://schemas.microsoft.com/office/drawing/2014/main" id="{90690834-C8DB-8B35-2CC1-949510B68B53}"/>
                </a:ext>
              </a:extLst>
            </p:cNvPr>
            <p:cNvSpPr/>
            <p:nvPr/>
          </p:nvSpPr>
          <p:spPr>
            <a:xfrm flipV="1">
              <a:off x="10402051" y="1308971"/>
              <a:ext cx="477570" cy="602678"/>
            </a:xfrm>
            <a:custGeom>
              <a:avLst/>
              <a:gdLst>
                <a:gd name="connsiteX0" fmla="*/ 461582 w 477570"/>
                <a:gd name="connsiteY0" fmla="*/ 190616 h 602678"/>
                <a:gd name="connsiteX1" fmla="*/ 444590 w 477570"/>
                <a:gd name="connsiteY1" fmla="*/ 166855 h 602678"/>
                <a:gd name="connsiteX2" fmla="*/ 444590 w 477570"/>
                <a:gd name="connsiteY2" fmla="*/ 61216 h 602678"/>
                <a:gd name="connsiteX3" fmla="*/ 415786 w 477570"/>
                <a:gd name="connsiteY3" fmla="*/ 32413 h 602678"/>
                <a:gd name="connsiteX4" fmla="*/ 61316 w 477570"/>
                <a:gd name="connsiteY4" fmla="*/ 32413 h 602678"/>
                <a:gd name="connsiteX5" fmla="*/ 32513 w 477570"/>
                <a:gd name="connsiteY5" fmla="*/ 61216 h 602678"/>
                <a:gd name="connsiteX6" fmla="*/ 32513 w 477570"/>
                <a:gd name="connsiteY6" fmla="*/ 540794 h 602678"/>
                <a:gd name="connsiteX7" fmla="*/ 61316 w 477570"/>
                <a:gd name="connsiteY7" fmla="*/ 569597 h 602678"/>
                <a:gd name="connsiteX8" fmla="*/ 415786 w 477570"/>
                <a:gd name="connsiteY8" fmla="*/ 569597 h 602678"/>
                <a:gd name="connsiteX9" fmla="*/ 444590 w 477570"/>
                <a:gd name="connsiteY9" fmla="*/ 540794 h 602678"/>
                <a:gd name="connsiteX10" fmla="*/ 444590 w 477570"/>
                <a:gd name="connsiteY10" fmla="*/ 327586 h 602678"/>
                <a:gd name="connsiteX11" fmla="*/ 477330 w 477570"/>
                <a:gd name="connsiteY11" fmla="*/ 355526 h 602678"/>
                <a:gd name="connsiteX12" fmla="*/ 477330 w 477570"/>
                <a:gd name="connsiteY12" fmla="*/ 540794 h 602678"/>
                <a:gd name="connsiteX13" fmla="*/ 415786 w 477570"/>
                <a:gd name="connsiteY13" fmla="*/ 602351 h 602678"/>
                <a:gd name="connsiteX14" fmla="*/ 61316 w 477570"/>
                <a:gd name="connsiteY14" fmla="*/ 602351 h 602678"/>
                <a:gd name="connsiteX15" fmla="*/ -241 w 477570"/>
                <a:gd name="connsiteY15" fmla="*/ 540794 h 602678"/>
                <a:gd name="connsiteX16" fmla="*/ -241 w 477570"/>
                <a:gd name="connsiteY16" fmla="*/ 61216 h 602678"/>
                <a:gd name="connsiteX17" fmla="*/ 61316 w 477570"/>
                <a:gd name="connsiteY17" fmla="*/ -328 h 602678"/>
                <a:gd name="connsiteX18" fmla="*/ 415786 w 477570"/>
                <a:gd name="connsiteY18" fmla="*/ -328 h 602678"/>
                <a:gd name="connsiteX19" fmla="*/ 477330 w 477570"/>
                <a:gd name="connsiteY19" fmla="*/ 61216 h 602678"/>
                <a:gd name="connsiteX20" fmla="*/ 477330 w 477570"/>
                <a:gd name="connsiteY20" fmla="*/ 210568 h 602678"/>
                <a:gd name="connsiteX21" fmla="*/ 461582 w 477570"/>
                <a:gd name="connsiteY21" fmla="*/ 190616 h 60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7570" h="602678">
                  <a:moveTo>
                    <a:pt x="461582" y="190616"/>
                  </a:moveTo>
                  <a:cubicBezTo>
                    <a:pt x="456070" y="182933"/>
                    <a:pt x="450343" y="174932"/>
                    <a:pt x="444590" y="166855"/>
                  </a:cubicBezTo>
                  <a:lnTo>
                    <a:pt x="444590" y="61216"/>
                  </a:lnTo>
                  <a:cubicBezTo>
                    <a:pt x="444590" y="45341"/>
                    <a:pt x="431674" y="32413"/>
                    <a:pt x="415786" y="32413"/>
                  </a:cubicBezTo>
                  <a:lnTo>
                    <a:pt x="61316" y="32413"/>
                  </a:lnTo>
                  <a:cubicBezTo>
                    <a:pt x="45429" y="32413"/>
                    <a:pt x="32513" y="45341"/>
                    <a:pt x="32513" y="61216"/>
                  </a:cubicBezTo>
                  <a:lnTo>
                    <a:pt x="32513" y="540794"/>
                  </a:lnTo>
                  <a:cubicBezTo>
                    <a:pt x="32513" y="556681"/>
                    <a:pt x="45429" y="569597"/>
                    <a:pt x="61316" y="569597"/>
                  </a:cubicBezTo>
                  <a:lnTo>
                    <a:pt x="415786" y="569597"/>
                  </a:lnTo>
                  <a:cubicBezTo>
                    <a:pt x="431674" y="569597"/>
                    <a:pt x="444590" y="556681"/>
                    <a:pt x="444590" y="540794"/>
                  </a:cubicBezTo>
                  <a:lnTo>
                    <a:pt x="444590" y="327586"/>
                  </a:lnTo>
                  <a:cubicBezTo>
                    <a:pt x="457226" y="338597"/>
                    <a:pt x="468478" y="348224"/>
                    <a:pt x="477330" y="355526"/>
                  </a:cubicBezTo>
                  <a:lnTo>
                    <a:pt x="477330" y="540794"/>
                  </a:lnTo>
                  <a:cubicBezTo>
                    <a:pt x="477330" y="574728"/>
                    <a:pt x="449720" y="602351"/>
                    <a:pt x="415786" y="602351"/>
                  </a:cubicBezTo>
                  <a:lnTo>
                    <a:pt x="61316" y="602351"/>
                  </a:lnTo>
                  <a:cubicBezTo>
                    <a:pt x="27369" y="602351"/>
                    <a:pt x="-241" y="574728"/>
                    <a:pt x="-241" y="540794"/>
                  </a:cubicBezTo>
                  <a:lnTo>
                    <a:pt x="-241" y="61216"/>
                  </a:lnTo>
                  <a:cubicBezTo>
                    <a:pt x="-241" y="27282"/>
                    <a:pt x="27369" y="-328"/>
                    <a:pt x="61316" y="-328"/>
                  </a:cubicBezTo>
                  <a:lnTo>
                    <a:pt x="415786" y="-328"/>
                  </a:lnTo>
                  <a:cubicBezTo>
                    <a:pt x="449720" y="-328"/>
                    <a:pt x="477330" y="27282"/>
                    <a:pt x="477330" y="61216"/>
                  </a:cubicBezTo>
                  <a:lnTo>
                    <a:pt x="477330" y="210568"/>
                  </a:lnTo>
                  <a:cubicBezTo>
                    <a:pt x="471069" y="203113"/>
                    <a:pt x="465684" y="196344"/>
                    <a:pt x="461582" y="190616"/>
                  </a:cubicBezTo>
                </a:path>
              </a:pathLst>
            </a:custGeom>
            <a:solidFill>
              <a:srgbClr val="00B9F1"/>
            </a:solidFill>
            <a:ln w="12700" cap="flat">
              <a:noFill/>
              <a:prstDash val="solid"/>
              <a:miter/>
            </a:ln>
          </p:spPr>
          <p:txBody>
            <a:bodyPr rtlCol="0" anchor="ctr"/>
            <a:lstStyle/>
            <a:p>
              <a:endParaRPr lang="cs-CZ"/>
            </a:p>
          </p:txBody>
        </p:sp>
        <p:sp>
          <p:nvSpPr>
            <p:cNvPr id="56" name="Volný tvar: obrazec 55">
              <a:extLst>
                <a:ext uri="{FF2B5EF4-FFF2-40B4-BE49-F238E27FC236}">
                  <a16:creationId xmlns:a16="http://schemas.microsoft.com/office/drawing/2014/main" id="{7EB4E851-C8FA-1087-4BFA-150C3387C614}"/>
                </a:ext>
              </a:extLst>
            </p:cNvPr>
            <p:cNvSpPr/>
            <p:nvPr/>
          </p:nvSpPr>
          <p:spPr>
            <a:xfrm flipV="1">
              <a:off x="10603675" y="1516836"/>
              <a:ext cx="394804" cy="327139"/>
            </a:xfrm>
            <a:custGeom>
              <a:avLst/>
              <a:gdLst>
                <a:gd name="connsiteX0" fmla="*/ 124363 w 394804"/>
                <a:gd name="connsiteY0" fmla="*/ 123395 h 327139"/>
                <a:gd name="connsiteX1" fmla="*/ 303192 w 394804"/>
                <a:gd name="connsiteY1" fmla="*/ 278958 h 327139"/>
                <a:gd name="connsiteX2" fmla="*/ 373436 w 394804"/>
                <a:gd name="connsiteY2" fmla="*/ 326824 h 327139"/>
                <a:gd name="connsiteX3" fmla="*/ 394569 w 394804"/>
                <a:gd name="connsiteY3" fmla="*/ 298986 h 327139"/>
                <a:gd name="connsiteX4" fmla="*/ 242727 w 394804"/>
                <a:gd name="connsiteY4" fmla="*/ 136629 h 327139"/>
                <a:gd name="connsiteX5" fmla="*/ 146792 w 394804"/>
                <a:gd name="connsiteY5" fmla="*/ -315 h 327139"/>
                <a:gd name="connsiteX6" fmla="*/ 11752 w 394804"/>
                <a:gd name="connsiteY6" fmla="*/ 157495 h 327139"/>
                <a:gd name="connsiteX7" fmla="*/ -236 w 394804"/>
                <a:gd name="connsiteY7" fmla="*/ 171440 h 327139"/>
                <a:gd name="connsiteX8" fmla="*/ 34727 w 394804"/>
                <a:gd name="connsiteY8" fmla="*/ 203964 h 32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04" h="327139">
                  <a:moveTo>
                    <a:pt x="124363" y="123395"/>
                  </a:moveTo>
                  <a:cubicBezTo>
                    <a:pt x="147033" y="142204"/>
                    <a:pt x="271899" y="255336"/>
                    <a:pt x="303192" y="278958"/>
                  </a:cubicBezTo>
                  <a:cubicBezTo>
                    <a:pt x="334459" y="302593"/>
                    <a:pt x="373436" y="326824"/>
                    <a:pt x="373436" y="326824"/>
                  </a:cubicBezTo>
                  <a:lnTo>
                    <a:pt x="394569" y="298986"/>
                  </a:lnTo>
                  <a:cubicBezTo>
                    <a:pt x="394569" y="298986"/>
                    <a:pt x="277297" y="184762"/>
                    <a:pt x="242727" y="136629"/>
                  </a:cubicBezTo>
                  <a:cubicBezTo>
                    <a:pt x="208107" y="88534"/>
                    <a:pt x="148620" y="4714"/>
                    <a:pt x="146792" y="-315"/>
                  </a:cubicBezTo>
                  <a:cubicBezTo>
                    <a:pt x="127234" y="26584"/>
                    <a:pt x="19347" y="149710"/>
                    <a:pt x="11752" y="157495"/>
                  </a:cubicBezTo>
                  <a:cubicBezTo>
                    <a:pt x="4374" y="165064"/>
                    <a:pt x="-236" y="171440"/>
                    <a:pt x="-236" y="171440"/>
                  </a:cubicBezTo>
                  <a:lnTo>
                    <a:pt x="34727" y="203964"/>
                  </a:lnTo>
                  <a:close/>
                </a:path>
              </a:pathLst>
            </a:custGeom>
            <a:solidFill>
              <a:srgbClr val="00B9F1"/>
            </a:solidFill>
            <a:ln w="12700" cap="flat">
              <a:noFill/>
              <a:prstDash val="solid"/>
              <a:miter/>
            </a:ln>
          </p:spPr>
          <p:txBody>
            <a:bodyPr rtlCol="0" anchor="ctr"/>
            <a:lstStyle/>
            <a:p>
              <a:endParaRPr lang="cs-CZ"/>
            </a:p>
          </p:txBody>
        </p:sp>
      </p:grpSp>
      <p:grpSp>
        <p:nvGrpSpPr>
          <p:cNvPr id="70" name="Skupina 69">
            <a:extLst>
              <a:ext uri="{FF2B5EF4-FFF2-40B4-BE49-F238E27FC236}">
                <a16:creationId xmlns:a16="http://schemas.microsoft.com/office/drawing/2014/main" id="{25BB2F4D-E462-F3A9-6897-D93B21EED077}"/>
              </a:ext>
            </a:extLst>
          </p:cNvPr>
          <p:cNvGrpSpPr/>
          <p:nvPr/>
        </p:nvGrpSpPr>
        <p:grpSpPr>
          <a:xfrm>
            <a:off x="10926267" y="3724720"/>
            <a:ext cx="613092" cy="658215"/>
            <a:chOff x="12524247" y="1303397"/>
            <a:chExt cx="613092" cy="658215"/>
          </a:xfrm>
        </p:grpSpPr>
        <p:sp>
          <p:nvSpPr>
            <p:cNvPr id="57" name="Volný tvar: obrazec 56">
              <a:extLst>
                <a:ext uri="{FF2B5EF4-FFF2-40B4-BE49-F238E27FC236}">
                  <a16:creationId xmlns:a16="http://schemas.microsoft.com/office/drawing/2014/main" id="{2E823ED6-ED7A-C92D-10AE-200C9018C537}"/>
                </a:ext>
              </a:extLst>
            </p:cNvPr>
            <p:cNvSpPr/>
            <p:nvPr/>
          </p:nvSpPr>
          <p:spPr>
            <a:xfrm flipV="1">
              <a:off x="12542311" y="1324190"/>
              <a:ext cx="235127" cy="500469"/>
            </a:xfrm>
            <a:custGeom>
              <a:avLst/>
              <a:gdLst>
                <a:gd name="connsiteX0" fmla="*/ 117377 w 235127"/>
                <a:gd name="connsiteY0" fmla="*/ -335 h 500469"/>
                <a:gd name="connsiteX1" fmla="*/ -188 w 235127"/>
                <a:gd name="connsiteY1" fmla="*/ 249906 h 500469"/>
                <a:gd name="connsiteX2" fmla="*/ 117377 w 235127"/>
                <a:gd name="connsiteY2" fmla="*/ 500134 h 500469"/>
                <a:gd name="connsiteX3" fmla="*/ 234940 w 235127"/>
                <a:gd name="connsiteY3" fmla="*/ 249906 h 500469"/>
                <a:gd name="connsiteX4" fmla="*/ 117377 w 235127"/>
                <a:gd name="connsiteY4" fmla="*/ -335 h 500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 h="500469">
                  <a:moveTo>
                    <a:pt x="117377" y="-335"/>
                  </a:moveTo>
                  <a:cubicBezTo>
                    <a:pt x="52454" y="-335"/>
                    <a:pt x="-188" y="111705"/>
                    <a:pt x="-188" y="249906"/>
                  </a:cubicBezTo>
                  <a:cubicBezTo>
                    <a:pt x="-188" y="388095"/>
                    <a:pt x="52454" y="500134"/>
                    <a:pt x="117377" y="500134"/>
                  </a:cubicBezTo>
                  <a:cubicBezTo>
                    <a:pt x="182299" y="500134"/>
                    <a:pt x="234940" y="388095"/>
                    <a:pt x="234940" y="249906"/>
                  </a:cubicBezTo>
                  <a:cubicBezTo>
                    <a:pt x="234940" y="111705"/>
                    <a:pt x="182299" y="-335"/>
                    <a:pt x="117377" y="-335"/>
                  </a:cubicBezTo>
                </a:path>
              </a:pathLst>
            </a:custGeom>
            <a:solidFill>
              <a:srgbClr val="FFFFFF"/>
            </a:solidFill>
            <a:ln w="12700" cap="flat">
              <a:noFill/>
              <a:prstDash val="solid"/>
              <a:miter/>
            </a:ln>
          </p:spPr>
          <p:txBody>
            <a:bodyPr rtlCol="0" anchor="ctr"/>
            <a:lstStyle/>
            <a:p>
              <a:endParaRPr lang="cs-CZ"/>
            </a:p>
          </p:txBody>
        </p:sp>
        <p:sp>
          <p:nvSpPr>
            <p:cNvPr id="58" name="Volný tvar: obrazec 57">
              <a:extLst>
                <a:ext uri="{FF2B5EF4-FFF2-40B4-BE49-F238E27FC236}">
                  <a16:creationId xmlns:a16="http://schemas.microsoft.com/office/drawing/2014/main" id="{B2558FB3-70C5-8D92-FB53-9E8D1F4F9B2D}"/>
                </a:ext>
              </a:extLst>
            </p:cNvPr>
            <p:cNvSpPr/>
            <p:nvPr/>
          </p:nvSpPr>
          <p:spPr>
            <a:xfrm flipV="1">
              <a:off x="12524247" y="1303397"/>
              <a:ext cx="613092" cy="658215"/>
            </a:xfrm>
            <a:custGeom>
              <a:avLst/>
              <a:gdLst>
                <a:gd name="connsiteX0" fmla="*/ 141650 w 613092"/>
                <a:gd name="connsiteY0" fmla="*/ 657891 h 658215"/>
                <a:gd name="connsiteX1" fmla="*/ 164752 w 613092"/>
                <a:gd name="connsiteY1" fmla="*/ 654297 h 658215"/>
                <a:gd name="connsiteX2" fmla="*/ 189720 w 613092"/>
                <a:gd name="connsiteY2" fmla="*/ 642041 h 658215"/>
                <a:gd name="connsiteX3" fmla="*/ 205163 w 613092"/>
                <a:gd name="connsiteY3" fmla="*/ 629469 h 658215"/>
                <a:gd name="connsiteX4" fmla="*/ 210281 w 613092"/>
                <a:gd name="connsiteY4" fmla="*/ 624719 h 658215"/>
                <a:gd name="connsiteX5" fmla="*/ 361830 w 613092"/>
                <a:gd name="connsiteY5" fmla="*/ 524058 h 658215"/>
                <a:gd name="connsiteX6" fmla="*/ 429889 w 613092"/>
                <a:gd name="connsiteY6" fmla="*/ 524058 h 658215"/>
                <a:gd name="connsiteX7" fmla="*/ 429699 w 613092"/>
                <a:gd name="connsiteY7" fmla="*/ 523677 h 658215"/>
                <a:gd name="connsiteX8" fmla="*/ 533598 w 613092"/>
                <a:gd name="connsiteY8" fmla="*/ 523677 h 658215"/>
                <a:gd name="connsiteX9" fmla="*/ 612909 w 613092"/>
                <a:gd name="connsiteY9" fmla="*/ 444379 h 658215"/>
                <a:gd name="connsiteX10" fmla="*/ 612909 w 613092"/>
                <a:gd name="connsiteY10" fmla="*/ 334574 h 658215"/>
                <a:gd name="connsiteX11" fmla="*/ 533598 w 613092"/>
                <a:gd name="connsiteY11" fmla="*/ 255263 h 658215"/>
                <a:gd name="connsiteX12" fmla="*/ 503715 w 613092"/>
                <a:gd name="connsiteY12" fmla="*/ 255263 h 658215"/>
                <a:gd name="connsiteX13" fmla="*/ 497504 w 613092"/>
                <a:gd name="connsiteY13" fmla="*/ 205809 h 658215"/>
                <a:gd name="connsiteX14" fmla="*/ 498965 w 613092"/>
                <a:gd name="connsiteY14" fmla="*/ 205631 h 658215"/>
                <a:gd name="connsiteX15" fmla="*/ 515602 w 613092"/>
                <a:gd name="connsiteY15" fmla="*/ 184232 h 658215"/>
                <a:gd name="connsiteX16" fmla="*/ 494545 w 613092"/>
                <a:gd name="connsiteY16" fmla="*/ 16452 h 658215"/>
                <a:gd name="connsiteX17" fmla="*/ 473146 w 613092"/>
                <a:gd name="connsiteY17" fmla="*/ -172 h 658215"/>
                <a:gd name="connsiteX18" fmla="*/ 382455 w 613092"/>
                <a:gd name="connsiteY18" fmla="*/ 11207 h 658215"/>
                <a:gd name="connsiteX19" fmla="*/ 365818 w 613092"/>
                <a:gd name="connsiteY19" fmla="*/ 32606 h 658215"/>
                <a:gd name="connsiteX20" fmla="*/ 386875 w 613092"/>
                <a:gd name="connsiteY20" fmla="*/ 200373 h 658215"/>
                <a:gd name="connsiteX21" fmla="*/ 408274 w 613092"/>
                <a:gd name="connsiteY21" fmla="*/ 217011 h 658215"/>
                <a:gd name="connsiteX22" fmla="*/ 409735 w 613092"/>
                <a:gd name="connsiteY22" fmla="*/ 216820 h 658215"/>
                <a:gd name="connsiteX23" fmla="*/ 414561 w 613092"/>
                <a:gd name="connsiteY23" fmla="*/ 255212 h 658215"/>
                <a:gd name="connsiteX24" fmla="*/ 361830 w 613092"/>
                <a:gd name="connsiteY24" fmla="*/ 255212 h 658215"/>
                <a:gd name="connsiteX25" fmla="*/ 361589 w 613092"/>
                <a:gd name="connsiteY25" fmla="*/ 255263 h 658215"/>
                <a:gd name="connsiteX26" fmla="*/ 356242 w 613092"/>
                <a:gd name="connsiteY26" fmla="*/ 255263 h 658215"/>
                <a:gd name="connsiteX27" fmla="*/ 210281 w 613092"/>
                <a:gd name="connsiteY27" fmla="*/ 154565 h 658215"/>
                <a:gd name="connsiteX28" fmla="*/ 210230 w 613092"/>
                <a:gd name="connsiteY28" fmla="*/ 154514 h 658215"/>
                <a:gd name="connsiteX29" fmla="*/ 182417 w 613092"/>
                <a:gd name="connsiteY29" fmla="*/ 132365 h 658215"/>
                <a:gd name="connsiteX30" fmla="*/ 168740 w 613092"/>
                <a:gd name="connsiteY30" fmla="*/ 126002 h 658215"/>
                <a:gd name="connsiteX31" fmla="*/ 141650 w 613092"/>
                <a:gd name="connsiteY31" fmla="*/ 121062 h 658215"/>
                <a:gd name="connsiteX32" fmla="*/ -183 w 613092"/>
                <a:gd name="connsiteY32" fmla="*/ 389477 h 658215"/>
                <a:gd name="connsiteX33" fmla="*/ 141650 w 613092"/>
                <a:gd name="connsiteY33" fmla="*/ 657891 h 658215"/>
                <a:gd name="connsiteX34" fmla="*/ 129611 w 613092"/>
                <a:gd name="connsiteY34" fmla="*/ 157664 h 658215"/>
                <a:gd name="connsiteX35" fmla="*/ 224556 w 613092"/>
                <a:gd name="connsiteY35" fmla="*/ 297478 h 658215"/>
                <a:gd name="connsiteX36" fmla="*/ 200566 w 613092"/>
                <a:gd name="connsiteY36" fmla="*/ 285768 h 658215"/>
                <a:gd name="connsiteX37" fmla="*/ 149690 w 613092"/>
                <a:gd name="connsiteY37" fmla="*/ 384905 h 658215"/>
                <a:gd name="connsiteX38" fmla="*/ 200566 w 613092"/>
                <a:gd name="connsiteY38" fmla="*/ 484028 h 658215"/>
                <a:gd name="connsiteX39" fmla="*/ 225229 w 613092"/>
                <a:gd name="connsiteY39" fmla="*/ 471582 h 658215"/>
                <a:gd name="connsiteX40" fmla="*/ 129611 w 613092"/>
                <a:gd name="connsiteY40" fmla="*/ 615194 h 658215"/>
                <a:gd name="connsiteX41" fmla="*/ 26588 w 613092"/>
                <a:gd name="connsiteY41" fmla="*/ 386429 h 658215"/>
                <a:gd name="connsiteX42" fmla="*/ 129611 w 613092"/>
                <a:gd name="connsiteY42" fmla="*/ 157664 h 6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13092" h="658215">
                  <a:moveTo>
                    <a:pt x="141650" y="657891"/>
                  </a:moveTo>
                  <a:cubicBezTo>
                    <a:pt x="149524" y="657891"/>
                    <a:pt x="157233" y="656621"/>
                    <a:pt x="164752" y="654297"/>
                  </a:cubicBezTo>
                  <a:cubicBezTo>
                    <a:pt x="171800" y="652900"/>
                    <a:pt x="180081" y="648963"/>
                    <a:pt x="189720" y="642041"/>
                  </a:cubicBezTo>
                  <a:cubicBezTo>
                    <a:pt x="195029" y="638435"/>
                    <a:pt x="200172" y="634205"/>
                    <a:pt x="205163" y="629469"/>
                  </a:cubicBezTo>
                  <a:cubicBezTo>
                    <a:pt x="206840" y="627945"/>
                    <a:pt x="208529" y="626395"/>
                    <a:pt x="210281" y="624719"/>
                  </a:cubicBezTo>
                  <a:cubicBezTo>
                    <a:pt x="325724" y="514254"/>
                    <a:pt x="361830" y="524058"/>
                    <a:pt x="361830" y="524058"/>
                  </a:cubicBezTo>
                  <a:lnTo>
                    <a:pt x="429889" y="524058"/>
                  </a:lnTo>
                  <a:lnTo>
                    <a:pt x="429699" y="523677"/>
                  </a:lnTo>
                  <a:lnTo>
                    <a:pt x="533598" y="523677"/>
                  </a:lnTo>
                  <a:cubicBezTo>
                    <a:pt x="577400" y="523677"/>
                    <a:pt x="612909" y="488181"/>
                    <a:pt x="612909" y="444379"/>
                  </a:cubicBezTo>
                  <a:lnTo>
                    <a:pt x="612909" y="334574"/>
                  </a:lnTo>
                  <a:cubicBezTo>
                    <a:pt x="612909" y="290772"/>
                    <a:pt x="577400" y="255263"/>
                    <a:pt x="533598" y="255263"/>
                  </a:cubicBezTo>
                  <a:lnTo>
                    <a:pt x="503715" y="255263"/>
                  </a:lnTo>
                  <a:lnTo>
                    <a:pt x="497504" y="205809"/>
                  </a:lnTo>
                  <a:lnTo>
                    <a:pt x="498965" y="205631"/>
                  </a:lnTo>
                  <a:cubicBezTo>
                    <a:pt x="509468" y="204311"/>
                    <a:pt x="516910" y="194735"/>
                    <a:pt x="515602" y="184232"/>
                  </a:cubicBezTo>
                  <a:lnTo>
                    <a:pt x="494545" y="16452"/>
                  </a:lnTo>
                  <a:cubicBezTo>
                    <a:pt x="493224" y="5949"/>
                    <a:pt x="483649" y="-1493"/>
                    <a:pt x="473146" y="-172"/>
                  </a:cubicBezTo>
                  <a:lnTo>
                    <a:pt x="382455" y="11207"/>
                  </a:lnTo>
                  <a:cubicBezTo>
                    <a:pt x="371952" y="12528"/>
                    <a:pt x="364510" y="22104"/>
                    <a:pt x="365818" y="32606"/>
                  </a:cubicBezTo>
                  <a:lnTo>
                    <a:pt x="386875" y="200373"/>
                  </a:lnTo>
                  <a:cubicBezTo>
                    <a:pt x="388195" y="210877"/>
                    <a:pt x="397771" y="218319"/>
                    <a:pt x="408274" y="217011"/>
                  </a:cubicBezTo>
                  <a:lnTo>
                    <a:pt x="409735" y="216820"/>
                  </a:lnTo>
                  <a:lnTo>
                    <a:pt x="414561" y="255212"/>
                  </a:lnTo>
                  <a:lnTo>
                    <a:pt x="361830" y="255212"/>
                  </a:lnTo>
                  <a:cubicBezTo>
                    <a:pt x="361830" y="255212"/>
                    <a:pt x="361741" y="255237"/>
                    <a:pt x="361589" y="255263"/>
                  </a:cubicBezTo>
                  <a:lnTo>
                    <a:pt x="356242" y="255263"/>
                  </a:lnTo>
                  <a:cubicBezTo>
                    <a:pt x="342323" y="253777"/>
                    <a:pt x="300566" y="240950"/>
                    <a:pt x="210281" y="154565"/>
                  </a:cubicBezTo>
                  <a:cubicBezTo>
                    <a:pt x="210268" y="154552"/>
                    <a:pt x="210256" y="154539"/>
                    <a:pt x="210230" y="154514"/>
                  </a:cubicBezTo>
                  <a:cubicBezTo>
                    <a:pt x="201480" y="145357"/>
                    <a:pt x="192171" y="137902"/>
                    <a:pt x="182417" y="132365"/>
                  </a:cubicBezTo>
                  <a:cubicBezTo>
                    <a:pt x="177452" y="129380"/>
                    <a:pt x="172905" y="127298"/>
                    <a:pt x="168740" y="126002"/>
                  </a:cubicBezTo>
                  <a:cubicBezTo>
                    <a:pt x="159964" y="122789"/>
                    <a:pt x="150922" y="121062"/>
                    <a:pt x="141650" y="121062"/>
                  </a:cubicBezTo>
                  <a:cubicBezTo>
                    <a:pt x="63317" y="121062"/>
                    <a:pt x="-183" y="241229"/>
                    <a:pt x="-183" y="389477"/>
                  </a:cubicBezTo>
                  <a:cubicBezTo>
                    <a:pt x="-183" y="537724"/>
                    <a:pt x="63317" y="657891"/>
                    <a:pt x="141650" y="657891"/>
                  </a:cubicBezTo>
                  <a:moveTo>
                    <a:pt x="129611" y="157664"/>
                  </a:moveTo>
                  <a:cubicBezTo>
                    <a:pt x="172308" y="157664"/>
                    <a:pt x="208922" y="215321"/>
                    <a:pt x="224556" y="297478"/>
                  </a:cubicBezTo>
                  <a:cubicBezTo>
                    <a:pt x="217406" y="290023"/>
                    <a:pt x="209253" y="285768"/>
                    <a:pt x="200566" y="285768"/>
                  </a:cubicBezTo>
                  <a:cubicBezTo>
                    <a:pt x="172473" y="285768"/>
                    <a:pt x="149690" y="330155"/>
                    <a:pt x="149690" y="384905"/>
                  </a:cubicBezTo>
                  <a:cubicBezTo>
                    <a:pt x="149690" y="439654"/>
                    <a:pt x="172473" y="484028"/>
                    <a:pt x="200566" y="484028"/>
                  </a:cubicBezTo>
                  <a:cubicBezTo>
                    <a:pt x="209519" y="484028"/>
                    <a:pt x="217927" y="479494"/>
                    <a:pt x="225229" y="471582"/>
                  </a:cubicBezTo>
                  <a:cubicBezTo>
                    <a:pt x="210015" y="555745"/>
                    <a:pt x="172943" y="615194"/>
                    <a:pt x="129611" y="615194"/>
                  </a:cubicBezTo>
                  <a:cubicBezTo>
                    <a:pt x="72715" y="615194"/>
                    <a:pt x="26588" y="512768"/>
                    <a:pt x="26588" y="386429"/>
                  </a:cubicBezTo>
                  <a:cubicBezTo>
                    <a:pt x="26588" y="260089"/>
                    <a:pt x="72715" y="157664"/>
                    <a:pt x="129611" y="157664"/>
                  </a:cubicBezTo>
                </a:path>
              </a:pathLst>
            </a:custGeom>
            <a:solidFill>
              <a:srgbClr val="00B9F1"/>
            </a:solidFill>
            <a:ln w="12700" cap="flat">
              <a:noFill/>
              <a:prstDash val="solid"/>
              <a:miter/>
            </a:ln>
          </p:spPr>
          <p:txBody>
            <a:bodyPr rtlCol="0" anchor="ctr"/>
            <a:lstStyle/>
            <a:p>
              <a:endParaRPr lang="cs-CZ"/>
            </a:p>
          </p:txBody>
        </p:sp>
      </p:grpSp>
      <p:grpSp>
        <p:nvGrpSpPr>
          <p:cNvPr id="3" name="Skupina 2">
            <a:extLst>
              <a:ext uri="{FF2B5EF4-FFF2-40B4-BE49-F238E27FC236}">
                <a16:creationId xmlns:a16="http://schemas.microsoft.com/office/drawing/2014/main" id="{48B45182-8D0C-FAD2-A633-7E590962CD8D}"/>
              </a:ext>
            </a:extLst>
          </p:cNvPr>
          <p:cNvGrpSpPr/>
          <p:nvPr/>
        </p:nvGrpSpPr>
        <p:grpSpPr>
          <a:xfrm>
            <a:off x="7244752" y="3704110"/>
            <a:ext cx="641342" cy="747880"/>
            <a:chOff x="7244752" y="3704110"/>
            <a:chExt cx="641342" cy="747880"/>
          </a:xfrm>
        </p:grpSpPr>
        <p:sp>
          <p:nvSpPr>
            <p:cNvPr id="74" name="Obdélník 73">
              <a:extLst>
                <a:ext uri="{FF2B5EF4-FFF2-40B4-BE49-F238E27FC236}">
                  <a16:creationId xmlns:a16="http://schemas.microsoft.com/office/drawing/2014/main" id="{49AB8D87-4C0C-A2E1-0682-5F48F5D09F38}"/>
                </a:ext>
              </a:extLst>
            </p:cNvPr>
            <p:cNvSpPr/>
            <p:nvPr/>
          </p:nvSpPr>
          <p:spPr>
            <a:xfrm>
              <a:off x="7643525" y="3792132"/>
              <a:ext cx="189101" cy="37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5" name="Obdélník 74">
              <a:extLst>
                <a:ext uri="{FF2B5EF4-FFF2-40B4-BE49-F238E27FC236}">
                  <a16:creationId xmlns:a16="http://schemas.microsoft.com/office/drawing/2014/main" id="{DCB05FCA-954A-49B3-519F-9CA2C72E9E65}"/>
                </a:ext>
              </a:extLst>
            </p:cNvPr>
            <p:cNvSpPr/>
            <p:nvPr/>
          </p:nvSpPr>
          <p:spPr>
            <a:xfrm>
              <a:off x="7688570" y="3878670"/>
              <a:ext cx="189101" cy="390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71" name="Skupina 70">
              <a:extLst>
                <a:ext uri="{FF2B5EF4-FFF2-40B4-BE49-F238E27FC236}">
                  <a16:creationId xmlns:a16="http://schemas.microsoft.com/office/drawing/2014/main" id="{608C580D-54D1-00A3-A3D8-B8E683978760}"/>
                </a:ext>
              </a:extLst>
            </p:cNvPr>
            <p:cNvGrpSpPr/>
            <p:nvPr/>
          </p:nvGrpSpPr>
          <p:grpSpPr>
            <a:xfrm>
              <a:off x="7244752" y="3704110"/>
              <a:ext cx="641342" cy="747880"/>
              <a:chOff x="11387469" y="1282787"/>
              <a:chExt cx="641342" cy="747880"/>
            </a:xfrm>
          </p:grpSpPr>
          <p:sp>
            <p:nvSpPr>
              <p:cNvPr id="59" name="Volný tvar: obrazec 58">
                <a:extLst>
                  <a:ext uri="{FF2B5EF4-FFF2-40B4-BE49-F238E27FC236}">
                    <a16:creationId xmlns:a16="http://schemas.microsoft.com/office/drawing/2014/main" id="{AE433B8D-4033-A914-3573-C2ED97FB1A1F}"/>
                  </a:ext>
                </a:extLst>
              </p:cNvPr>
              <p:cNvSpPr/>
              <p:nvPr/>
            </p:nvSpPr>
            <p:spPr>
              <a:xfrm flipV="1">
                <a:off x="11420389" y="1315926"/>
                <a:ext cx="429158" cy="433704"/>
              </a:xfrm>
              <a:custGeom>
                <a:avLst/>
                <a:gdLst>
                  <a:gd name="connsiteX0" fmla="*/ 214365 w 429158"/>
                  <a:gd name="connsiteY0" fmla="*/ -342 h 433704"/>
                  <a:gd name="connsiteX1" fmla="*/ 428944 w 429158"/>
                  <a:gd name="connsiteY1" fmla="*/ 216510 h 433704"/>
                  <a:gd name="connsiteX2" fmla="*/ 214365 w 429158"/>
                  <a:gd name="connsiteY2" fmla="*/ 433363 h 433704"/>
                  <a:gd name="connsiteX3" fmla="*/ -215 w 429158"/>
                  <a:gd name="connsiteY3" fmla="*/ 216510 h 433704"/>
                  <a:gd name="connsiteX4" fmla="*/ 214365 w 429158"/>
                  <a:gd name="connsiteY4" fmla="*/ -342 h 433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158" h="433704">
                    <a:moveTo>
                      <a:pt x="214365" y="-342"/>
                    </a:moveTo>
                    <a:cubicBezTo>
                      <a:pt x="332868" y="-342"/>
                      <a:pt x="428944" y="96749"/>
                      <a:pt x="428944" y="216510"/>
                    </a:cubicBezTo>
                    <a:cubicBezTo>
                      <a:pt x="428944" y="336271"/>
                      <a:pt x="332868" y="433363"/>
                      <a:pt x="214365" y="433363"/>
                    </a:cubicBezTo>
                    <a:cubicBezTo>
                      <a:pt x="95861" y="433363"/>
                      <a:pt x="-215" y="336271"/>
                      <a:pt x="-215" y="216510"/>
                    </a:cubicBezTo>
                    <a:cubicBezTo>
                      <a:pt x="-215" y="96749"/>
                      <a:pt x="95861" y="-342"/>
                      <a:pt x="214365" y="-342"/>
                    </a:cubicBezTo>
                  </a:path>
                </a:pathLst>
              </a:custGeom>
              <a:solidFill>
                <a:srgbClr val="FFFFFF"/>
              </a:solidFill>
              <a:ln w="12700" cap="flat">
                <a:noFill/>
                <a:prstDash val="solid"/>
                <a:miter/>
              </a:ln>
            </p:spPr>
            <p:txBody>
              <a:bodyPr rtlCol="0" anchor="ctr"/>
              <a:lstStyle/>
              <a:p>
                <a:endParaRPr lang="cs-CZ"/>
              </a:p>
            </p:txBody>
          </p:sp>
          <p:sp>
            <p:nvSpPr>
              <p:cNvPr id="60" name="Volný tvar: obrazec 59">
                <a:extLst>
                  <a:ext uri="{FF2B5EF4-FFF2-40B4-BE49-F238E27FC236}">
                    <a16:creationId xmlns:a16="http://schemas.microsoft.com/office/drawing/2014/main" id="{50F7E69C-2F1E-6370-9E13-95EA7A1FD4E3}"/>
                  </a:ext>
                </a:extLst>
              </p:cNvPr>
              <p:cNvSpPr/>
              <p:nvPr/>
            </p:nvSpPr>
            <p:spPr>
              <a:xfrm flipV="1">
                <a:off x="11420389" y="1315926"/>
                <a:ext cx="429158" cy="433704"/>
              </a:xfrm>
              <a:custGeom>
                <a:avLst/>
                <a:gdLst>
                  <a:gd name="connsiteX0" fmla="*/ 214365 w 429158"/>
                  <a:gd name="connsiteY0" fmla="*/ -342 h 433704"/>
                  <a:gd name="connsiteX1" fmla="*/ 428944 w 429158"/>
                  <a:gd name="connsiteY1" fmla="*/ 216510 h 433704"/>
                  <a:gd name="connsiteX2" fmla="*/ 214365 w 429158"/>
                  <a:gd name="connsiteY2" fmla="*/ 433363 h 433704"/>
                  <a:gd name="connsiteX3" fmla="*/ -215 w 429158"/>
                  <a:gd name="connsiteY3" fmla="*/ 216510 h 433704"/>
                  <a:gd name="connsiteX4" fmla="*/ 214365 w 429158"/>
                  <a:gd name="connsiteY4" fmla="*/ -342 h 433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158" h="433704">
                    <a:moveTo>
                      <a:pt x="214365" y="-342"/>
                    </a:moveTo>
                    <a:cubicBezTo>
                      <a:pt x="332868" y="-342"/>
                      <a:pt x="428944" y="96749"/>
                      <a:pt x="428944" y="216510"/>
                    </a:cubicBezTo>
                    <a:cubicBezTo>
                      <a:pt x="428944" y="336271"/>
                      <a:pt x="332868" y="433363"/>
                      <a:pt x="214365" y="433363"/>
                    </a:cubicBezTo>
                    <a:cubicBezTo>
                      <a:pt x="95861" y="433363"/>
                      <a:pt x="-215" y="336271"/>
                      <a:pt x="-215" y="216510"/>
                    </a:cubicBezTo>
                    <a:cubicBezTo>
                      <a:pt x="-215" y="96749"/>
                      <a:pt x="95861" y="-342"/>
                      <a:pt x="214365" y="-342"/>
                    </a:cubicBezTo>
                    <a:close/>
                  </a:path>
                </a:pathLst>
              </a:custGeom>
              <a:noFill/>
              <a:ln w="12700" cap="flat">
                <a:solidFill>
                  <a:srgbClr val="000000"/>
                </a:solidFill>
                <a:prstDash val="solid"/>
                <a:miter/>
              </a:ln>
            </p:spPr>
            <p:txBody>
              <a:bodyPr rtlCol="0" anchor="ctr"/>
              <a:lstStyle/>
              <a:p>
                <a:endParaRPr lang="cs-CZ"/>
              </a:p>
            </p:txBody>
          </p:sp>
          <p:sp>
            <p:nvSpPr>
              <p:cNvPr id="61" name="Volný tvar: obrazec 60">
                <a:extLst>
                  <a:ext uri="{FF2B5EF4-FFF2-40B4-BE49-F238E27FC236}">
                    <a16:creationId xmlns:a16="http://schemas.microsoft.com/office/drawing/2014/main" id="{F3E3B22F-7FC6-0CDB-4510-743DACA22553}"/>
                  </a:ext>
                </a:extLst>
              </p:cNvPr>
              <p:cNvSpPr/>
              <p:nvPr/>
            </p:nvSpPr>
            <p:spPr>
              <a:xfrm flipV="1">
                <a:off x="11387469" y="1282787"/>
                <a:ext cx="502745" cy="502745"/>
              </a:xfrm>
              <a:custGeom>
                <a:avLst/>
                <a:gdLst>
                  <a:gd name="connsiteX0" fmla="*/ 438172 w 502745"/>
                  <a:gd name="connsiteY0" fmla="*/ 82889 h 502745"/>
                  <a:gd name="connsiteX1" fmla="*/ 83017 w 502745"/>
                  <a:gd name="connsiteY1" fmla="*/ 64017 h 502745"/>
                  <a:gd name="connsiteX2" fmla="*/ 64145 w 502745"/>
                  <a:gd name="connsiteY2" fmla="*/ 419172 h 502745"/>
                  <a:gd name="connsiteX3" fmla="*/ 419300 w 502745"/>
                  <a:gd name="connsiteY3" fmla="*/ 438044 h 502745"/>
                  <a:gd name="connsiteX4" fmla="*/ 438172 w 502745"/>
                  <a:gd name="connsiteY4" fmla="*/ 82889 h 502745"/>
                  <a:gd name="connsiteX5" fmla="*/ 100937 w 502745"/>
                  <a:gd name="connsiteY5" fmla="*/ 386101 h 502745"/>
                  <a:gd name="connsiteX6" fmla="*/ 116088 w 502745"/>
                  <a:gd name="connsiteY6" fmla="*/ 100809 h 502745"/>
                  <a:gd name="connsiteX7" fmla="*/ 401380 w 502745"/>
                  <a:gd name="connsiteY7" fmla="*/ 115960 h 502745"/>
                  <a:gd name="connsiteX8" fmla="*/ 386229 w 502745"/>
                  <a:gd name="connsiteY8" fmla="*/ 401253 h 502745"/>
                  <a:gd name="connsiteX9" fmla="*/ 100937 w 502745"/>
                  <a:gd name="connsiteY9" fmla="*/ 386101 h 50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745" h="502745">
                    <a:moveTo>
                      <a:pt x="438172" y="82889"/>
                    </a:moveTo>
                    <a:cubicBezTo>
                      <a:pt x="345462" y="-20235"/>
                      <a:pt x="186128" y="-28693"/>
                      <a:pt x="83017" y="64017"/>
                    </a:cubicBezTo>
                    <a:cubicBezTo>
                      <a:pt x="-20107" y="156739"/>
                      <a:pt x="-28566" y="316061"/>
                      <a:pt x="64145" y="419172"/>
                    </a:cubicBezTo>
                    <a:cubicBezTo>
                      <a:pt x="156855" y="522296"/>
                      <a:pt x="316189" y="530755"/>
                      <a:pt x="419300" y="438044"/>
                    </a:cubicBezTo>
                    <a:cubicBezTo>
                      <a:pt x="522424" y="345335"/>
                      <a:pt x="530882" y="186000"/>
                      <a:pt x="438172" y="82889"/>
                    </a:cubicBezTo>
                    <a:moveTo>
                      <a:pt x="100937" y="386101"/>
                    </a:moveTo>
                    <a:cubicBezTo>
                      <a:pt x="26464" y="303272"/>
                      <a:pt x="33258" y="175282"/>
                      <a:pt x="116088" y="100809"/>
                    </a:cubicBezTo>
                    <a:cubicBezTo>
                      <a:pt x="198917" y="26336"/>
                      <a:pt x="326908" y="33130"/>
                      <a:pt x="401380" y="115960"/>
                    </a:cubicBezTo>
                    <a:cubicBezTo>
                      <a:pt x="475853" y="198789"/>
                      <a:pt x="469059" y="326780"/>
                      <a:pt x="386229" y="401253"/>
                    </a:cubicBezTo>
                    <a:cubicBezTo>
                      <a:pt x="303400" y="475725"/>
                      <a:pt x="175409" y="468931"/>
                      <a:pt x="100937" y="386101"/>
                    </a:cubicBezTo>
                  </a:path>
                </a:pathLst>
              </a:custGeom>
              <a:solidFill>
                <a:srgbClr val="00B9F1"/>
              </a:solidFill>
              <a:ln w="12700" cap="flat">
                <a:noFill/>
                <a:prstDash val="solid"/>
                <a:miter/>
              </a:ln>
            </p:spPr>
            <p:txBody>
              <a:bodyPr rtlCol="0" anchor="ctr"/>
              <a:lstStyle/>
              <a:p>
                <a:endParaRPr lang="cs-CZ"/>
              </a:p>
            </p:txBody>
          </p:sp>
          <p:sp>
            <p:nvSpPr>
              <p:cNvPr id="62" name="Volný tvar: obrazec 61">
                <a:extLst>
                  <a:ext uri="{FF2B5EF4-FFF2-40B4-BE49-F238E27FC236}">
                    <a16:creationId xmlns:a16="http://schemas.microsoft.com/office/drawing/2014/main" id="{89BBD919-FBFC-32EF-AC84-4DCB9C9EC644}"/>
                  </a:ext>
                </a:extLst>
              </p:cNvPr>
              <p:cNvSpPr/>
              <p:nvPr/>
            </p:nvSpPr>
            <p:spPr>
              <a:xfrm flipV="1">
                <a:off x="11770811" y="1711284"/>
                <a:ext cx="228555" cy="288107"/>
              </a:xfrm>
              <a:custGeom>
                <a:avLst/>
                <a:gdLst>
                  <a:gd name="connsiteX0" fmla="*/ 222025 w 228555"/>
                  <a:gd name="connsiteY0" fmla="*/ 7925 h 288107"/>
                  <a:gd name="connsiteX1" fmla="*/ 218457 w 228555"/>
                  <a:gd name="connsiteY1" fmla="*/ 4674 h 288107"/>
                  <a:gd name="connsiteX2" fmla="*/ 183824 w 228555"/>
                  <a:gd name="connsiteY2" fmla="*/ 9601 h 288107"/>
                  <a:gd name="connsiteX3" fmla="*/ 4741 w 228555"/>
                  <a:gd name="connsiteY3" fmla="*/ 248247 h 288107"/>
                  <a:gd name="connsiteX4" fmla="*/ 9669 w 228555"/>
                  <a:gd name="connsiteY4" fmla="*/ 282867 h 288107"/>
                  <a:gd name="connsiteX5" fmla="*/ 44315 w 228555"/>
                  <a:gd name="connsiteY5" fmla="*/ 277940 h 288107"/>
                  <a:gd name="connsiteX6" fmla="*/ 223397 w 228555"/>
                  <a:gd name="connsiteY6" fmla="*/ 39306 h 288107"/>
                  <a:gd name="connsiteX7" fmla="*/ 222025 w 228555"/>
                  <a:gd name="connsiteY7" fmla="*/ 7925 h 28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555" h="288107">
                    <a:moveTo>
                      <a:pt x="222025" y="7925"/>
                    </a:moveTo>
                    <a:cubicBezTo>
                      <a:pt x="220972" y="6757"/>
                      <a:pt x="219765" y="5664"/>
                      <a:pt x="218457" y="4674"/>
                    </a:cubicBezTo>
                    <a:cubicBezTo>
                      <a:pt x="207535" y="-3530"/>
                      <a:pt x="192028" y="-1320"/>
                      <a:pt x="183824" y="9601"/>
                    </a:cubicBezTo>
                    <a:lnTo>
                      <a:pt x="4741" y="248247"/>
                    </a:lnTo>
                    <a:cubicBezTo>
                      <a:pt x="-3463" y="259156"/>
                      <a:pt x="-1228" y="274625"/>
                      <a:pt x="9669" y="282867"/>
                    </a:cubicBezTo>
                    <a:cubicBezTo>
                      <a:pt x="20604" y="291071"/>
                      <a:pt x="36110" y="288862"/>
                      <a:pt x="44315" y="277940"/>
                    </a:cubicBezTo>
                    <a:lnTo>
                      <a:pt x="223397" y="39306"/>
                    </a:lnTo>
                    <a:cubicBezTo>
                      <a:pt x="230598" y="29693"/>
                      <a:pt x="229773" y="16535"/>
                      <a:pt x="222025" y="7925"/>
                    </a:cubicBezTo>
                  </a:path>
                </a:pathLst>
              </a:custGeom>
              <a:solidFill>
                <a:srgbClr val="00B9F1"/>
              </a:solidFill>
              <a:ln w="12700" cap="flat">
                <a:noFill/>
                <a:prstDash val="solid"/>
                <a:miter/>
              </a:ln>
            </p:spPr>
            <p:txBody>
              <a:bodyPr rtlCol="0" anchor="ctr"/>
              <a:lstStyle/>
              <a:p>
                <a:endParaRPr lang="cs-CZ"/>
              </a:p>
            </p:txBody>
          </p:sp>
          <p:sp>
            <p:nvSpPr>
              <p:cNvPr id="63" name="Volný tvar: obrazec 62">
                <a:extLst>
                  <a:ext uri="{FF2B5EF4-FFF2-40B4-BE49-F238E27FC236}">
                    <a16:creationId xmlns:a16="http://schemas.microsoft.com/office/drawing/2014/main" id="{6C86A335-DAC6-95A1-75BA-C3FE1DB3DDC3}"/>
                  </a:ext>
                </a:extLst>
              </p:cNvPr>
              <p:cNvSpPr/>
              <p:nvPr/>
            </p:nvSpPr>
            <p:spPr>
              <a:xfrm flipV="1">
                <a:off x="11809802" y="1773873"/>
                <a:ext cx="219009" cy="256794"/>
              </a:xfrm>
              <a:custGeom>
                <a:avLst/>
                <a:gdLst>
                  <a:gd name="connsiteX0" fmla="*/ 206159 w 219009"/>
                  <a:gd name="connsiteY0" fmla="*/ 16164 h 256794"/>
                  <a:gd name="connsiteX1" fmla="*/ 199275 w 219009"/>
                  <a:gd name="connsiteY1" fmla="*/ 9827 h 256794"/>
                  <a:gd name="connsiteX2" fmla="*/ 129946 w 219009"/>
                  <a:gd name="connsiteY2" fmla="*/ 19250 h 256794"/>
                  <a:gd name="connsiteX3" fmla="*/ 9905 w 219009"/>
                  <a:gd name="connsiteY3" fmla="*/ 177098 h 256794"/>
                  <a:gd name="connsiteX4" fmla="*/ 19329 w 219009"/>
                  <a:gd name="connsiteY4" fmla="*/ 246415 h 256794"/>
                  <a:gd name="connsiteX5" fmla="*/ 88658 w 219009"/>
                  <a:gd name="connsiteY5" fmla="*/ 236992 h 256794"/>
                  <a:gd name="connsiteX6" fmla="*/ 208699 w 219009"/>
                  <a:gd name="connsiteY6" fmla="*/ 79156 h 256794"/>
                  <a:gd name="connsiteX7" fmla="*/ 206159 w 219009"/>
                  <a:gd name="connsiteY7" fmla="*/ 16164 h 25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09" h="256794">
                    <a:moveTo>
                      <a:pt x="206159" y="16164"/>
                    </a:moveTo>
                    <a:cubicBezTo>
                      <a:pt x="204114" y="13878"/>
                      <a:pt x="201815" y="11757"/>
                      <a:pt x="199275" y="9827"/>
                    </a:cubicBezTo>
                    <a:cubicBezTo>
                      <a:pt x="177533" y="-6721"/>
                      <a:pt x="146494" y="-2492"/>
                      <a:pt x="129946" y="19250"/>
                    </a:cubicBezTo>
                    <a:lnTo>
                      <a:pt x="9905" y="177098"/>
                    </a:lnTo>
                    <a:cubicBezTo>
                      <a:pt x="-6642" y="198841"/>
                      <a:pt x="-2451" y="229867"/>
                      <a:pt x="19329" y="246415"/>
                    </a:cubicBezTo>
                    <a:cubicBezTo>
                      <a:pt x="41071" y="262963"/>
                      <a:pt x="72110" y="258747"/>
                      <a:pt x="88658" y="236992"/>
                    </a:cubicBezTo>
                    <a:lnTo>
                      <a:pt x="208699" y="79156"/>
                    </a:lnTo>
                    <a:cubicBezTo>
                      <a:pt x="223317" y="59941"/>
                      <a:pt x="221729" y="33474"/>
                      <a:pt x="206159" y="16164"/>
                    </a:cubicBezTo>
                  </a:path>
                </a:pathLst>
              </a:custGeom>
              <a:solidFill>
                <a:srgbClr val="00B9F1"/>
              </a:solidFill>
              <a:ln w="12700" cap="flat">
                <a:noFill/>
                <a:prstDash val="solid"/>
                <a:miter/>
              </a:ln>
            </p:spPr>
            <p:txBody>
              <a:bodyPr rtlCol="0" anchor="ctr"/>
              <a:lstStyle/>
              <a:p>
                <a:endParaRPr lang="cs-CZ"/>
              </a:p>
            </p:txBody>
          </p:sp>
          <p:sp>
            <p:nvSpPr>
              <p:cNvPr id="64" name="Volný tvar: obrazec 63">
                <a:extLst>
                  <a:ext uri="{FF2B5EF4-FFF2-40B4-BE49-F238E27FC236}">
                    <a16:creationId xmlns:a16="http://schemas.microsoft.com/office/drawing/2014/main" id="{E8B1660A-161B-FA87-D6D1-A8B6C7A13793}"/>
                  </a:ext>
                </a:extLst>
              </p:cNvPr>
              <p:cNvSpPr/>
              <p:nvPr/>
            </p:nvSpPr>
            <p:spPr>
              <a:xfrm flipV="1">
                <a:off x="11504163" y="1453843"/>
                <a:ext cx="63728" cy="193459"/>
              </a:xfrm>
              <a:custGeom>
                <a:avLst/>
                <a:gdLst>
                  <a:gd name="connsiteX0" fmla="*/ 31647 w 63728"/>
                  <a:gd name="connsiteY0" fmla="*/ -339 h 193459"/>
                  <a:gd name="connsiteX1" fmla="*/ -217 w 63728"/>
                  <a:gd name="connsiteY1" fmla="*/ 31525 h 193459"/>
                  <a:gd name="connsiteX2" fmla="*/ -217 w 63728"/>
                  <a:gd name="connsiteY2" fmla="*/ 161256 h 193459"/>
                  <a:gd name="connsiteX3" fmla="*/ 31647 w 63728"/>
                  <a:gd name="connsiteY3" fmla="*/ 193120 h 193459"/>
                  <a:gd name="connsiteX4" fmla="*/ 63512 w 63728"/>
                  <a:gd name="connsiteY4" fmla="*/ 161256 h 193459"/>
                  <a:gd name="connsiteX5" fmla="*/ 63512 w 63728"/>
                  <a:gd name="connsiteY5" fmla="*/ 31525 h 193459"/>
                  <a:gd name="connsiteX6" fmla="*/ 31647 w 63728"/>
                  <a:gd name="connsiteY6" fmla="*/ -339 h 19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8" h="193459">
                    <a:moveTo>
                      <a:pt x="31647" y="-339"/>
                    </a:moveTo>
                    <a:cubicBezTo>
                      <a:pt x="14045" y="-339"/>
                      <a:pt x="-217" y="13923"/>
                      <a:pt x="-217" y="31525"/>
                    </a:cubicBezTo>
                    <a:lnTo>
                      <a:pt x="-217" y="161256"/>
                    </a:lnTo>
                    <a:cubicBezTo>
                      <a:pt x="-217" y="178845"/>
                      <a:pt x="14045" y="193120"/>
                      <a:pt x="31647" y="193120"/>
                    </a:cubicBezTo>
                    <a:cubicBezTo>
                      <a:pt x="49250" y="193120"/>
                      <a:pt x="63512" y="178845"/>
                      <a:pt x="63512" y="161256"/>
                    </a:cubicBezTo>
                    <a:lnTo>
                      <a:pt x="63512" y="31525"/>
                    </a:lnTo>
                    <a:cubicBezTo>
                      <a:pt x="63512" y="13923"/>
                      <a:pt x="49250" y="-339"/>
                      <a:pt x="31647" y="-339"/>
                    </a:cubicBezTo>
                  </a:path>
                </a:pathLst>
              </a:custGeom>
              <a:solidFill>
                <a:srgbClr val="00B9F1"/>
              </a:solidFill>
              <a:ln w="12700" cap="flat">
                <a:noFill/>
                <a:prstDash val="solid"/>
                <a:miter/>
              </a:ln>
            </p:spPr>
            <p:txBody>
              <a:bodyPr rtlCol="0" anchor="ctr"/>
              <a:lstStyle/>
              <a:p>
                <a:endParaRPr lang="cs-CZ"/>
              </a:p>
            </p:txBody>
          </p:sp>
          <p:sp>
            <p:nvSpPr>
              <p:cNvPr id="65" name="Volný tvar: obrazec 64">
                <a:extLst>
                  <a:ext uri="{FF2B5EF4-FFF2-40B4-BE49-F238E27FC236}">
                    <a16:creationId xmlns:a16="http://schemas.microsoft.com/office/drawing/2014/main" id="{0547743F-3700-941F-02EE-FB61079D0C38}"/>
                  </a:ext>
                </a:extLst>
              </p:cNvPr>
              <p:cNvSpPr/>
              <p:nvPr/>
            </p:nvSpPr>
            <p:spPr>
              <a:xfrm flipV="1">
                <a:off x="11604306" y="1517571"/>
                <a:ext cx="63728" cy="129730"/>
              </a:xfrm>
              <a:custGeom>
                <a:avLst/>
                <a:gdLst>
                  <a:gd name="connsiteX0" fmla="*/ 31650 w 63728"/>
                  <a:gd name="connsiteY0" fmla="*/ -333 h 129730"/>
                  <a:gd name="connsiteX1" fmla="*/ -214 w 63728"/>
                  <a:gd name="connsiteY1" fmla="*/ 31531 h 129730"/>
                  <a:gd name="connsiteX2" fmla="*/ -214 w 63728"/>
                  <a:gd name="connsiteY2" fmla="*/ 97533 h 129730"/>
                  <a:gd name="connsiteX3" fmla="*/ 31650 w 63728"/>
                  <a:gd name="connsiteY3" fmla="*/ 129397 h 129730"/>
                  <a:gd name="connsiteX4" fmla="*/ 63514 w 63728"/>
                  <a:gd name="connsiteY4" fmla="*/ 97533 h 129730"/>
                  <a:gd name="connsiteX5" fmla="*/ 63514 w 63728"/>
                  <a:gd name="connsiteY5" fmla="*/ 31531 h 129730"/>
                  <a:gd name="connsiteX6" fmla="*/ 31650 w 63728"/>
                  <a:gd name="connsiteY6" fmla="*/ -333 h 1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8" h="129730">
                    <a:moveTo>
                      <a:pt x="31650" y="-333"/>
                    </a:moveTo>
                    <a:cubicBezTo>
                      <a:pt x="14047" y="-333"/>
                      <a:pt x="-214" y="13929"/>
                      <a:pt x="-214" y="31531"/>
                    </a:cubicBezTo>
                    <a:lnTo>
                      <a:pt x="-214" y="97533"/>
                    </a:lnTo>
                    <a:cubicBezTo>
                      <a:pt x="-214" y="115123"/>
                      <a:pt x="14047" y="129397"/>
                      <a:pt x="31650" y="129397"/>
                    </a:cubicBezTo>
                    <a:cubicBezTo>
                      <a:pt x="49252" y="129397"/>
                      <a:pt x="63514" y="115123"/>
                      <a:pt x="63514" y="97533"/>
                    </a:cubicBezTo>
                    <a:lnTo>
                      <a:pt x="63514" y="31531"/>
                    </a:lnTo>
                    <a:cubicBezTo>
                      <a:pt x="63514" y="13929"/>
                      <a:pt x="49252" y="-333"/>
                      <a:pt x="31650" y="-333"/>
                    </a:cubicBezTo>
                  </a:path>
                </a:pathLst>
              </a:custGeom>
              <a:solidFill>
                <a:srgbClr val="00B9F1"/>
              </a:solidFill>
              <a:ln w="12700" cap="flat">
                <a:noFill/>
                <a:prstDash val="solid"/>
                <a:miter/>
              </a:ln>
            </p:spPr>
            <p:txBody>
              <a:bodyPr rtlCol="0" anchor="ctr"/>
              <a:lstStyle/>
              <a:p>
                <a:endParaRPr lang="cs-CZ"/>
              </a:p>
            </p:txBody>
          </p:sp>
          <p:sp>
            <p:nvSpPr>
              <p:cNvPr id="66" name="Volný tvar: obrazec 65">
                <a:extLst>
                  <a:ext uri="{FF2B5EF4-FFF2-40B4-BE49-F238E27FC236}">
                    <a16:creationId xmlns:a16="http://schemas.microsoft.com/office/drawing/2014/main" id="{4BC1A91A-8266-A832-A316-2FCDA4ABC552}"/>
                  </a:ext>
                </a:extLst>
              </p:cNvPr>
              <p:cNvSpPr/>
              <p:nvPr/>
            </p:nvSpPr>
            <p:spPr>
              <a:xfrm flipV="1">
                <a:off x="11704450" y="1399220"/>
                <a:ext cx="63728" cy="248081"/>
              </a:xfrm>
              <a:custGeom>
                <a:avLst/>
                <a:gdLst>
                  <a:gd name="connsiteX0" fmla="*/ 31652 w 63728"/>
                  <a:gd name="connsiteY0" fmla="*/ -344 h 248081"/>
                  <a:gd name="connsiteX1" fmla="*/ -212 w 63728"/>
                  <a:gd name="connsiteY1" fmla="*/ 31520 h 248081"/>
                  <a:gd name="connsiteX2" fmla="*/ -212 w 63728"/>
                  <a:gd name="connsiteY2" fmla="*/ 215873 h 248081"/>
                  <a:gd name="connsiteX3" fmla="*/ 31652 w 63728"/>
                  <a:gd name="connsiteY3" fmla="*/ 247738 h 248081"/>
                  <a:gd name="connsiteX4" fmla="*/ 63517 w 63728"/>
                  <a:gd name="connsiteY4" fmla="*/ 215873 h 248081"/>
                  <a:gd name="connsiteX5" fmla="*/ 63517 w 63728"/>
                  <a:gd name="connsiteY5" fmla="*/ 31520 h 248081"/>
                  <a:gd name="connsiteX6" fmla="*/ 31652 w 63728"/>
                  <a:gd name="connsiteY6" fmla="*/ -344 h 24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8" h="248081">
                    <a:moveTo>
                      <a:pt x="31652" y="-344"/>
                    </a:moveTo>
                    <a:cubicBezTo>
                      <a:pt x="14050" y="-344"/>
                      <a:pt x="-212" y="13918"/>
                      <a:pt x="-212" y="31520"/>
                    </a:cubicBezTo>
                    <a:lnTo>
                      <a:pt x="-212" y="215873"/>
                    </a:lnTo>
                    <a:cubicBezTo>
                      <a:pt x="-212" y="233463"/>
                      <a:pt x="14050" y="247738"/>
                      <a:pt x="31652" y="247738"/>
                    </a:cubicBezTo>
                    <a:cubicBezTo>
                      <a:pt x="49255" y="247738"/>
                      <a:pt x="63517" y="233463"/>
                      <a:pt x="63517" y="215873"/>
                    </a:cubicBezTo>
                    <a:lnTo>
                      <a:pt x="63517" y="31520"/>
                    </a:lnTo>
                    <a:cubicBezTo>
                      <a:pt x="63517" y="13918"/>
                      <a:pt x="49255" y="-344"/>
                      <a:pt x="31652" y="-344"/>
                    </a:cubicBezTo>
                  </a:path>
                </a:pathLst>
              </a:custGeom>
              <a:solidFill>
                <a:srgbClr val="00B9F1"/>
              </a:solidFill>
              <a:ln w="12700" cap="flat">
                <a:noFill/>
                <a:prstDash val="solid"/>
                <a:miter/>
              </a:ln>
            </p:spPr>
            <p:txBody>
              <a:bodyPr rtlCol="0" anchor="ctr"/>
              <a:lstStyle/>
              <a:p>
                <a:endParaRPr lang="cs-CZ"/>
              </a:p>
            </p:txBody>
          </p:sp>
        </p:grpSp>
      </p:grpSp>
    </p:spTree>
    <p:extLst>
      <p:ext uri="{BB962C8B-B14F-4D97-AF65-F5344CB8AC3E}">
        <p14:creationId xmlns:p14="http://schemas.microsoft.com/office/powerpoint/2010/main" val="47235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866503" y="1178037"/>
            <a:ext cx="5150667" cy="4650741"/>
          </a:xfrm>
        </p:spPr>
        <p:txBody>
          <a:bodyPr/>
          <a:lstStyle/>
          <a:p>
            <a:pPr marL="630238" algn="l">
              <a:lnSpc>
                <a:spcPct val="150000"/>
              </a:lnSpc>
              <a:spcBef>
                <a:spcPts val="0"/>
              </a:spcBef>
            </a:pPr>
            <a:r>
              <a:rPr lang="cs-CZ" b="1" dirty="0"/>
              <a:t>Cíl výzkumu</a:t>
            </a:r>
          </a:p>
          <a:p>
            <a:pPr marL="801688" lvl="1" indent="-171450" algn="l">
              <a:lnSpc>
                <a:spcPct val="150000"/>
              </a:lnSpc>
              <a:spcBef>
                <a:spcPts val="0"/>
              </a:spcBef>
            </a:pPr>
            <a:r>
              <a:rPr lang="cs-CZ" sz="1200" dirty="0"/>
              <a:t>Zjistit, jak lidé přistupují k otázce vypořádání majetku </a:t>
            </a:r>
            <a:br>
              <a:rPr lang="cs-CZ" sz="1200" dirty="0"/>
            </a:br>
            <a:r>
              <a:rPr lang="cs-CZ" sz="1200" dirty="0"/>
              <a:t>a k sepsání závěti</a:t>
            </a:r>
          </a:p>
          <a:p>
            <a:pPr marL="801688" lvl="1" indent="-171450" algn="l">
              <a:lnSpc>
                <a:spcPct val="150000"/>
              </a:lnSpc>
              <a:spcBef>
                <a:spcPts val="0"/>
              </a:spcBef>
            </a:pPr>
            <a:r>
              <a:rPr lang="cs-CZ" sz="1200" dirty="0"/>
              <a:t>Zjistit názory na darování ze závěti</a:t>
            </a:r>
          </a:p>
          <a:p>
            <a:pPr marL="801688" lvl="1" indent="-171450" algn="l">
              <a:lnSpc>
                <a:spcPct val="150000"/>
              </a:lnSpc>
              <a:spcBef>
                <a:spcPts val="0"/>
              </a:spcBef>
            </a:pPr>
            <a:r>
              <a:rPr lang="cs-CZ" sz="1200" dirty="0"/>
              <a:t>Zmapovat obecné postoje a zapojení lidí do charitativních </a:t>
            </a:r>
            <a:br>
              <a:rPr lang="cs-CZ" sz="1200" dirty="0"/>
            </a:br>
            <a:r>
              <a:rPr lang="cs-CZ" sz="1200" dirty="0"/>
              <a:t>a dobročinných aktivit</a:t>
            </a:r>
          </a:p>
          <a:p>
            <a:pPr marL="630238" lvl="1" indent="0" algn="l">
              <a:lnSpc>
                <a:spcPct val="150000"/>
              </a:lnSpc>
              <a:spcBef>
                <a:spcPts val="0"/>
              </a:spcBef>
              <a:buNone/>
            </a:pPr>
            <a:endParaRPr lang="cs-CZ" sz="900" dirty="0"/>
          </a:p>
          <a:p>
            <a:pPr marL="630238" algn="l">
              <a:lnSpc>
                <a:spcPct val="150000"/>
              </a:lnSpc>
              <a:spcBef>
                <a:spcPts val="0"/>
              </a:spcBef>
            </a:pPr>
            <a:r>
              <a:rPr lang="cs-CZ" b="1" dirty="0"/>
              <a:t>Cílová skupina</a:t>
            </a:r>
          </a:p>
          <a:p>
            <a:pPr marL="801688" lvl="1" indent="-171450" algn="l">
              <a:lnSpc>
                <a:spcPct val="150000"/>
              </a:lnSpc>
              <a:spcBef>
                <a:spcPts val="0"/>
              </a:spcBef>
            </a:pPr>
            <a:r>
              <a:rPr lang="cs-CZ" sz="1200" dirty="0"/>
              <a:t>Obecná populace ve věku 50+, reprezentativně podle pohlaví, věku, vzdělaní, kraje a velikostního pásma</a:t>
            </a:r>
            <a:br>
              <a:rPr lang="cs-CZ" sz="1200" dirty="0"/>
            </a:br>
            <a:endParaRPr lang="cs-CZ" sz="1200" dirty="0"/>
          </a:p>
          <a:p>
            <a:pPr marL="630238" algn="l">
              <a:lnSpc>
                <a:spcPct val="150000"/>
              </a:lnSpc>
              <a:spcBef>
                <a:spcPts val="0"/>
              </a:spcBef>
            </a:pPr>
            <a:r>
              <a:rPr lang="cs-CZ" b="1" dirty="0"/>
              <a:t>Detaily terénního šetření</a:t>
            </a:r>
          </a:p>
          <a:p>
            <a:pPr marL="801688" lvl="1" indent="-171450" algn="l">
              <a:lnSpc>
                <a:spcPct val="150000"/>
              </a:lnSpc>
              <a:spcBef>
                <a:spcPts val="0"/>
              </a:spcBef>
            </a:pPr>
            <a:r>
              <a:rPr lang="cs-CZ" sz="1200" dirty="0"/>
              <a:t>Metodika: CAWI dotazování</a:t>
            </a:r>
          </a:p>
          <a:p>
            <a:pPr marL="801688" lvl="1" indent="-171450" algn="l">
              <a:lnSpc>
                <a:spcPct val="150000"/>
              </a:lnSpc>
              <a:spcBef>
                <a:spcPts val="0"/>
              </a:spcBef>
            </a:pPr>
            <a:r>
              <a:rPr lang="cs-CZ" sz="1200" dirty="0"/>
              <a:t>Počet realizovaných rozhovorů: 506</a:t>
            </a:r>
          </a:p>
          <a:p>
            <a:pPr marL="801688" lvl="1" indent="-171450" algn="l">
              <a:lnSpc>
                <a:spcPct val="150000"/>
              </a:lnSpc>
              <a:spcBef>
                <a:spcPts val="0"/>
              </a:spcBef>
            </a:pPr>
            <a:r>
              <a:rPr lang="cs-CZ" sz="1200" dirty="0"/>
              <a:t>Termín sběru dat: 27. 3. - 31. 3. 2025</a:t>
            </a:r>
          </a:p>
          <a:p>
            <a:pPr marL="801688" lvl="1" indent="-171450" algn="l">
              <a:lnSpc>
                <a:spcPct val="150000"/>
              </a:lnSpc>
              <a:spcBef>
                <a:spcPts val="0"/>
              </a:spcBef>
            </a:pPr>
            <a:r>
              <a:rPr lang="cs-CZ" sz="1200" dirty="0"/>
              <a:t>Výběr: kvótní</a:t>
            </a:r>
          </a:p>
          <a:p>
            <a:pPr marL="801688" lvl="1" indent="-171450" algn="l">
              <a:lnSpc>
                <a:spcPct val="150000"/>
              </a:lnSpc>
              <a:spcBef>
                <a:spcPts val="0"/>
              </a:spcBef>
            </a:pPr>
            <a:r>
              <a:rPr lang="cs-CZ" sz="1200" dirty="0"/>
              <a:t>Data: nevážená</a:t>
            </a:r>
          </a:p>
          <a:p>
            <a:pPr marL="361950" algn="l">
              <a:lnSpc>
                <a:spcPct val="150000"/>
              </a:lnSpc>
              <a:spcBef>
                <a:spcPts val="0"/>
              </a:spcBef>
            </a:pPr>
            <a:r>
              <a:rPr lang="cs-CZ" sz="1050" i="1" dirty="0"/>
              <a:t>V prezentaci jsou použity volně použitelné obrázky z webu www.pixabay.com.</a:t>
            </a:r>
          </a:p>
        </p:txBody>
      </p:sp>
      <p:graphicFrame>
        <p:nvGraphicFramePr>
          <p:cNvPr id="7" name="Content Placeholder 3"/>
          <p:cNvGraphicFramePr>
            <a:graphicFrameLocks noGrp="1"/>
          </p:cNvGraphicFramePr>
          <p:nvPr>
            <p:ph sz="half" idx="2"/>
            <p:extLst>
              <p:ext uri="{D42A27DB-BD31-4B8C-83A1-F6EECF244321}">
                <p14:modId xmlns:p14="http://schemas.microsoft.com/office/powerpoint/2010/main" val="374613933"/>
              </p:ext>
            </p:extLst>
          </p:nvPr>
        </p:nvGraphicFramePr>
        <p:xfrm>
          <a:off x="5702059" y="612475"/>
          <a:ext cx="6142007" cy="5737525"/>
        </p:xfrm>
        <a:graphic>
          <a:graphicData uri="http://schemas.openxmlformats.org/drawingml/2006/chart">
            <c:chart xmlns:c="http://schemas.openxmlformats.org/drawingml/2006/chart" xmlns:r="http://schemas.openxmlformats.org/officeDocument/2006/relationships" r:id="rId2"/>
          </a:graphicData>
        </a:graphic>
      </p:graphicFrame>
      <p:sp>
        <p:nvSpPr>
          <p:cNvPr id="4" name="Nadpis 3"/>
          <p:cNvSpPr>
            <a:spLocks noGrp="1"/>
          </p:cNvSpPr>
          <p:nvPr>
            <p:ph type="title"/>
          </p:nvPr>
        </p:nvSpPr>
        <p:spPr>
          <a:xfrm>
            <a:off x="703079" y="365126"/>
            <a:ext cx="10650721" cy="985439"/>
          </a:xfrm>
        </p:spPr>
        <p:txBody>
          <a:bodyPr>
            <a:normAutofit/>
          </a:bodyPr>
          <a:lstStyle/>
          <a:p>
            <a:r>
              <a:rPr lang="cs-CZ" sz="3200" b="1" dirty="0"/>
              <a:t>Parametry výzkumu</a:t>
            </a:r>
          </a:p>
        </p:txBody>
      </p:sp>
      <p:sp>
        <p:nvSpPr>
          <p:cNvPr id="9" name="Freeform 500"/>
          <p:cNvSpPr>
            <a:spLocks noChangeAspect="1" noEditPoints="1"/>
          </p:cNvSpPr>
          <p:nvPr/>
        </p:nvSpPr>
        <p:spPr bwMode="auto">
          <a:xfrm>
            <a:off x="704444" y="3097817"/>
            <a:ext cx="635000" cy="529415"/>
          </a:xfrm>
          <a:custGeom>
            <a:avLst/>
            <a:gdLst>
              <a:gd name="T0" fmla="*/ 1280 w 5120"/>
              <a:gd name="T1" fmla="*/ 2128 h 4256"/>
              <a:gd name="T2" fmla="*/ 2128 w 5120"/>
              <a:gd name="T3" fmla="*/ 2976 h 4256"/>
              <a:gd name="T4" fmla="*/ 2944 w 5120"/>
              <a:gd name="T5" fmla="*/ 2400 h 4256"/>
              <a:gd name="T6" fmla="*/ 3408 w 5120"/>
              <a:gd name="T7" fmla="*/ 2128 h 4256"/>
              <a:gd name="T8" fmla="*/ 3408 w 5120"/>
              <a:gd name="T9" fmla="*/ 2128 h 4256"/>
              <a:gd name="T10" fmla="*/ 2128 w 5120"/>
              <a:gd name="T11" fmla="*/ 3408 h 4256"/>
              <a:gd name="T12" fmla="*/ 848 w 5120"/>
              <a:gd name="T13" fmla="*/ 2128 h 4256"/>
              <a:gd name="T14" fmla="*/ 2128 w 5120"/>
              <a:gd name="T15" fmla="*/ 848 h 4256"/>
              <a:gd name="T16" fmla="*/ 2768 w 5120"/>
              <a:gd name="T17" fmla="*/ 1024 h 4256"/>
              <a:gd name="T18" fmla="*/ 2304 w 5120"/>
              <a:gd name="T19" fmla="*/ 1296 h 4256"/>
              <a:gd name="T20" fmla="*/ 2128 w 5120"/>
              <a:gd name="T21" fmla="*/ 1280 h 4256"/>
              <a:gd name="T22" fmla="*/ 1280 w 5120"/>
              <a:gd name="T23" fmla="*/ 2128 h 4256"/>
              <a:gd name="T24" fmla="*/ 2128 w 5120"/>
              <a:gd name="T25" fmla="*/ 1696 h 4256"/>
              <a:gd name="T26" fmla="*/ 1712 w 5120"/>
              <a:gd name="T27" fmla="*/ 2128 h 4256"/>
              <a:gd name="T28" fmla="*/ 2128 w 5120"/>
              <a:gd name="T29" fmla="*/ 2560 h 4256"/>
              <a:gd name="T30" fmla="*/ 2560 w 5120"/>
              <a:gd name="T31" fmla="*/ 2128 h 4256"/>
              <a:gd name="T32" fmla="*/ 2560 w 5120"/>
              <a:gd name="T33" fmla="*/ 2128 h 4256"/>
              <a:gd name="T34" fmla="*/ 3280 w 5120"/>
              <a:gd name="T35" fmla="*/ 1712 h 4256"/>
              <a:gd name="T36" fmla="*/ 4064 w 5120"/>
              <a:gd name="T37" fmla="*/ 1744 h 4256"/>
              <a:gd name="T38" fmla="*/ 5120 w 5120"/>
              <a:gd name="T39" fmla="*/ 1136 h 4256"/>
              <a:gd name="T40" fmla="*/ 4448 w 5120"/>
              <a:gd name="T41" fmla="*/ 800 h 4256"/>
              <a:gd name="T42" fmla="*/ 4480 w 5120"/>
              <a:gd name="T43" fmla="*/ 16 h 4256"/>
              <a:gd name="T44" fmla="*/ 3424 w 5120"/>
              <a:gd name="T45" fmla="*/ 640 h 4256"/>
              <a:gd name="T46" fmla="*/ 3056 w 5120"/>
              <a:gd name="T47" fmla="*/ 1344 h 4256"/>
              <a:gd name="T48" fmla="*/ 2336 w 5120"/>
              <a:gd name="T49" fmla="*/ 1760 h 4256"/>
              <a:gd name="T50" fmla="*/ 2128 w 5120"/>
              <a:gd name="T51" fmla="*/ 1696 h 4256"/>
              <a:gd name="T52" fmla="*/ 3840 w 5120"/>
              <a:gd name="T53" fmla="*/ 2112 h 4256"/>
              <a:gd name="T54" fmla="*/ 3840 w 5120"/>
              <a:gd name="T55" fmla="*/ 2128 h 4256"/>
              <a:gd name="T56" fmla="*/ 2128 w 5120"/>
              <a:gd name="T57" fmla="*/ 3840 h 4256"/>
              <a:gd name="T58" fmla="*/ 432 w 5120"/>
              <a:gd name="T59" fmla="*/ 2128 h 4256"/>
              <a:gd name="T60" fmla="*/ 2128 w 5120"/>
              <a:gd name="T61" fmla="*/ 416 h 4256"/>
              <a:gd name="T62" fmla="*/ 2992 w 5120"/>
              <a:gd name="T63" fmla="*/ 656 h 4256"/>
              <a:gd name="T64" fmla="*/ 3024 w 5120"/>
              <a:gd name="T65" fmla="*/ 192 h 4256"/>
              <a:gd name="T66" fmla="*/ 2128 w 5120"/>
              <a:gd name="T67" fmla="*/ 0 h 4256"/>
              <a:gd name="T68" fmla="*/ 0 w 5120"/>
              <a:gd name="T69" fmla="*/ 2128 h 4256"/>
              <a:gd name="T70" fmla="*/ 2128 w 5120"/>
              <a:gd name="T71" fmla="*/ 4256 h 4256"/>
              <a:gd name="T72" fmla="*/ 4256 w 5120"/>
              <a:gd name="T73" fmla="*/ 2304 h 4256"/>
              <a:gd name="T74" fmla="*/ 3840 w 5120"/>
              <a:gd name="T75" fmla="*/ 2112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0" h="4256">
                <a:moveTo>
                  <a:pt x="1280" y="2128"/>
                </a:moveTo>
                <a:cubicBezTo>
                  <a:pt x="1280" y="2592"/>
                  <a:pt x="1664" y="2976"/>
                  <a:pt x="2128" y="2976"/>
                </a:cubicBezTo>
                <a:cubicBezTo>
                  <a:pt x="2512" y="2976"/>
                  <a:pt x="2832" y="2736"/>
                  <a:pt x="2944" y="2400"/>
                </a:cubicBezTo>
                <a:lnTo>
                  <a:pt x="3408" y="2128"/>
                </a:lnTo>
                <a:lnTo>
                  <a:pt x="3408" y="2128"/>
                </a:lnTo>
                <a:cubicBezTo>
                  <a:pt x="3408" y="2832"/>
                  <a:pt x="2848" y="3408"/>
                  <a:pt x="2128" y="3408"/>
                </a:cubicBezTo>
                <a:cubicBezTo>
                  <a:pt x="1424" y="3408"/>
                  <a:pt x="848" y="2832"/>
                  <a:pt x="848" y="2128"/>
                </a:cubicBezTo>
                <a:cubicBezTo>
                  <a:pt x="848" y="1424"/>
                  <a:pt x="1424" y="848"/>
                  <a:pt x="2128" y="848"/>
                </a:cubicBezTo>
                <a:cubicBezTo>
                  <a:pt x="2368" y="848"/>
                  <a:pt x="2576" y="912"/>
                  <a:pt x="2768" y="1024"/>
                </a:cubicBezTo>
                <a:lnTo>
                  <a:pt x="2304" y="1296"/>
                </a:lnTo>
                <a:cubicBezTo>
                  <a:pt x="2240" y="1280"/>
                  <a:pt x="2192" y="1280"/>
                  <a:pt x="2128" y="1280"/>
                </a:cubicBezTo>
                <a:cubicBezTo>
                  <a:pt x="1664" y="1280"/>
                  <a:pt x="1280" y="1664"/>
                  <a:pt x="1280" y="2128"/>
                </a:cubicBezTo>
                <a:close/>
                <a:moveTo>
                  <a:pt x="2128" y="1696"/>
                </a:moveTo>
                <a:cubicBezTo>
                  <a:pt x="1904" y="1696"/>
                  <a:pt x="1712" y="1888"/>
                  <a:pt x="1712" y="2128"/>
                </a:cubicBezTo>
                <a:cubicBezTo>
                  <a:pt x="1712" y="2368"/>
                  <a:pt x="1904" y="2560"/>
                  <a:pt x="2128" y="2560"/>
                </a:cubicBezTo>
                <a:cubicBezTo>
                  <a:pt x="2368" y="2560"/>
                  <a:pt x="2560" y="2368"/>
                  <a:pt x="2560" y="2128"/>
                </a:cubicBezTo>
                <a:lnTo>
                  <a:pt x="2560" y="2128"/>
                </a:lnTo>
                <a:lnTo>
                  <a:pt x="3280" y="1712"/>
                </a:lnTo>
                <a:cubicBezTo>
                  <a:pt x="3488" y="1584"/>
                  <a:pt x="3856" y="1632"/>
                  <a:pt x="4064" y="1744"/>
                </a:cubicBezTo>
                <a:lnTo>
                  <a:pt x="5120" y="1136"/>
                </a:lnTo>
                <a:lnTo>
                  <a:pt x="4448" y="800"/>
                </a:lnTo>
                <a:lnTo>
                  <a:pt x="4480" y="16"/>
                </a:lnTo>
                <a:lnTo>
                  <a:pt x="3424" y="640"/>
                </a:lnTo>
                <a:cubicBezTo>
                  <a:pt x="3408" y="880"/>
                  <a:pt x="3264" y="1216"/>
                  <a:pt x="3056" y="1344"/>
                </a:cubicBezTo>
                <a:lnTo>
                  <a:pt x="2336" y="1760"/>
                </a:lnTo>
                <a:cubicBezTo>
                  <a:pt x="2288" y="1728"/>
                  <a:pt x="2208" y="1696"/>
                  <a:pt x="2128" y="1696"/>
                </a:cubicBezTo>
                <a:close/>
                <a:moveTo>
                  <a:pt x="3840" y="2112"/>
                </a:moveTo>
                <a:lnTo>
                  <a:pt x="3840" y="2128"/>
                </a:lnTo>
                <a:cubicBezTo>
                  <a:pt x="3840" y="3072"/>
                  <a:pt x="3072" y="3840"/>
                  <a:pt x="2128" y="3840"/>
                </a:cubicBezTo>
                <a:cubicBezTo>
                  <a:pt x="1200" y="3840"/>
                  <a:pt x="432" y="3072"/>
                  <a:pt x="432" y="2128"/>
                </a:cubicBezTo>
                <a:cubicBezTo>
                  <a:pt x="432" y="1184"/>
                  <a:pt x="1200" y="416"/>
                  <a:pt x="2128" y="416"/>
                </a:cubicBezTo>
                <a:cubicBezTo>
                  <a:pt x="2448" y="416"/>
                  <a:pt x="2736" y="512"/>
                  <a:pt x="2992" y="656"/>
                </a:cubicBezTo>
                <a:cubicBezTo>
                  <a:pt x="3072" y="528"/>
                  <a:pt x="3088" y="336"/>
                  <a:pt x="3024" y="192"/>
                </a:cubicBezTo>
                <a:cubicBezTo>
                  <a:pt x="2752" y="64"/>
                  <a:pt x="2448" y="0"/>
                  <a:pt x="2128" y="0"/>
                </a:cubicBezTo>
                <a:cubicBezTo>
                  <a:pt x="960" y="0"/>
                  <a:pt x="0" y="944"/>
                  <a:pt x="0" y="2128"/>
                </a:cubicBezTo>
                <a:cubicBezTo>
                  <a:pt x="0" y="3312"/>
                  <a:pt x="960" y="4256"/>
                  <a:pt x="2128" y="4256"/>
                </a:cubicBezTo>
                <a:cubicBezTo>
                  <a:pt x="3248" y="4256"/>
                  <a:pt x="4160" y="3408"/>
                  <a:pt x="4256" y="2304"/>
                </a:cubicBezTo>
                <a:cubicBezTo>
                  <a:pt x="4192" y="2208"/>
                  <a:pt x="4032" y="2080"/>
                  <a:pt x="3840" y="2112"/>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 name="Freeform 94"/>
          <p:cNvSpPr>
            <a:spLocks noChangeAspect="1" noEditPoints="1"/>
          </p:cNvSpPr>
          <p:nvPr/>
        </p:nvSpPr>
        <p:spPr bwMode="auto">
          <a:xfrm>
            <a:off x="704444" y="4569508"/>
            <a:ext cx="635000" cy="580993"/>
          </a:xfrm>
          <a:custGeom>
            <a:avLst/>
            <a:gdLst>
              <a:gd name="T0" fmla="*/ 233 w 320"/>
              <a:gd name="T1" fmla="*/ 153 h 293"/>
              <a:gd name="T2" fmla="*/ 300 w 320"/>
              <a:gd name="T3" fmla="*/ 206 h 293"/>
              <a:gd name="T4" fmla="*/ 285 w 320"/>
              <a:gd name="T5" fmla="*/ 240 h 293"/>
              <a:gd name="T6" fmla="*/ 287 w 320"/>
              <a:gd name="T7" fmla="*/ 264 h 293"/>
              <a:gd name="T8" fmla="*/ 265 w 320"/>
              <a:gd name="T9" fmla="*/ 254 h 293"/>
              <a:gd name="T10" fmla="*/ 232 w 320"/>
              <a:gd name="T11" fmla="*/ 259 h 293"/>
              <a:gd name="T12" fmla="*/ 165 w 320"/>
              <a:gd name="T13" fmla="*/ 206 h 293"/>
              <a:gd name="T14" fmla="*/ 233 w 320"/>
              <a:gd name="T15" fmla="*/ 153 h 293"/>
              <a:gd name="T16" fmla="*/ 233 w 320"/>
              <a:gd name="T17" fmla="*/ 133 h 293"/>
              <a:gd name="T18" fmla="*/ 145 w 320"/>
              <a:gd name="T19" fmla="*/ 206 h 293"/>
              <a:gd name="T20" fmla="*/ 232 w 320"/>
              <a:gd name="T21" fmla="*/ 279 h 293"/>
              <a:gd name="T22" fmla="*/ 262 w 320"/>
              <a:gd name="T23" fmla="*/ 275 h 293"/>
              <a:gd name="T24" fmla="*/ 320 w 320"/>
              <a:gd name="T25" fmla="*/ 293 h 293"/>
              <a:gd name="T26" fmla="*/ 305 w 320"/>
              <a:gd name="T27" fmla="*/ 247 h 293"/>
              <a:gd name="T28" fmla="*/ 320 w 320"/>
              <a:gd name="T29" fmla="*/ 206 h 293"/>
              <a:gd name="T30" fmla="*/ 233 w 320"/>
              <a:gd name="T31" fmla="*/ 133 h 293"/>
              <a:gd name="T32" fmla="*/ 120 w 320"/>
              <a:gd name="T33" fmla="*/ 195 h 293"/>
              <a:gd name="T34" fmla="*/ 85 w 320"/>
              <a:gd name="T35" fmla="*/ 188 h 293"/>
              <a:gd name="T36" fmla="*/ 45 w 320"/>
              <a:gd name="T37" fmla="*/ 206 h 293"/>
              <a:gd name="T38" fmla="*/ 49 w 320"/>
              <a:gd name="T39" fmla="*/ 164 h 293"/>
              <a:gd name="T40" fmla="*/ 27 w 320"/>
              <a:gd name="T41" fmla="*/ 111 h 293"/>
              <a:gd name="T42" fmla="*/ 133 w 320"/>
              <a:gd name="T43" fmla="*/ 27 h 293"/>
              <a:gd name="T44" fmla="*/ 240 w 320"/>
              <a:gd name="T45" fmla="*/ 107 h 293"/>
              <a:gd name="T46" fmla="*/ 267 w 320"/>
              <a:gd name="T47" fmla="*/ 111 h 293"/>
              <a:gd name="T48" fmla="*/ 133 w 320"/>
              <a:gd name="T49" fmla="*/ 0 h 293"/>
              <a:gd name="T50" fmla="*/ 0 w 320"/>
              <a:gd name="T51" fmla="*/ 111 h 293"/>
              <a:gd name="T52" fmla="*/ 23 w 320"/>
              <a:gd name="T53" fmla="*/ 174 h 293"/>
              <a:gd name="T54" fmla="*/ 1 w 320"/>
              <a:gd name="T55" fmla="*/ 245 h 293"/>
              <a:gd name="T56" fmla="*/ 89 w 320"/>
              <a:gd name="T57" fmla="*/ 217 h 293"/>
              <a:gd name="T58" fmla="*/ 120 w 320"/>
              <a:gd name="T59" fmla="*/ 222 h 293"/>
              <a:gd name="T60" fmla="*/ 120 w 320"/>
              <a:gd name="T61"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293">
                <a:moveTo>
                  <a:pt x="233" y="153"/>
                </a:moveTo>
                <a:cubicBezTo>
                  <a:pt x="270" y="153"/>
                  <a:pt x="300" y="177"/>
                  <a:pt x="300" y="206"/>
                </a:cubicBezTo>
                <a:cubicBezTo>
                  <a:pt x="300" y="221"/>
                  <a:pt x="294" y="229"/>
                  <a:pt x="285" y="240"/>
                </a:cubicBezTo>
                <a:cubicBezTo>
                  <a:pt x="285" y="249"/>
                  <a:pt x="285" y="254"/>
                  <a:pt x="287" y="264"/>
                </a:cubicBezTo>
                <a:cubicBezTo>
                  <a:pt x="275" y="260"/>
                  <a:pt x="274" y="259"/>
                  <a:pt x="265" y="254"/>
                </a:cubicBezTo>
                <a:cubicBezTo>
                  <a:pt x="253" y="256"/>
                  <a:pt x="245" y="259"/>
                  <a:pt x="232" y="259"/>
                </a:cubicBezTo>
                <a:cubicBezTo>
                  <a:pt x="191" y="259"/>
                  <a:pt x="165" y="231"/>
                  <a:pt x="165" y="206"/>
                </a:cubicBezTo>
                <a:cubicBezTo>
                  <a:pt x="165" y="177"/>
                  <a:pt x="196" y="153"/>
                  <a:pt x="233" y="153"/>
                </a:cubicBezTo>
                <a:close/>
                <a:moveTo>
                  <a:pt x="233" y="133"/>
                </a:moveTo>
                <a:cubicBezTo>
                  <a:pt x="187" y="133"/>
                  <a:pt x="145" y="164"/>
                  <a:pt x="145" y="206"/>
                </a:cubicBezTo>
                <a:cubicBezTo>
                  <a:pt x="145" y="243"/>
                  <a:pt x="181" y="279"/>
                  <a:pt x="232" y="279"/>
                </a:cubicBezTo>
                <a:cubicBezTo>
                  <a:pt x="241" y="279"/>
                  <a:pt x="251" y="277"/>
                  <a:pt x="262" y="275"/>
                </a:cubicBezTo>
                <a:cubicBezTo>
                  <a:pt x="274" y="282"/>
                  <a:pt x="301" y="290"/>
                  <a:pt x="320" y="293"/>
                </a:cubicBezTo>
                <a:cubicBezTo>
                  <a:pt x="313" y="279"/>
                  <a:pt x="305" y="260"/>
                  <a:pt x="305" y="247"/>
                </a:cubicBezTo>
                <a:cubicBezTo>
                  <a:pt x="315" y="236"/>
                  <a:pt x="320" y="221"/>
                  <a:pt x="320" y="206"/>
                </a:cubicBezTo>
                <a:cubicBezTo>
                  <a:pt x="320" y="164"/>
                  <a:pt x="279" y="133"/>
                  <a:pt x="233" y="133"/>
                </a:cubicBezTo>
                <a:close/>
                <a:moveTo>
                  <a:pt x="120" y="195"/>
                </a:moveTo>
                <a:cubicBezTo>
                  <a:pt x="104" y="193"/>
                  <a:pt x="98" y="191"/>
                  <a:pt x="85" y="188"/>
                </a:cubicBezTo>
                <a:cubicBezTo>
                  <a:pt x="72" y="196"/>
                  <a:pt x="68" y="199"/>
                  <a:pt x="45" y="206"/>
                </a:cubicBezTo>
                <a:cubicBezTo>
                  <a:pt x="50" y="186"/>
                  <a:pt x="50" y="177"/>
                  <a:pt x="49" y="164"/>
                </a:cubicBezTo>
                <a:cubicBezTo>
                  <a:pt x="38" y="151"/>
                  <a:pt x="27" y="136"/>
                  <a:pt x="27" y="111"/>
                </a:cubicBezTo>
                <a:cubicBezTo>
                  <a:pt x="27" y="65"/>
                  <a:pt x="75" y="27"/>
                  <a:pt x="133" y="27"/>
                </a:cubicBezTo>
                <a:cubicBezTo>
                  <a:pt x="190" y="27"/>
                  <a:pt x="237" y="62"/>
                  <a:pt x="240" y="107"/>
                </a:cubicBezTo>
                <a:cubicBezTo>
                  <a:pt x="249" y="107"/>
                  <a:pt x="258" y="109"/>
                  <a:pt x="267" y="111"/>
                </a:cubicBezTo>
                <a:cubicBezTo>
                  <a:pt x="266" y="47"/>
                  <a:pt x="203" y="0"/>
                  <a:pt x="133" y="0"/>
                </a:cubicBezTo>
                <a:cubicBezTo>
                  <a:pt x="63" y="0"/>
                  <a:pt x="0" y="47"/>
                  <a:pt x="0" y="111"/>
                </a:cubicBezTo>
                <a:cubicBezTo>
                  <a:pt x="0" y="134"/>
                  <a:pt x="8" y="157"/>
                  <a:pt x="23" y="174"/>
                </a:cubicBezTo>
                <a:cubicBezTo>
                  <a:pt x="23" y="194"/>
                  <a:pt x="11" y="224"/>
                  <a:pt x="1" y="245"/>
                </a:cubicBezTo>
                <a:cubicBezTo>
                  <a:pt x="29" y="240"/>
                  <a:pt x="71" y="228"/>
                  <a:pt x="89" y="217"/>
                </a:cubicBezTo>
                <a:cubicBezTo>
                  <a:pt x="100" y="219"/>
                  <a:pt x="110" y="221"/>
                  <a:pt x="120" y="222"/>
                </a:cubicBezTo>
                <a:cubicBezTo>
                  <a:pt x="119" y="212"/>
                  <a:pt x="118" y="204"/>
                  <a:pt x="120" y="19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 name="Freeform 201"/>
          <p:cNvSpPr>
            <a:spLocks noChangeAspect="1" noEditPoints="1"/>
          </p:cNvSpPr>
          <p:nvPr/>
        </p:nvSpPr>
        <p:spPr bwMode="auto">
          <a:xfrm>
            <a:off x="703079" y="1607022"/>
            <a:ext cx="635000" cy="635000"/>
          </a:xfrm>
          <a:custGeom>
            <a:avLst/>
            <a:gdLst>
              <a:gd name="T0" fmla="*/ 160 w 320"/>
              <a:gd name="T1" fmla="*/ 27 h 320"/>
              <a:gd name="T2" fmla="*/ 293 w 320"/>
              <a:gd name="T3" fmla="*/ 160 h 320"/>
              <a:gd name="T4" fmla="*/ 160 w 320"/>
              <a:gd name="T5" fmla="*/ 293 h 320"/>
              <a:gd name="T6" fmla="*/ 27 w 320"/>
              <a:gd name="T7" fmla="*/ 160 h 320"/>
              <a:gd name="T8" fmla="*/ 160 w 320"/>
              <a:gd name="T9" fmla="*/ 27 h 320"/>
              <a:gd name="T10" fmla="*/ 160 w 320"/>
              <a:gd name="T11" fmla="*/ 0 h 320"/>
              <a:gd name="T12" fmla="*/ 0 w 320"/>
              <a:gd name="T13" fmla="*/ 160 h 320"/>
              <a:gd name="T14" fmla="*/ 160 w 320"/>
              <a:gd name="T15" fmla="*/ 320 h 320"/>
              <a:gd name="T16" fmla="*/ 320 w 320"/>
              <a:gd name="T17" fmla="*/ 160 h 320"/>
              <a:gd name="T18" fmla="*/ 160 w 320"/>
              <a:gd name="T19" fmla="*/ 0 h 320"/>
              <a:gd name="T20" fmla="*/ 181 w 320"/>
              <a:gd name="T21" fmla="*/ 126 h 320"/>
              <a:gd name="T22" fmla="*/ 160 w 320"/>
              <a:gd name="T23" fmla="*/ 53 h 320"/>
              <a:gd name="T24" fmla="*/ 139 w 320"/>
              <a:gd name="T25" fmla="*/ 126 h 320"/>
              <a:gd name="T26" fmla="*/ 125 w 320"/>
              <a:gd name="T27" fmla="*/ 141 h 320"/>
              <a:gd name="T28" fmla="*/ 53 w 320"/>
              <a:gd name="T29" fmla="*/ 160 h 320"/>
              <a:gd name="T30" fmla="*/ 125 w 320"/>
              <a:gd name="T31" fmla="*/ 179 h 320"/>
              <a:gd name="T32" fmla="*/ 139 w 320"/>
              <a:gd name="T33" fmla="*/ 194 h 320"/>
              <a:gd name="T34" fmla="*/ 160 w 320"/>
              <a:gd name="T35" fmla="*/ 267 h 320"/>
              <a:gd name="T36" fmla="*/ 182 w 320"/>
              <a:gd name="T37" fmla="*/ 194 h 320"/>
              <a:gd name="T38" fmla="*/ 195 w 320"/>
              <a:gd name="T39" fmla="*/ 179 h 320"/>
              <a:gd name="T40" fmla="*/ 267 w 320"/>
              <a:gd name="T41" fmla="*/ 160 h 320"/>
              <a:gd name="T42" fmla="*/ 195 w 320"/>
              <a:gd name="T43" fmla="*/ 141 h 320"/>
              <a:gd name="T44" fmla="*/ 181 w 320"/>
              <a:gd name="T45" fmla="*/ 126 h 320"/>
              <a:gd name="T46" fmla="*/ 160 w 320"/>
              <a:gd name="T47" fmla="*/ 180 h 320"/>
              <a:gd name="T48" fmla="*/ 140 w 320"/>
              <a:gd name="T49" fmla="*/ 160 h 320"/>
              <a:gd name="T50" fmla="*/ 160 w 320"/>
              <a:gd name="T51" fmla="*/ 140 h 320"/>
              <a:gd name="T52" fmla="*/ 180 w 320"/>
              <a:gd name="T53" fmla="*/ 160 h 320"/>
              <a:gd name="T54" fmla="*/ 160 w 320"/>
              <a:gd name="T55" fmla="*/ 180 h 320"/>
              <a:gd name="T56" fmla="*/ 230 w 320"/>
              <a:gd name="T57" fmla="*/ 230 h 320"/>
              <a:gd name="T58" fmla="*/ 196 w 320"/>
              <a:gd name="T59" fmla="*/ 208 h 320"/>
              <a:gd name="T60" fmla="*/ 208 w 320"/>
              <a:gd name="T61" fmla="*/ 196 h 320"/>
              <a:gd name="T62" fmla="*/ 230 w 320"/>
              <a:gd name="T63" fmla="*/ 230 h 320"/>
              <a:gd name="T64" fmla="*/ 195 w 320"/>
              <a:gd name="T65" fmla="*/ 111 h 320"/>
              <a:gd name="T66" fmla="*/ 230 w 320"/>
              <a:gd name="T67" fmla="*/ 90 h 320"/>
              <a:gd name="T68" fmla="*/ 209 w 320"/>
              <a:gd name="T69" fmla="*/ 125 h 320"/>
              <a:gd name="T70" fmla="*/ 195 w 320"/>
              <a:gd name="T71" fmla="*/ 111 h 320"/>
              <a:gd name="T72" fmla="*/ 125 w 320"/>
              <a:gd name="T73" fmla="*/ 209 h 320"/>
              <a:gd name="T74" fmla="*/ 90 w 320"/>
              <a:gd name="T75" fmla="*/ 230 h 320"/>
              <a:gd name="T76" fmla="*/ 111 w 320"/>
              <a:gd name="T77" fmla="*/ 195 h 320"/>
              <a:gd name="T78" fmla="*/ 125 w 320"/>
              <a:gd name="T79" fmla="*/ 209 h 320"/>
              <a:gd name="T80" fmla="*/ 112 w 320"/>
              <a:gd name="T81" fmla="*/ 124 h 320"/>
              <a:gd name="T82" fmla="*/ 90 w 320"/>
              <a:gd name="T83" fmla="*/ 90 h 320"/>
              <a:gd name="T84" fmla="*/ 124 w 320"/>
              <a:gd name="T85" fmla="*/ 112 h 320"/>
              <a:gd name="T86" fmla="*/ 112 w 320"/>
              <a:gd name="T87" fmla="*/ 12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 h="320">
                <a:moveTo>
                  <a:pt x="160" y="27"/>
                </a:moveTo>
                <a:cubicBezTo>
                  <a:pt x="234" y="27"/>
                  <a:pt x="293" y="86"/>
                  <a:pt x="293" y="160"/>
                </a:cubicBezTo>
                <a:cubicBezTo>
                  <a:pt x="293" y="234"/>
                  <a:pt x="234" y="293"/>
                  <a:pt x="160" y="293"/>
                </a:cubicBezTo>
                <a:cubicBezTo>
                  <a:pt x="86" y="293"/>
                  <a:pt x="27" y="234"/>
                  <a:pt x="27" y="160"/>
                </a:cubicBezTo>
                <a:cubicBezTo>
                  <a:pt x="27" y="86"/>
                  <a:pt x="86" y="27"/>
                  <a:pt x="160" y="27"/>
                </a:cubicBezTo>
                <a:close/>
                <a:moveTo>
                  <a:pt x="160" y="0"/>
                </a:moveTo>
                <a:cubicBezTo>
                  <a:pt x="72" y="0"/>
                  <a:pt x="0" y="72"/>
                  <a:pt x="0" y="160"/>
                </a:cubicBezTo>
                <a:cubicBezTo>
                  <a:pt x="0" y="248"/>
                  <a:pt x="72" y="320"/>
                  <a:pt x="160" y="320"/>
                </a:cubicBezTo>
                <a:cubicBezTo>
                  <a:pt x="248" y="320"/>
                  <a:pt x="320" y="248"/>
                  <a:pt x="320" y="160"/>
                </a:cubicBezTo>
                <a:cubicBezTo>
                  <a:pt x="320" y="72"/>
                  <a:pt x="248" y="0"/>
                  <a:pt x="160" y="0"/>
                </a:cubicBezTo>
                <a:close/>
                <a:moveTo>
                  <a:pt x="181" y="126"/>
                </a:moveTo>
                <a:lnTo>
                  <a:pt x="160" y="53"/>
                </a:lnTo>
                <a:lnTo>
                  <a:pt x="139" y="126"/>
                </a:lnTo>
                <a:cubicBezTo>
                  <a:pt x="133" y="130"/>
                  <a:pt x="128" y="135"/>
                  <a:pt x="125" y="141"/>
                </a:cubicBezTo>
                <a:lnTo>
                  <a:pt x="53" y="160"/>
                </a:lnTo>
                <a:lnTo>
                  <a:pt x="125" y="179"/>
                </a:lnTo>
                <a:cubicBezTo>
                  <a:pt x="128" y="185"/>
                  <a:pt x="133" y="190"/>
                  <a:pt x="139" y="194"/>
                </a:cubicBezTo>
                <a:lnTo>
                  <a:pt x="160" y="267"/>
                </a:lnTo>
                <a:lnTo>
                  <a:pt x="182" y="194"/>
                </a:lnTo>
                <a:cubicBezTo>
                  <a:pt x="187" y="190"/>
                  <a:pt x="192" y="185"/>
                  <a:pt x="195" y="179"/>
                </a:cubicBezTo>
                <a:lnTo>
                  <a:pt x="267" y="160"/>
                </a:lnTo>
                <a:lnTo>
                  <a:pt x="195" y="141"/>
                </a:lnTo>
                <a:cubicBezTo>
                  <a:pt x="192" y="135"/>
                  <a:pt x="187" y="130"/>
                  <a:pt x="181" y="126"/>
                </a:cubicBezTo>
                <a:close/>
                <a:moveTo>
                  <a:pt x="160" y="180"/>
                </a:moveTo>
                <a:cubicBezTo>
                  <a:pt x="149" y="180"/>
                  <a:pt x="140" y="171"/>
                  <a:pt x="140" y="160"/>
                </a:cubicBezTo>
                <a:cubicBezTo>
                  <a:pt x="140" y="149"/>
                  <a:pt x="149" y="140"/>
                  <a:pt x="160" y="140"/>
                </a:cubicBezTo>
                <a:cubicBezTo>
                  <a:pt x="171" y="140"/>
                  <a:pt x="180" y="149"/>
                  <a:pt x="180" y="160"/>
                </a:cubicBezTo>
                <a:cubicBezTo>
                  <a:pt x="180" y="171"/>
                  <a:pt x="171" y="180"/>
                  <a:pt x="160" y="180"/>
                </a:cubicBezTo>
                <a:close/>
                <a:moveTo>
                  <a:pt x="230" y="230"/>
                </a:moveTo>
                <a:lnTo>
                  <a:pt x="196" y="208"/>
                </a:lnTo>
                <a:cubicBezTo>
                  <a:pt x="200" y="205"/>
                  <a:pt x="205" y="200"/>
                  <a:pt x="208" y="196"/>
                </a:cubicBezTo>
                <a:lnTo>
                  <a:pt x="230" y="230"/>
                </a:lnTo>
                <a:close/>
                <a:moveTo>
                  <a:pt x="195" y="111"/>
                </a:moveTo>
                <a:lnTo>
                  <a:pt x="230" y="90"/>
                </a:lnTo>
                <a:lnTo>
                  <a:pt x="209" y="125"/>
                </a:lnTo>
                <a:cubicBezTo>
                  <a:pt x="205" y="120"/>
                  <a:pt x="200" y="115"/>
                  <a:pt x="195" y="111"/>
                </a:cubicBezTo>
                <a:close/>
                <a:moveTo>
                  <a:pt x="125" y="209"/>
                </a:moveTo>
                <a:lnTo>
                  <a:pt x="90" y="230"/>
                </a:lnTo>
                <a:lnTo>
                  <a:pt x="111" y="195"/>
                </a:lnTo>
                <a:cubicBezTo>
                  <a:pt x="115" y="200"/>
                  <a:pt x="120" y="205"/>
                  <a:pt x="125" y="209"/>
                </a:cubicBezTo>
                <a:close/>
                <a:moveTo>
                  <a:pt x="112" y="124"/>
                </a:moveTo>
                <a:lnTo>
                  <a:pt x="90" y="90"/>
                </a:lnTo>
                <a:lnTo>
                  <a:pt x="124" y="112"/>
                </a:lnTo>
                <a:cubicBezTo>
                  <a:pt x="120" y="115"/>
                  <a:pt x="115" y="120"/>
                  <a:pt x="112" y="12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3" name="Zástupný symbol pro číslo snímku 2"/>
          <p:cNvSpPr>
            <a:spLocks noGrp="1"/>
          </p:cNvSpPr>
          <p:nvPr>
            <p:ph type="sldNum" sz="quarter" idx="12"/>
          </p:nvPr>
        </p:nvSpPr>
        <p:spPr/>
        <p:txBody>
          <a:bodyPr/>
          <a:lstStyle/>
          <a:p>
            <a:fld id="{8A7AA762-EA47-416E-9E23-A6910279B348}" type="slidenum">
              <a:rPr lang="cs-CZ" smtClean="0"/>
              <a:t>3</a:t>
            </a:fld>
            <a:endParaRPr lang="cs-CZ"/>
          </a:p>
        </p:txBody>
      </p:sp>
      <p:sp>
        <p:nvSpPr>
          <p:cNvPr id="6" name="TextovéPole 5">
            <a:extLst>
              <a:ext uri="{FF2B5EF4-FFF2-40B4-BE49-F238E27FC236}">
                <a16:creationId xmlns:a16="http://schemas.microsoft.com/office/drawing/2014/main" id="{D537819F-BDF1-05F7-125A-8EABB634D6EC}"/>
              </a:ext>
            </a:extLst>
          </p:cNvPr>
          <p:cNvSpPr txBox="1"/>
          <p:nvPr/>
        </p:nvSpPr>
        <p:spPr>
          <a:xfrm>
            <a:off x="8519169" y="1299245"/>
            <a:ext cx="2494625" cy="307777"/>
          </a:xfrm>
          <a:prstGeom prst="rect">
            <a:avLst/>
          </a:prstGeom>
          <a:noFill/>
        </p:spPr>
        <p:txBody>
          <a:bodyPr wrap="square" rtlCol="0">
            <a:spAutoFit/>
          </a:bodyPr>
          <a:lstStyle/>
          <a:p>
            <a:pPr algn="ctr">
              <a:buClr>
                <a:schemeClr val="tx2"/>
              </a:buClr>
            </a:pPr>
            <a:r>
              <a:rPr lang="cs-CZ" sz="1400" b="1" dirty="0"/>
              <a:t>Struktura vzorku</a:t>
            </a:r>
          </a:p>
        </p:txBody>
      </p:sp>
    </p:spTree>
    <p:extLst>
      <p:ext uri="{BB962C8B-B14F-4D97-AF65-F5344CB8AC3E}">
        <p14:creationId xmlns:p14="http://schemas.microsoft.com/office/powerpoint/2010/main" val="32915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D9CB5-91CD-463D-B46F-BD44C7C1502D}"/>
            </a:ext>
          </a:extLst>
        </p:cNvPr>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E4FC50E0-D3A4-5798-74D9-809834285EC9}"/>
              </a:ext>
            </a:extLst>
          </p:cNvPr>
          <p:cNvGraphicFramePr>
            <a:graphicFrameLocks noGrp="1"/>
          </p:cNvGraphicFramePr>
          <p:nvPr>
            <p:ph sz="half" idx="2"/>
            <p:extLst>
              <p:ext uri="{D42A27DB-BD31-4B8C-83A1-F6EECF244321}">
                <p14:modId xmlns:p14="http://schemas.microsoft.com/office/powerpoint/2010/main" val="3410856915"/>
              </p:ext>
            </p:extLst>
          </p:nvPr>
        </p:nvGraphicFramePr>
        <p:xfrm>
          <a:off x="6332706" y="1479550"/>
          <a:ext cx="5021094"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Nadpis 3">
            <a:extLst>
              <a:ext uri="{FF2B5EF4-FFF2-40B4-BE49-F238E27FC236}">
                <a16:creationId xmlns:a16="http://schemas.microsoft.com/office/drawing/2014/main" id="{B733F17F-CC7A-79AE-6521-3B416F45B4DF}"/>
              </a:ext>
            </a:extLst>
          </p:cNvPr>
          <p:cNvSpPr>
            <a:spLocks noGrp="1"/>
          </p:cNvSpPr>
          <p:nvPr>
            <p:ph type="title"/>
          </p:nvPr>
        </p:nvSpPr>
        <p:spPr>
          <a:xfrm>
            <a:off x="640080" y="365126"/>
            <a:ext cx="10713720" cy="985439"/>
          </a:xfrm>
        </p:spPr>
        <p:txBody>
          <a:bodyPr>
            <a:normAutofit/>
          </a:bodyPr>
          <a:lstStyle/>
          <a:p>
            <a:r>
              <a:rPr lang="cs-CZ" sz="3200" b="1" dirty="0"/>
              <a:t>Struktura vzorku II.</a:t>
            </a:r>
          </a:p>
        </p:txBody>
      </p:sp>
      <p:sp>
        <p:nvSpPr>
          <p:cNvPr id="10" name="Zástupný symbol pro číslo snímku 9">
            <a:extLst>
              <a:ext uri="{FF2B5EF4-FFF2-40B4-BE49-F238E27FC236}">
                <a16:creationId xmlns:a16="http://schemas.microsoft.com/office/drawing/2014/main" id="{F4D70B3B-E9B0-D95D-2FED-9207FADEE598}"/>
              </a:ext>
            </a:extLst>
          </p:cNvPr>
          <p:cNvSpPr>
            <a:spLocks noGrp="1"/>
          </p:cNvSpPr>
          <p:nvPr>
            <p:ph type="sldNum" sz="quarter" idx="12"/>
          </p:nvPr>
        </p:nvSpPr>
        <p:spPr/>
        <p:txBody>
          <a:bodyPr/>
          <a:lstStyle/>
          <a:p>
            <a:fld id="{8A7AA762-EA47-416E-9E23-A6910279B348}" type="slidenum">
              <a:rPr lang="cs-CZ" smtClean="0"/>
              <a:t>4</a:t>
            </a:fld>
            <a:endParaRPr lang="cs-CZ"/>
          </a:p>
        </p:txBody>
      </p:sp>
      <p:graphicFrame>
        <p:nvGraphicFramePr>
          <p:cNvPr id="8" name="Content Placeholder 3">
            <a:extLst>
              <a:ext uri="{FF2B5EF4-FFF2-40B4-BE49-F238E27FC236}">
                <a16:creationId xmlns:a16="http://schemas.microsoft.com/office/drawing/2014/main" id="{4C476711-D85C-C1AD-BFE2-2FD51F622635}"/>
              </a:ext>
            </a:extLst>
          </p:cNvPr>
          <p:cNvGraphicFramePr>
            <a:graphicFrameLocks noGrp="1"/>
          </p:cNvGraphicFramePr>
          <p:nvPr>
            <p:ph sz="half" idx="2"/>
            <p:extLst>
              <p:ext uri="{D42A27DB-BD31-4B8C-83A1-F6EECF244321}">
                <p14:modId xmlns:p14="http://schemas.microsoft.com/office/powerpoint/2010/main" val="2819250711"/>
              </p:ext>
            </p:extLst>
          </p:nvPr>
        </p:nvGraphicFramePr>
        <p:xfrm>
          <a:off x="937260" y="1570990"/>
          <a:ext cx="4747260" cy="48768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Obrázek 8">
            <a:extLst>
              <a:ext uri="{FF2B5EF4-FFF2-40B4-BE49-F238E27FC236}">
                <a16:creationId xmlns:a16="http://schemas.microsoft.com/office/drawing/2014/main" id="{69BA9911-F3A6-4E9B-6722-7460D9B40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6232574"/>
            <a:ext cx="1130630" cy="411511"/>
          </a:xfrm>
          <a:prstGeom prst="rect">
            <a:avLst/>
          </a:prstGeom>
        </p:spPr>
      </p:pic>
    </p:spTree>
    <p:extLst>
      <p:ext uri="{BB962C8B-B14F-4D97-AF65-F5344CB8AC3E}">
        <p14:creationId xmlns:p14="http://schemas.microsoft.com/office/powerpoint/2010/main" val="81696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9788" y="4514851"/>
            <a:ext cx="9153298" cy="997676"/>
          </a:xfrm>
        </p:spPr>
        <p:txBody>
          <a:bodyPr/>
          <a:lstStyle/>
          <a:p>
            <a:r>
              <a:rPr lang="cs-CZ" b="1"/>
              <a:t>Hlavní zjištění</a:t>
            </a:r>
            <a:endParaRPr lang="cs-CZ" b="1" dirty="0"/>
          </a:p>
        </p:txBody>
      </p:sp>
    </p:spTree>
    <p:extLst>
      <p:ext uri="{BB962C8B-B14F-4D97-AF65-F5344CB8AC3E}">
        <p14:creationId xmlns:p14="http://schemas.microsoft.com/office/powerpoint/2010/main" val="250416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ástupný symbol pro obsah 2"/>
          <p:cNvSpPr>
            <a:spLocks noGrp="1"/>
          </p:cNvSpPr>
          <p:nvPr>
            <p:ph idx="1"/>
          </p:nvPr>
        </p:nvSpPr>
        <p:spPr>
          <a:xfrm>
            <a:off x="838200" y="1479154"/>
            <a:ext cx="10037323" cy="4874021"/>
          </a:xfrm>
        </p:spPr>
        <p:txBody>
          <a:bodyPr/>
          <a:lstStyle/>
          <a:p>
            <a:pPr algn="ctr"/>
            <a:r>
              <a:rPr lang="cs-CZ" sz="1800" b="1" dirty="0">
                <a:solidFill>
                  <a:schemeClr val="accent1"/>
                </a:solidFill>
              </a:rPr>
              <a:t>Sepsání závěti, dar ze závěti</a:t>
            </a:r>
          </a:p>
          <a:p>
            <a:endParaRPr lang="cs-CZ" dirty="0"/>
          </a:p>
          <a:p>
            <a:endParaRPr lang="cs-CZ" dirty="0"/>
          </a:p>
          <a:p>
            <a:r>
              <a:rPr lang="cs-CZ" sz="1400" b="1" dirty="0">
                <a:solidFill>
                  <a:schemeClr val="accent1"/>
                </a:solidFill>
              </a:rPr>
              <a:t>Pouze desetina lidí nad 50 let má závěť již sepsanou</a:t>
            </a:r>
            <a:r>
              <a:rPr lang="cs-CZ" sz="1400" b="1" dirty="0"/>
              <a:t>. </a:t>
            </a:r>
            <a:r>
              <a:rPr lang="cs-CZ" sz="1400" dirty="0"/>
              <a:t>V průměru lidé uvádějí, že sepsali závěť ve věku 62 let. Hlavním důvodem bylo zamezení sporů v rodině. </a:t>
            </a:r>
            <a:r>
              <a:rPr lang="cs-CZ" dirty="0"/>
              <a:t>Sepsání závěti se odvíjí od rodinných vztahů - </a:t>
            </a:r>
            <a:r>
              <a:rPr lang="cs-CZ" sz="1400" dirty="0"/>
              <a:t>častěji tak učinili lidé, kteří mají špatné vztahy se svými příbuznými. Třetina plánuje závěť sepsat v budoucnu</a:t>
            </a:r>
            <a:r>
              <a:rPr lang="cs-CZ" dirty="0"/>
              <a:t>, ostatní ji odmítají </a:t>
            </a:r>
            <a:r>
              <a:rPr lang="cs-CZ" sz="1400" dirty="0"/>
              <a:t>typicky proto, že je na to ještě brzo nebo si takovou nepříjemnou věc nechtějí zatím připouštět. </a:t>
            </a:r>
            <a:r>
              <a:rPr lang="cs-CZ" b="1" dirty="0">
                <a:solidFill>
                  <a:schemeClr val="accent1"/>
                </a:solidFill>
              </a:rPr>
              <a:t>Mnozí tuto otázku ještě vůbec neřešili a raději vše nechají na dohodě dědiců </a:t>
            </a:r>
            <a:r>
              <a:rPr lang="cs-CZ" dirty="0"/>
              <a:t>nebo vypořádají majetek ještě za života. </a:t>
            </a:r>
          </a:p>
          <a:p>
            <a:r>
              <a:rPr lang="cs-CZ" sz="1400" dirty="0"/>
              <a:t>Pouze desetina dotázaných deklaruje velmi dobrou znalost pravidel dědického řízení. Polovina disponuje spíše průměrnými informacemi. </a:t>
            </a:r>
            <a:r>
              <a:rPr lang="cs-CZ" sz="1400" b="1" dirty="0">
                <a:solidFill>
                  <a:schemeClr val="accent1"/>
                </a:solidFill>
              </a:rPr>
              <a:t>Vyšší znalost dědického řízení prokazují lidé, kteří mají sepsanou závěť</a:t>
            </a:r>
            <a:r>
              <a:rPr lang="cs-CZ" sz="1400" dirty="0">
                <a:solidFill>
                  <a:schemeClr val="accent1"/>
                </a:solidFill>
              </a:rPr>
              <a:t>. </a:t>
            </a:r>
            <a:r>
              <a:rPr lang="cs-CZ" sz="1400" dirty="0"/>
              <a:t>Naopak lidé, kteří o závěti vůbec neuvažují, nebo nemají žádné potomky, nemívají dostatek informací. </a:t>
            </a:r>
          </a:p>
          <a:p>
            <a:r>
              <a:rPr lang="cs-CZ" sz="1400" dirty="0"/>
              <a:t>Více než polovina lidí z generace nad 50 let, kteří sepsali nebo plánují sepsat závěť, je pevně rozhodnuta, že dar na dobročinné účely součástí této závěti nebude. 4 z 10 se ještě rozmýšlejí. Pokud by lidé něco darovali, nejčastěji by to byly peníze. </a:t>
            </a:r>
            <a:r>
              <a:rPr lang="cs-CZ" sz="1400" b="1" dirty="0">
                <a:solidFill>
                  <a:schemeClr val="accent1"/>
                </a:solidFill>
              </a:rPr>
              <a:t>Celkem 5 % populace nad 50 let by uvažovalo o daru pro dobročinnou organizaci. </a:t>
            </a:r>
            <a:r>
              <a:rPr lang="cs-CZ" dirty="0"/>
              <a:t>Z toho d</a:t>
            </a:r>
            <a:r>
              <a:rPr lang="cs-CZ" sz="1400" dirty="0"/>
              <a:t>ar pro UNICEF by pak </a:t>
            </a:r>
            <a:r>
              <a:rPr lang="cs-CZ" sz="1400" b="1" dirty="0">
                <a:solidFill>
                  <a:schemeClr val="accent1"/>
                </a:solidFill>
              </a:rPr>
              <a:t>zvažovala 2 %, </a:t>
            </a:r>
            <a:r>
              <a:rPr lang="cs-CZ" sz="1400" dirty="0"/>
              <a:t>a to signifikantně častěji </a:t>
            </a:r>
            <a:r>
              <a:rPr lang="cs-CZ" sz="1400" b="1" dirty="0">
                <a:solidFill>
                  <a:schemeClr val="accent1"/>
                </a:solidFill>
              </a:rPr>
              <a:t>současní podporovatelé. </a:t>
            </a:r>
            <a:r>
              <a:rPr lang="cs-CZ" sz="1400" dirty="0"/>
              <a:t>Většina lidí nad 50 let má představu, že se darem ze závěti rozumí převod pouze části peněz. Pokud dotázaní považují za správné přispět na dobročinné účely, tak nejčastěji zmiňovali sumu v rozmezí do 10 % majetku.</a:t>
            </a:r>
          </a:p>
          <a:p>
            <a:endParaRPr lang="cs-CZ" b="1" i="1" dirty="0">
              <a:solidFill>
                <a:schemeClr val="accent1"/>
              </a:solidFill>
            </a:endParaRPr>
          </a:p>
        </p:txBody>
      </p:sp>
      <p:sp>
        <p:nvSpPr>
          <p:cNvPr id="2" name="Nadpis 1"/>
          <p:cNvSpPr>
            <a:spLocks noGrp="1"/>
          </p:cNvSpPr>
          <p:nvPr>
            <p:ph type="title"/>
          </p:nvPr>
        </p:nvSpPr>
        <p:spPr/>
        <p:txBody>
          <a:bodyPr>
            <a:noAutofit/>
          </a:bodyPr>
          <a:lstStyle/>
          <a:p>
            <a:br>
              <a:rPr lang="cs-CZ" sz="3600" dirty="0"/>
            </a:br>
            <a:r>
              <a:rPr lang="cs-CZ" sz="3200" b="1" dirty="0"/>
              <a:t>Hlavní zjištění</a:t>
            </a:r>
            <a:br>
              <a:rPr lang="cs-CZ" sz="3600" dirty="0"/>
            </a:br>
            <a:endParaRPr lang="cs-CZ" sz="3600" dirty="0"/>
          </a:p>
        </p:txBody>
      </p:sp>
      <p:sp>
        <p:nvSpPr>
          <p:cNvPr id="4" name="Zástupný symbol pro číslo snímku 3"/>
          <p:cNvSpPr>
            <a:spLocks noGrp="1"/>
          </p:cNvSpPr>
          <p:nvPr>
            <p:ph type="sldNum" sz="quarter" idx="12"/>
          </p:nvPr>
        </p:nvSpPr>
        <p:spPr/>
        <p:txBody>
          <a:bodyPr/>
          <a:lstStyle/>
          <a:p>
            <a:fld id="{8A7AA762-EA47-416E-9E23-A6910279B348}" type="slidenum">
              <a:rPr lang="cs-CZ" smtClean="0"/>
              <a:t>6</a:t>
            </a:fld>
            <a:endParaRPr lang="cs-CZ"/>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6232574"/>
            <a:ext cx="1130630" cy="411511"/>
          </a:xfrm>
          <a:prstGeom prst="rect">
            <a:avLst/>
          </a:prstGeom>
        </p:spPr>
      </p:pic>
      <p:pic>
        <p:nvPicPr>
          <p:cNvPr id="18" name="Obrázek 1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94125" y="1905644"/>
            <a:ext cx="501875" cy="501875"/>
          </a:xfrm>
          <a:prstGeom prst="rect">
            <a:avLst/>
          </a:prstGeom>
        </p:spPr>
      </p:pic>
      <p:cxnSp>
        <p:nvCxnSpPr>
          <p:cNvPr id="28" name="Přímá spojnice 27"/>
          <p:cNvCxnSpPr/>
          <p:nvPr/>
        </p:nvCxnSpPr>
        <p:spPr>
          <a:xfrm flipV="1">
            <a:off x="3837561" y="2471814"/>
            <a:ext cx="4038600"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9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8403883C-6F05-08D4-5F9B-09EA34BAB6C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A898E53-AA2A-4BE3-6312-A411750A154F}"/>
              </a:ext>
            </a:extLst>
          </p:cNvPr>
          <p:cNvSpPr>
            <a:spLocks noGrp="1"/>
          </p:cNvSpPr>
          <p:nvPr>
            <p:ph type="title"/>
          </p:nvPr>
        </p:nvSpPr>
        <p:spPr>
          <a:xfrm>
            <a:off x="839788" y="4514851"/>
            <a:ext cx="9153298" cy="997676"/>
          </a:xfrm>
        </p:spPr>
        <p:txBody>
          <a:bodyPr/>
          <a:lstStyle/>
          <a:p>
            <a:r>
              <a:rPr lang="cs-CZ" b="1" dirty="0"/>
              <a:t>Sepsání závěti</a:t>
            </a:r>
          </a:p>
        </p:txBody>
      </p:sp>
    </p:spTree>
    <p:extLst>
      <p:ext uri="{BB962C8B-B14F-4D97-AF65-F5344CB8AC3E}">
        <p14:creationId xmlns:p14="http://schemas.microsoft.com/office/powerpoint/2010/main" val="83870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p:cNvSpPr txBox="1"/>
          <p:nvPr/>
        </p:nvSpPr>
        <p:spPr>
          <a:xfrm>
            <a:off x="10255910" y="4283394"/>
            <a:ext cx="1344642" cy="492443"/>
          </a:xfrm>
          <a:prstGeom prst="rect">
            <a:avLst/>
          </a:prstGeom>
          <a:noFill/>
        </p:spPr>
        <p:txBody>
          <a:bodyPr wrap="square" rtlCol="0">
            <a:spAutoFit/>
          </a:bodyPr>
          <a:lstStyle/>
          <a:p>
            <a:pPr>
              <a:buClr>
                <a:schemeClr val="tx2"/>
              </a:buClr>
            </a:pPr>
            <a:r>
              <a:rPr lang="cs-CZ" sz="1300" dirty="0">
                <a:solidFill>
                  <a:schemeClr val="accent1"/>
                </a:solidFill>
              </a:rPr>
              <a:t>má alespoň </a:t>
            </a:r>
            <a:br>
              <a:rPr lang="cs-CZ" sz="1300" dirty="0">
                <a:solidFill>
                  <a:schemeClr val="accent1"/>
                </a:solidFill>
              </a:rPr>
            </a:br>
            <a:r>
              <a:rPr lang="cs-CZ" sz="1300" dirty="0">
                <a:solidFill>
                  <a:schemeClr val="accent1"/>
                </a:solidFill>
              </a:rPr>
              <a:t>1 dítě</a:t>
            </a:r>
            <a:endParaRPr lang="en-GB" sz="1300" dirty="0">
              <a:solidFill>
                <a:schemeClr val="accent1"/>
              </a:solidFill>
            </a:endParaRPr>
          </a:p>
        </p:txBody>
      </p:sp>
      <p:sp>
        <p:nvSpPr>
          <p:cNvPr id="4" name="Nadpis 3"/>
          <p:cNvSpPr>
            <a:spLocks noGrp="1"/>
          </p:cNvSpPr>
          <p:nvPr>
            <p:ph type="title"/>
          </p:nvPr>
        </p:nvSpPr>
        <p:spPr>
          <a:xfrm>
            <a:off x="422467" y="225822"/>
            <a:ext cx="11442484" cy="985439"/>
          </a:xfrm>
        </p:spPr>
        <p:txBody>
          <a:bodyPr>
            <a:normAutofit/>
          </a:bodyPr>
          <a:lstStyle/>
          <a:p>
            <a:pPr>
              <a:lnSpc>
                <a:spcPct val="100000"/>
              </a:lnSpc>
            </a:pPr>
            <a:r>
              <a:rPr lang="cs-CZ" sz="3600" b="1" dirty="0"/>
              <a:t>S </a:t>
            </a:r>
            <a:r>
              <a:rPr lang="cs-CZ" sz="3200" b="1" dirty="0"/>
              <a:t>příbuznými vycházejí lidé starší 50 let dobře</a:t>
            </a:r>
            <a:endParaRPr lang="en-GB" sz="2000" b="1" dirty="0"/>
          </a:p>
        </p:txBody>
      </p:sp>
      <p:graphicFrame>
        <p:nvGraphicFramePr>
          <p:cNvPr id="8" name="Zástupný symbol pro graf 6"/>
          <p:cNvGraphicFramePr>
            <a:graphicFrameLocks/>
          </p:cNvGraphicFramePr>
          <p:nvPr>
            <p:extLst>
              <p:ext uri="{D42A27DB-BD31-4B8C-83A1-F6EECF244321}">
                <p14:modId xmlns:p14="http://schemas.microsoft.com/office/powerpoint/2010/main" val="1597661486"/>
              </p:ext>
            </p:extLst>
          </p:nvPr>
        </p:nvGraphicFramePr>
        <p:xfrm>
          <a:off x="792480" y="1392228"/>
          <a:ext cx="6372225" cy="5046101"/>
        </p:xfrm>
        <a:graphic>
          <a:graphicData uri="http://schemas.openxmlformats.org/drawingml/2006/chart">
            <c:chart xmlns:c="http://schemas.openxmlformats.org/drawingml/2006/chart" xmlns:r="http://schemas.openxmlformats.org/officeDocument/2006/relationships" r:id="rId2"/>
          </a:graphicData>
        </a:graphic>
      </p:graphicFrame>
      <p:sp>
        <p:nvSpPr>
          <p:cNvPr id="9" name="Obdélník 8"/>
          <p:cNvSpPr/>
          <p:nvPr/>
        </p:nvSpPr>
        <p:spPr>
          <a:xfrm>
            <a:off x="7612380" y="4109162"/>
            <a:ext cx="3613785" cy="1610151"/>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solidFill>
                  <a:schemeClr val="accent1"/>
                </a:solidFill>
              </a:rPr>
              <a:t>			</a:t>
            </a:r>
            <a:endParaRPr lang="cs-CZ" sz="1400" dirty="0">
              <a:solidFill>
                <a:schemeClr val="accent1"/>
              </a:solidFill>
            </a:endParaRPr>
          </a:p>
          <a:p>
            <a:endParaRPr lang="cs-CZ" sz="1400" dirty="0">
              <a:solidFill>
                <a:schemeClr val="accent1"/>
              </a:solidFill>
            </a:endParaRPr>
          </a:p>
          <a:p>
            <a:endParaRPr lang="en-GB" sz="1400" dirty="0">
              <a:solidFill>
                <a:schemeClr val="accent1"/>
              </a:solidFill>
            </a:endParaRPr>
          </a:p>
        </p:txBody>
      </p:sp>
      <p:sp>
        <p:nvSpPr>
          <p:cNvPr id="10" name="Obdélník 9"/>
          <p:cNvSpPr/>
          <p:nvPr/>
        </p:nvSpPr>
        <p:spPr>
          <a:xfrm>
            <a:off x="7612380" y="4338340"/>
            <a:ext cx="2644428" cy="346367"/>
          </a:xfrm>
          <a:prstGeom prst="rect">
            <a:avLst/>
          </a:prstGeom>
          <a:solidFill>
            <a:schemeClr val="accent1">
              <a:alpha val="87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rtlCol="0" anchor="ctr"/>
          <a:lstStyle/>
          <a:p>
            <a:r>
              <a:rPr lang="cs-CZ" sz="2000" b="1" dirty="0"/>
              <a:t>78 %</a:t>
            </a:r>
          </a:p>
        </p:txBody>
      </p:sp>
      <p:sp>
        <p:nvSpPr>
          <p:cNvPr id="11" name="Obdélník 10"/>
          <p:cNvSpPr/>
          <p:nvPr/>
        </p:nvSpPr>
        <p:spPr>
          <a:xfrm>
            <a:off x="7612380" y="4917288"/>
            <a:ext cx="76200" cy="346367"/>
          </a:xfrm>
          <a:prstGeom prst="rect">
            <a:avLst/>
          </a:prstGeom>
          <a:solidFill>
            <a:schemeClr val="accent1">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rtlCol="0" anchor="ctr"/>
          <a:lstStyle/>
          <a:p>
            <a:endParaRPr lang="cs-CZ" sz="2000" b="1" dirty="0"/>
          </a:p>
        </p:txBody>
      </p:sp>
      <p:sp>
        <p:nvSpPr>
          <p:cNvPr id="12" name="TextovéPole 11"/>
          <p:cNvSpPr txBox="1"/>
          <p:nvPr/>
        </p:nvSpPr>
        <p:spPr>
          <a:xfrm>
            <a:off x="7650480" y="4863545"/>
            <a:ext cx="765810" cy="400110"/>
          </a:xfrm>
          <a:prstGeom prst="rect">
            <a:avLst/>
          </a:prstGeom>
          <a:noFill/>
        </p:spPr>
        <p:txBody>
          <a:bodyPr wrap="square" rtlCol="0">
            <a:spAutoFit/>
          </a:bodyPr>
          <a:lstStyle/>
          <a:p>
            <a:pPr>
              <a:buClr>
                <a:schemeClr val="tx2"/>
              </a:buClr>
            </a:pPr>
            <a:r>
              <a:rPr lang="cs-CZ" sz="2000" b="1" dirty="0">
                <a:solidFill>
                  <a:schemeClr val="accent1">
                    <a:lumMod val="60000"/>
                    <a:lumOff val="40000"/>
                  </a:schemeClr>
                </a:solidFill>
              </a:rPr>
              <a:t>2 %</a:t>
            </a:r>
            <a:endParaRPr lang="en-GB" sz="2000" b="1" dirty="0">
              <a:solidFill>
                <a:schemeClr val="accent1">
                  <a:lumMod val="60000"/>
                  <a:lumOff val="40000"/>
                </a:schemeClr>
              </a:solidFill>
            </a:endParaRPr>
          </a:p>
        </p:txBody>
      </p:sp>
      <p:sp>
        <p:nvSpPr>
          <p:cNvPr id="13" name="Obdélník 12"/>
          <p:cNvSpPr/>
          <p:nvPr/>
        </p:nvSpPr>
        <p:spPr>
          <a:xfrm>
            <a:off x="7620000" y="5390320"/>
            <a:ext cx="669985" cy="334576"/>
          </a:xfrm>
          <a:prstGeom prst="rect">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rtlCol="0" anchor="ctr"/>
          <a:lstStyle/>
          <a:p>
            <a:endParaRPr lang="cs-CZ" b="1" dirty="0">
              <a:solidFill>
                <a:schemeClr val="accent2"/>
              </a:solidFill>
            </a:endParaRPr>
          </a:p>
        </p:txBody>
      </p:sp>
      <p:sp>
        <p:nvSpPr>
          <p:cNvPr id="15" name="TextovéPole 14"/>
          <p:cNvSpPr txBox="1"/>
          <p:nvPr/>
        </p:nvSpPr>
        <p:spPr>
          <a:xfrm>
            <a:off x="7595468" y="5369767"/>
            <a:ext cx="765810" cy="400110"/>
          </a:xfrm>
          <a:prstGeom prst="rect">
            <a:avLst/>
          </a:prstGeom>
          <a:noFill/>
        </p:spPr>
        <p:txBody>
          <a:bodyPr wrap="square" rtlCol="0">
            <a:spAutoFit/>
          </a:bodyPr>
          <a:lstStyle/>
          <a:p>
            <a:pPr>
              <a:buClr>
                <a:schemeClr val="tx2"/>
              </a:buClr>
            </a:pPr>
            <a:r>
              <a:rPr lang="cs-CZ" sz="2000" b="1" dirty="0">
                <a:solidFill>
                  <a:schemeClr val="bg1"/>
                </a:solidFill>
              </a:rPr>
              <a:t>20 %</a:t>
            </a:r>
            <a:endParaRPr lang="en-GB" sz="2000" b="1" dirty="0">
              <a:solidFill>
                <a:schemeClr val="bg1"/>
              </a:solidFill>
            </a:endParaRPr>
          </a:p>
        </p:txBody>
      </p:sp>
      <p:sp>
        <p:nvSpPr>
          <p:cNvPr id="16" name="TextovéPole 15"/>
          <p:cNvSpPr txBox="1"/>
          <p:nvPr/>
        </p:nvSpPr>
        <p:spPr>
          <a:xfrm>
            <a:off x="8207532" y="4926618"/>
            <a:ext cx="2735580" cy="292388"/>
          </a:xfrm>
          <a:prstGeom prst="rect">
            <a:avLst/>
          </a:prstGeom>
          <a:noFill/>
        </p:spPr>
        <p:txBody>
          <a:bodyPr wrap="square" rtlCol="0">
            <a:spAutoFit/>
          </a:bodyPr>
          <a:lstStyle/>
          <a:p>
            <a:pPr>
              <a:buClr>
                <a:schemeClr val="tx2"/>
              </a:buClr>
            </a:pPr>
            <a:r>
              <a:rPr lang="cs-CZ" sz="1300" dirty="0">
                <a:solidFill>
                  <a:schemeClr val="accent1">
                    <a:lumMod val="60000"/>
                    <a:lumOff val="40000"/>
                  </a:schemeClr>
                </a:solidFill>
              </a:rPr>
              <a:t>jsou opatrovníkem </a:t>
            </a:r>
            <a:endParaRPr lang="en-GB" sz="1300" dirty="0">
              <a:solidFill>
                <a:schemeClr val="accent1">
                  <a:lumMod val="60000"/>
                  <a:lumOff val="40000"/>
                </a:schemeClr>
              </a:solidFill>
            </a:endParaRPr>
          </a:p>
        </p:txBody>
      </p:sp>
      <p:sp>
        <p:nvSpPr>
          <p:cNvPr id="17" name="TextovéPole 16"/>
          <p:cNvSpPr txBox="1"/>
          <p:nvPr/>
        </p:nvSpPr>
        <p:spPr>
          <a:xfrm>
            <a:off x="8289985" y="5398294"/>
            <a:ext cx="2609670" cy="292388"/>
          </a:xfrm>
          <a:prstGeom prst="rect">
            <a:avLst/>
          </a:prstGeom>
          <a:noFill/>
        </p:spPr>
        <p:txBody>
          <a:bodyPr wrap="square" rtlCol="0">
            <a:spAutoFit/>
          </a:bodyPr>
          <a:lstStyle/>
          <a:p>
            <a:pPr>
              <a:buClr>
                <a:schemeClr val="tx2"/>
              </a:buClr>
            </a:pPr>
            <a:r>
              <a:rPr lang="cs-CZ" sz="1300" dirty="0">
                <a:solidFill>
                  <a:schemeClr val="accent2"/>
                </a:solidFill>
              </a:rPr>
              <a:t>žádné děti nemá ani neopatruje</a:t>
            </a:r>
            <a:endParaRPr lang="en-GB" sz="1300" dirty="0">
              <a:solidFill>
                <a:schemeClr val="accent2"/>
              </a:solidFill>
            </a:endParaRPr>
          </a:p>
        </p:txBody>
      </p:sp>
      <p:pic>
        <p:nvPicPr>
          <p:cNvPr id="19" name="Obráze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6232574"/>
            <a:ext cx="1130630" cy="411511"/>
          </a:xfrm>
          <a:prstGeom prst="rect">
            <a:avLst/>
          </a:prstGeom>
        </p:spPr>
      </p:pic>
      <p:sp>
        <p:nvSpPr>
          <p:cNvPr id="2" name="TextovéPole 1"/>
          <p:cNvSpPr txBox="1"/>
          <p:nvPr/>
        </p:nvSpPr>
        <p:spPr>
          <a:xfrm>
            <a:off x="4865370" y="3656564"/>
            <a:ext cx="2509642" cy="1600438"/>
          </a:xfrm>
          <a:prstGeom prst="rect">
            <a:avLst/>
          </a:prstGeom>
          <a:noFill/>
        </p:spPr>
        <p:txBody>
          <a:bodyPr wrap="square" rtlCol="0">
            <a:spAutoFit/>
          </a:bodyPr>
          <a:lstStyle/>
          <a:p>
            <a:pPr>
              <a:buClr>
                <a:schemeClr val="tx2"/>
              </a:buClr>
            </a:pPr>
            <a:r>
              <a:rPr lang="cs-CZ" sz="1200" dirty="0"/>
              <a:t>Hezké vztahy s příbuznými udržují častěji ženy. Muži je hodnotí spíše jako „normální“.</a:t>
            </a:r>
          </a:p>
          <a:p>
            <a:pPr>
              <a:buClr>
                <a:schemeClr val="tx2"/>
              </a:buClr>
            </a:pPr>
            <a:endParaRPr lang="cs-CZ" sz="1400" dirty="0"/>
          </a:p>
          <a:p>
            <a:pPr>
              <a:buClr>
                <a:schemeClr val="tx2"/>
              </a:buClr>
            </a:pPr>
            <a:r>
              <a:rPr lang="cs-CZ" sz="1200" dirty="0"/>
              <a:t>Rodiče dětí mají s rodinou také pevné vazby. Lidé bez dětí naopak častěji kontakt s příbuznými tolik nevyhledávají.</a:t>
            </a:r>
          </a:p>
        </p:txBody>
      </p:sp>
      <p:pic>
        <p:nvPicPr>
          <p:cNvPr id="3" name="Obrázek 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39550" y="4535113"/>
            <a:ext cx="591932" cy="591932"/>
          </a:xfrm>
          <a:prstGeom prst="rect">
            <a:avLst/>
          </a:prstGeom>
        </p:spPr>
      </p:pic>
      <p:sp>
        <p:nvSpPr>
          <p:cNvPr id="5" name="Zástupný symbol pro číslo snímku 4"/>
          <p:cNvSpPr>
            <a:spLocks noGrp="1"/>
          </p:cNvSpPr>
          <p:nvPr>
            <p:ph type="sldNum" sz="quarter" idx="12"/>
          </p:nvPr>
        </p:nvSpPr>
        <p:spPr/>
        <p:txBody>
          <a:bodyPr/>
          <a:lstStyle/>
          <a:p>
            <a:fld id="{8A7AA762-EA47-416E-9E23-A6910279B348}" type="slidenum">
              <a:rPr lang="cs-CZ" smtClean="0"/>
              <a:pPr/>
              <a:t>8</a:t>
            </a:fld>
            <a:endParaRPr lang="cs-CZ"/>
          </a:p>
        </p:txBody>
      </p:sp>
      <p:pic>
        <p:nvPicPr>
          <p:cNvPr id="21" name="Zástupný obsah 20">
            <a:extLst>
              <a:ext uri="{FF2B5EF4-FFF2-40B4-BE49-F238E27FC236}">
                <a16:creationId xmlns:a16="http://schemas.microsoft.com/office/drawing/2014/main" id="{A87242BF-60B8-770C-5EC1-3E5CDEA2B60A}"/>
              </a:ext>
            </a:extLst>
          </p:cNvPr>
          <p:cNvPicPr>
            <a:picLocks noGrp="1" noChangeAspect="1"/>
          </p:cNvPicPr>
          <p:nvPr>
            <p:ph idx="1"/>
          </p:nvPr>
        </p:nvPicPr>
        <p:blipFill>
          <a:blip r:embed="rId5"/>
          <a:stretch>
            <a:fillRect/>
          </a:stretch>
        </p:blipFill>
        <p:spPr>
          <a:xfrm>
            <a:off x="7612380" y="1554607"/>
            <a:ext cx="3787140" cy="2523774"/>
          </a:xfrm>
        </p:spPr>
      </p:pic>
      <p:sp>
        <p:nvSpPr>
          <p:cNvPr id="6" name="Obdélník 5">
            <a:extLst>
              <a:ext uri="{FF2B5EF4-FFF2-40B4-BE49-F238E27FC236}">
                <a16:creationId xmlns:a16="http://schemas.microsoft.com/office/drawing/2014/main" id="{EA44D564-8AAD-F261-884F-4BC6C6CEA29C}"/>
              </a:ext>
            </a:extLst>
          </p:cNvPr>
          <p:cNvSpPr/>
          <p:nvPr/>
        </p:nvSpPr>
        <p:spPr>
          <a:xfrm>
            <a:off x="5687170" y="5879993"/>
            <a:ext cx="5666629" cy="445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cs-CZ" b="1" dirty="0">
                <a:solidFill>
                  <a:schemeClr val="tx1"/>
                </a:solidFill>
              </a:rPr>
              <a:t>S5. Jste rodičem nebo opatrovníkem jednoho či více dětí? </a:t>
            </a:r>
            <a:br>
              <a:rPr lang="cs-CZ" b="1" dirty="0">
                <a:solidFill>
                  <a:schemeClr val="tx1"/>
                </a:solidFill>
              </a:rPr>
            </a:br>
            <a:r>
              <a:rPr lang="cs-CZ" dirty="0">
                <a:solidFill>
                  <a:schemeClr val="tx2"/>
                </a:solidFill>
              </a:rPr>
              <a:t>Všichni respondenti, n=506</a:t>
            </a:r>
            <a:r>
              <a:rPr lang="en-US" dirty="0">
                <a:solidFill>
                  <a:schemeClr val="tx2"/>
                </a:solidFill>
              </a:rPr>
              <a:t> [</a:t>
            </a:r>
            <a:r>
              <a:rPr lang="cs-CZ" dirty="0">
                <a:solidFill>
                  <a:schemeClr val="tx2"/>
                </a:solidFill>
              </a:rPr>
              <a:t>údaje v %</a:t>
            </a:r>
            <a:r>
              <a:rPr lang="en-US" dirty="0">
                <a:solidFill>
                  <a:schemeClr val="tx2"/>
                </a:solidFill>
              </a:rPr>
              <a:t>]</a:t>
            </a:r>
            <a:endParaRPr lang="cs-CZ" dirty="0">
              <a:solidFill>
                <a:schemeClr val="tx2"/>
              </a:solidFill>
            </a:endParaRPr>
          </a:p>
        </p:txBody>
      </p:sp>
    </p:spTree>
    <p:extLst>
      <p:ext uri="{BB962C8B-B14F-4D97-AF65-F5344CB8AC3E}">
        <p14:creationId xmlns:p14="http://schemas.microsoft.com/office/powerpoint/2010/main" val="66844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1"/>
          <p:cNvSpPr>
            <a:spLocks noGrp="1"/>
          </p:cNvSpPr>
          <p:nvPr>
            <p:ph type="title"/>
          </p:nvPr>
        </p:nvSpPr>
        <p:spPr>
          <a:xfrm>
            <a:off x="427139" y="265558"/>
            <a:ext cx="10515600" cy="985439"/>
          </a:xfrm>
        </p:spPr>
        <p:txBody>
          <a:bodyPr>
            <a:normAutofit/>
          </a:bodyPr>
          <a:lstStyle/>
          <a:p>
            <a:r>
              <a:rPr lang="cs-CZ" sz="3200" b="1" dirty="0"/>
              <a:t>Osobní sepsání závěti</a:t>
            </a:r>
          </a:p>
        </p:txBody>
      </p:sp>
      <p:sp>
        <p:nvSpPr>
          <p:cNvPr id="4" name="Zástupný symbol pro číslo snímku 3"/>
          <p:cNvSpPr>
            <a:spLocks noGrp="1"/>
          </p:cNvSpPr>
          <p:nvPr>
            <p:ph type="sldNum" sz="quarter" idx="12"/>
          </p:nvPr>
        </p:nvSpPr>
        <p:spPr/>
        <p:txBody>
          <a:bodyPr/>
          <a:lstStyle/>
          <a:p>
            <a:fld id="{8A7AA762-EA47-416E-9E23-A6910279B348}" type="slidenum">
              <a:rPr lang="cs-CZ" smtClean="0"/>
              <a:t>9</a:t>
            </a:fld>
            <a:endParaRPr lang="cs-CZ"/>
          </a:p>
        </p:txBody>
      </p:sp>
      <p:graphicFrame>
        <p:nvGraphicFramePr>
          <p:cNvPr id="18" name="Zástupný symbol pro graf 6">
            <a:extLst>
              <a:ext uri="{FF2B5EF4-FFF2-40B4-BE49-F238E27FC236}">
                <a16:creationId xmlns:a16="http://schemas.microsoft.com/office/drawing/2014/main" id="{FDD8EC8F-EF84-EDB3-6C64-F26F8019ED34}"/>
              </a:ext>
            </a:extLst>
          </p:cNvPr>
          <p:cNvGraphicFramePr>
            <a:graphicFrameLocks noGrp="1"/>
          </p:cNvGraphicFramePr>
          <p:nvPr>
            <p:ph type="chart" sz="quarter" idx="13"/>
            <p:extLst>
              <p:ext uri="{D42A27DB-BD31-4B8C-83A1-F6EECF244321}">
                <p14:modId xmlns:p14="http://schemas.microsoft.com/office/powerpoint/2010/main" val="3602491740"/>
              </p:ext>
            </p:extLst>
          </p:nvPr>
        </p:nvGraphicFramePr>
        <p:xfrm>
          <a:off x="526473" y="1480416"/>
          <a:ext cx="5791200" cy="4892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af 1">
            <a:extLst>
              <a:ext uri="{FF2B5EF4-FFF2-40B4-BE49-F238E27FC236}">
                <a16:creationId xmlns:a16="http://schemas.microsoft.com/office/drawing/2014/main" id="{9AF21672-EE93-7298-0BEA-81FFF95F392A}"/>
              </a:ext>
            </a:extLst>
          </p:cNvPr>
          <p:cNvGraphicFramePr/>
          <p:nvPr>
            <p:extLst>
              <p:ext uri="{D42A27DB-BD31-4B8C-83A1-F6EECF244321}">
                <p14:modId xmlns:p14="http://schemas.microsoft.com/office/powerpoint/2010/main" val="795411204"/>
              </p:ext>
            </p:extLst>
          </p:nvPr>
        </p:nvGraphicFramePr>
        <p:xfrm>
          <a:off x="4616206" y="2325576"/>
          <a:ext cx="3606650" cy="3202354"/>
        </p:xfrm>
        <a:graphic>
          <a:graphicData uri="http://schemas.openxmlformats.org/drawingml/2006/chart">
            <c:chart xmlns:c="http://schemas.openxmlformats.org/drawingml/2006/chart" xmlns:r="http://schemas.openxmlformats.org/officeDocument/2006/relationships" r:id="rId3"/>
          </a:graphicData>
        </a:graphic>
      </p:graphicFrame>
      <p:sp>
        <p:nvSpPr>
          <p:cNvPr id="5" name="Obdélník 4">
            <a:extLst>
              <a:ext uri="{FF2B5EF4-FFF2-40B4-BE49-F238E27FC236}">
                <a16:creationId xmlns:a16="http://schemas.microsoft.com/office/drawing/2014/main" id="{48AC2371-CB7D-C2F5-8CF3-8E100607A4DE}"/>
              </a:ext>
            </a:extLst>
          </p:cNvPr>
          <p:cNvSpPr/>
          <p:nvPr/>
        </p:nvSpPr>
        <p:spPr>
          <a:xfrm>
            <a:off x="424615" y="5717214"/>
            <a:ext cx="5994657" cy="6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cs-CZ" b="1" dirty="0">
                <a:solidFill>
                  <a:schemeClr val="tx1"/>
                </a:solidFill>
              </a:rPr>
              <a:t>Q7. Máte Vy osobně sepsanou závěť?</a:t>
            </a:r>
            <a:br>
              <a:rPr lang="cs-CZ" b="1" dirty="0">
                <a:solidFill>
                  <a:schemeClr val="tx1"/>
                </a:solidFill>
              </a:rPr>
            </a:br>
            <a:r>
              <a:rPr lang="cs-CZ" dirty="0">
                <a:solidFill>
                  <a:schemeClr val="tx2"/>
                </a:solidFill>
              </a:rPr>
              <a:t>Všichni respondenti, n=506</a:t>
            </a:r>
            <a:r>
              <a:rPr lang="en-US" dirty="0">
                <a:solidFill>
                  <a:schemeClr val="tx2"/>
                </a:solidFill>
              </a:rPr>
              <a:t> [</a:t>
            </a:r>
            <a:r>
              <a:rPr lang="cs-CZ" dirty="0">
                <a:solidFill>
                  <a:schemeClr val="tx2"/>
                </a:solidFill>
              </a:rPr>
              <a:t>údaje v %</a:t>
            </a:r>
            <a:r>
              <a:rPr lang="en-US" dirty="0">
                <a:solidFill>
                  <a:schemeClr val="tx2"/>
                </a:solidFill>
              </a:rPr>
              <a:t>]</a:t>
            </a:r>
            <a:endParaRPr lang="cs-CZ" sz="1000" dirty="0">
              <a:solidFill>
                <a:schemeClr val="tx2"/>
              </a:solidFill>
            </a:endParaRPr>
          </a:p>
        </p:txBody>
      </p:sp>
      <p:sp>
        <p:nvSpPr>
          <p:cNvPr id="19" name="TextovéPole 1">
            <a:extLst>
              <a:ext uri="{FF2B5EF4-FFF2-40B4-BE49-F238E27FC236}">
                <a16:creationId xmlns:a16="http://schemas.microsoft.com/office/drawing/2014/main" id="{D4AAE82F-760D-366A-64E0-E51C33FF4A74}"/>
              </a:ext>
            </a:extLst>
          </p:cNvPr>
          <p:cNvSpPr txBox="1"/>
          <p:nvPr/>
        </p:nvSpPr>
        <p:spPr>
          <a:xfrm>
            <a:off x="2236260" y="2335802"/>
            <a:ext cx="1632875"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chemeClr val="tx2"/>
              </a:buClr>
            </a:pPr>
            <a:r>
              <a:rPr lang="cs-CZ" dirty="0"/>
              <a:t>Ano, mám ji sepsanou</a:t>
            </a:r>
          </a:p>
        </p:txBody>
      </p:sp>
      <p:sp>
        <p:nvSpPr>
          <p:cNvPr id="20" name="TextovéPole 1">
            <a:extLst>
              <a:ext uri="{FF2B5EF4-FFF2-40B4-BE49-F238E27FC236}">
                <a16:creationId xmlns:a16="http://schemas.microsoft.com/office/drawing/2014/main" id="{E7206033-4D90-C430-5D35-5DC6A945F513}"/>
              </a:ext>
            </a:extLst>
          </p:cNvPr>
          <p:cNvSpPr txBox="1"/>
          <p:nvPr/>
        </p:nvSpPr>
        <p:spPr>
          <a:xfrm>
            <a:off x="3122065" y="2801867"/>
            <a:ext cx="1494141" cy="6001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chemeClr val="tx2"/>
              </a:buClr>
            </a:pPr>
            <a:r>
              <a:rPr lang="cs-CZ" dirty="0"/>
              <a:t>Ne, ale plánuji ji v blízké době sepsat </a:t>
            </a:r>
          </a:p>
          <a:p>
            <a:pPr algn="ctr">
              <a:buClr>
                <a:schemeClr val="tx2"/>
              </a:buClr>
            </a:pPr>
            <a:r>
              <a:rPr lang="cs-CZ" dirty="0"/>
              <a:t>(v příštích 5ti letech)</a:t>
            </a:r>
          </a:p>
        </p:txBody>
      </p:sp>
      <p:sp>
        <p:nvSpPr>
          <p:cNvPr id="21" name="TextovéPole 1">
            <a:extLst>
              <a:ext uri="{FF2B5EF4-FFF2-40B4-BE49-F238E27FC236}">
                <a16:creationId xmlns:a16="http://schemas.microsoft.com/office/drawing/2014/main" id="{8CE21F48-5E5D-8539-D5E3-2B85FD0E55C8}"/>
              </a:ext>
            </a:extLst>
          </p:cNvPr>
          <p:cNvSpPr txBox="1"/>
          <p:nvPr/>
        </p:nvSpPr>
        <p:spPr>
          <a:xfrm>
            <a:off x="155070" y="2597412"/>
            <a:ext cx="1334120"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chemeClr val="tx2"/>
              </a:buClr>
            </a:pPr>
            <a:r>
              <a:rPr lang="fi-FI" dirty="0"/>
              <a:t>Ne, ani ji sepsat neplánuji</a:t>
            </a:r>
            <a:endParaRPr lang="cs-CZ" dirty="0"/>
          </a:p>
        </p:txBody>
      </p:sp>
      <p:sp>
        <p:nvSpPr>
          <p:cNvPr id="27" name="Zástupný symbol pro obsah 2">
            <a:extLst>
              <a:ext uri="{FF2B5EF4-FFF2-40B4-BE49-F238E27FC236}">
                <a16:creationId xmlns:a16="http://schemas.microsoft.com/office/drawing/2014/main" id="{24F351CA-2DA6-407E-973C-35E046B6D7D1}"/>
              </a:ext>
            </a:extLst>
          </p:cNvPr>
          <p:cNvSpPr txBox="1">
            <a:spLocks/>
          </p:cNvSpPr>
          <p:nvPr/>
        </p:nvSpPr>
        <p:spPr>
          <a:xfrm>
            <a:off x="424615" y="1100668"/>
            <a:ext cx="9603200" cy="50969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tx2"/>
              </a:buClr>
              <a:buFontTx/>
              <a:buNone/>
              <a:defRPr sz="2000" kern="1200">
                <a:solidFill>
                  <a:schemeClr val="tx1"/>
                </a:solidFill>
                <a:latin typeface="+mn-lt"/>
                <a:ea typeface="+mn-ea"/>
                <a:cs typeface="+mn-cs"/>
              </a:defRPr>
            </a:lvl1pPr>
            <a:lvl2pPr marL="268288"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2pPr>
            <a:lvl3pPr marL="536575"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3pPr>
            <a:lvl4pPr marL="804863"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4pPr>
            <a:lvl5pPr marL="1073150" indent="-268288" algn="l" defTabSz="914400" rtl="0" eaLnBrk="1" latinLnBrk="0" hangingPunct="1">
              <a:lnSpc>
                <a:spcPct val="100000"/>
              </a:lnSpc>
              <a:spcBef>
                <a:spcPts val="500"/>
              </a:spcBef>
              <a:buClr>
                <a:schemeClr val="tx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cs-CZ" sz="1600" dirty="0">
                <a:solidFill>
                  <a:schemeClr val="tx2"/>
                </a:solidFill>
              </a:rPr>
              <a:t>Pouze necelá desetina lidí nad 50 let má sepsanou závěť. </a:t>
            </a:r>
            <a:br>
              <a:rPr lang="cs-CZ" sz="1600" dirty="0">
                <a:solidFill>
                  <a:schemeClr val="tx2"/>
                </a:solidFill>
              </a:rPr>
            </a:br>
            <a:r>
              <a:rPr lang="cs-CZ" sz="1600" dirty="0">
                <a:solidFill>
                  <a:schemeClr val="tx2"/>
                </a:solidFill>
              </a:rPr>
              <a:t>Další třetina ji plánuje sepsat v budoucnu.</a:t>
            </a:r>
          </a:p>
        </p:txBody>
      </p:sp>
      <p:sp>
        <p:nvSpPr>
          <p:cNvPr id="3" name="Zástupný symbol pro obsah 3">
            <a:extLst>
              <a:ext uri="{FF2B5EF4-FFF2-40B4-BE49-F238E27FC236}">
                <a16:creationId xmlns:a16="http://schemas.microsoft.com/office/drawing/2014/main" id="{D8141E22-1546-C182-CFE7-D99998778FAE}"/>
              </a:ext>
            </a:extLst>
          </p:cNvPr>
          <p:cNvSpPr txBox="1">
            <a:spLocks/>
          </p:cNvSpPr>
          <p:nvPr/>
        </p:nvSpPr>
        <p:spPr>
          <a:xfrm>
            <a:off x="8263836" y="2402870"/>
            <a:ext cx="3527958" cy="3125060"/>
          </a:xfrm>
          <a:prstGeom prst="rect">
            <a:avLst/>
          </a:prstGeom>
        </p:spPr>
        <p:txBody>
          <a:bodyPr/>
          <a:lstStyle>
            <a:lvl1pPr marL="0" indent="0" algn="just" defTabSz="914400" rtl="0" eaLnBrk="1" latinLnBrk="0" hangingPunct="1">
              <a:lnSpc>
                <a:spcPct val="100000"/>
              </a:lnSpc>
              <a:spcBef>
                <a:spcPts val="1000"/>
              </a:spcBef>
              <a:buClr>
                <a:schemeClr val="tx2"/>
              </a:buClr>
              <a:buFontTx/>
              <a:buNone/>
              <a:defRPr sz="1400" kern="1200">
                <a:solidFill>
                  <a:schemeClr val="tx1"/>
                </a:solidFill>
                <a:latin typeface="+mn-lt"/>
                <a:ea typeface="+mn-ea"/>
                <a:cs typeface="+mn-cs"/>
              </a:defRPr>
            </a:lvl1pPr>
            <a:lvl2pPr marL="268288"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2pPr>
            <a:lvl3pPr marL="536575"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3pPr>
            <a:lvl4pPr marL="804863"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4pPr>
            <a:lvl5pPr marL="1073150" indent="-268288" algn="just" defTabSz="914400" rtl="0" eaLnBrk="1" latinLnBrk="0" hangingPunct="1">
              <a:lnSpc>
                <a:spcPct val="100000"/>
              </a:lnSpc>
              <a:spcBef>
                <a:spcPts val="500"/>
              </a:spcBef>
              <a:buClr>
                <a:schemeClr val="tx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300" b="1" dirty="0"/>
              <a:t>Pouze desetina lidí nad 50 let má závěť již sepsanou</a:t>
            </a:r>
            <a:r>
              <a:rPr lang="cs-CZ" sz="1300" dirty="0"/>
              <a:t>, častěji tak učinili lidé, kteří mají špatné vztahy se svými příbuznými. Třetina plánuje závěť sepsat v budoucnu.</a:t>
            </a:r>
          </a:p>
          <a:p>
            <a:pPr>
              <a:spcBef>
                <a:spcPts val="1800"/>
              </a:spcBef>
            </a:pPr>
            <a:endParaRPr lang="cs-CZ" sz="1300" b="1" dirty="0"/>
          </a:p>
          <a:p>
            <a:pPr>
              <a:spcBef>
                <a:spcPts val="0"/>
              </a:spcBef>
            </a:pPr>
            <a:r>
              <a:rPr lang="cs-CZ" sz="1300" b="1" dirty="0"/>
              <a:t>Více než polovina (58 %) dotázaných závěť sepsat vůbec nezamýšlí</a:t>
            </a:r>
            <a:r>
              <a:rPr lang="cs-CZ" sz="1300" dirty="0"/>
              <a:t>. Typicky proto, že je na to ještě brzo nebo si takovou nepříjemnou věc nechtějí zatím připouštět. </a:t>
            </a:r>
            <a:endParaRPr lang="en-GB" sz="1300" dirty="0"/>
          </a:p>
        </p:txBody>
      </p:sp>
    </p:spTree>
    <p:extLst>
      <p:ext uri="{BB962C8B-B14F-4D97-AF65-F5344CB8AC3E}">
        <p14:creationId xmlns:p14="http://schemas.microsoft.com/office/powerpoint/2010/main" val="223803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TEM MARK – šablona">
  <a:themeElements>
    <a:clrScheme name="STEMMARK_new_new">
      <a:dk1>
        <a:srgbClr val="2D292A"/>
      </a:dk1>
      <a:lt1>
        <a:srgbClr val="FFFFFF"/>
      </a:lt1>
      <a:dk2>
        <a:srgbClr val="971C54"/>
      </a:dk2>
      <a:lt2>
        <a:srgbClr val="848382"/>
      </a:lt2>
      <a:accent1>
        <a:srgbClr val="0B5E6D"/>
      </a:accent1>
      <a:accent2>
        <a:srgbClr val="B70C09"/>
      </a:accent2>
      <a:accent3>
        <a:srgbClr val="52AC2B"/>
      </a:accent3>
      <a:accent4>
        <a:srgbClr val="B709AC"/>
      </a:accent4>
      <a:accent5>
        <a:srgbClr val="D33415"/>
      </a:accent5>
      <a:accent6>
        <a:srgbClr val="3A1D17"/>
      </a:accent6>
      <a:hlink>
        <a:srgbClr val="B51C54"/>
      </a:hlink>
      <a:folHlink>
        <a:srgbClr val="971C18"/>
      </a:folHlink>
    </a:clrScheme>
    <a:fontScheme name="Vlastní 1">
      <a:majorFont>
        <a:latin typeface="Segoe UI"/>
        <a:ea typeface=""/>
        <a:cs typeface=""/>
      </a:majorFont>
      <a:minorFont>
        <a:latin typeface="Segoe UI"/>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85750" indent="-285750">
          <a:buClr>
            <a:schemeClr val="tx2"/>
          </a:buClr>
          <a:buFont typeface="Wingdings" panose="05000000000000000000" pitchFamily="2" charset="2"/>
          <a:buChar cha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STEM MARK – šablona">
  <a:themeElements>
    <a:clrScheme name="STEMMARK_new_new">
      <a:dk1>
        <a:srgbClr val="2D292A"/>
      </a:dk1>
      <a:lt1>
        <a:srgbClr val="FFFFFF"/>
      </a:lt1>
      <a:dk2>
        <a:srgbClr val="971C54"/>
      </a:dk2>
      <a:lt2>
        <a:srgbClr val="848382"/>
      </a:lt2>
      <a:accent1>
        <a:srgbClr val="0B5E6D"/>
      </a:accent1>
      <a:accent2>
        <a:srgbClr val="B70C09"/>
      </a:accent2>
      <a:accent3>
        <a:srgbClr val="52AC2B"/>
      </a:accent3>
      <a:accent4>
        <a:srgbClr val="B709AC"/>
      </a:accent4>
      <a:accent5>
        <a:srgbClr val="D33415"/>
      </a:accent5>
      <a:accent6>
        <a:srgbClr val="3A1D17"/>
      </a:accent6>
      <a:hlink>
        <a:srgbClr val="B51C54"/>
      </a:hlink>
      <a:folHlink>
        <a:srgbClr val="971C18"/>
      </a:folHlink>
    </a:clrScheme>
    <a:fontScheme name="Vlastní 1">
      <a:majorFont>
        <a:latin typeface="Segoe UI"/>
        <a:ea typeface=""/>
        <a:cs typeface=""/>
      </a:majorFont>
      <a:minorFont>
        <a:latin typeface="Segoe UI"/>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85750" indent="-285750">
          <a:buClr>
            <a:schemeClr val="tx2"/>
          </a:buClr>
          <a:buFont typeface="Wingdings" panose="05000000000000000000" pitchFamily="2" charset="2"/>
          <a:buChar cha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STEM MARK – šablona">
  <a:themeElements>
    <a:clrScheme name="STEMMARK_new_new">
      <a:dk1>
        <a:srgbClr val="2D292A"/>
      </a:dk1>
      <a:lt1>
        <a:srgbClr val="FFFFFF"/>
      </a:lt1>
      <a:dk2>
        <a:srgbClr val="971C54"/>
      </a:dk2>
      <a:lt2>
        <a:srgbClr val="848382"/>
      </a:lt2>
      <a:accent1>
        <a:srgbClr val="0B5E6D"/>
      </a:accent1>
      <a:accent2>
        <a:srgbClr val="B70C09"/>
      </a:accent2>
      <a:accent3>
        <a:srgbClr val="52AC2B"/>
      </a:accent3>
      <a:accent4>
        <a:srgbClr val="B709AC"/>
      </a:accent4>
      <a:accent5>
        <a:srgbClr val="D33415"/>
      </a:accent5>
      <a:accent6>
        <a:srgbClr val="3A1D17"/>
      </a:accent6>
      <a:hlink>
        <a:srgbClr val="B51C54"/>
      </a:hlink>
      <a:folHlink>
        <a:srgbClr val="971C18"/>
      </a:folHlink>
    </a:clrScheme>
    <a:fontScheme name="Vlastní 1">
      <a:majorFont>
        <a:latin typeface="Segoe UI"/>
        <a:ea typeface=""/>
        <a:cs typeface=""/>
      </a:majorFont>
      <a:minorFont>
        <a:latin typeface="Segoe UI"/>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85750" indent="-285750">
          <a:buClr>
            <a:schemeClr val="tx2"/>
          </a:buClr>
          <a:buFont typeface="Wingdings" panose="05000000000000000000" pitchFamily="2" charset="2"/>
          <a:buChar cha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lastní 21">
    <a:dk1>
      <a:srgbClr val="2D292A"/>
    </a:dk1>
    <a:lt1>
      <a:srgbClr val="FFFFFF"/>
    </a:lt1>
    <a:dk2>
      <a:srgbClr val="A00046"/>
    </a:dk2>
    <a:lt2>
      <a:srgbClr val="848382"/>
    </a:lt2>
    <a:accent1>
      <a:srgbClr val="A00046"/>
    </a:accent1>
    <a:accent2>
      <a:srgbClr val="8AAEC4"/>
    </a:accent2>
    <a:accent3>
      <a:srgbClr val="F3863F"/>
    </a:accent3>
    <a:accent4>
      <a:srgbClr val="379F7A"/>
    </a:accent4>
    <a:accent5>
      <a:srgbClr val="AC9E24"/>
    </a:accent5>
    <a:accent6>
      <a:srgbClr val="805841"/>
    </a:accent6>
    <a:hlink>
      <a:srgbClr val="A00046"/>
    </a:hlink>
    <a:folHlink>
      <a:srgbClr val="A00046"/>
    </a:folHlink>
  </a:clrScheme>
  <a:fontScheme name="Vlastní 1">
    <a:majorFont>
      <a:latin typeface="Segoe UI"/>
      <a:ea typeface=""/>
      <a:cs typeface=""/>
    </a:majorFont>
    <a:minorFont>
      <a:latin typeface="Segoe UI"/>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Vlastní 21">
    <a:dk1>
      <a:srgbClr val="2D292A"/>
    </a:dk1>
    <a:lt1>
      <a:srgbClr val="FFFFFF"/>
    </a:lt1>
    <a:dk2>
      <a:srgbClr val="A00046"/>
    </a:dk2>
    <a:lt2>
      <a:srgbClr val="848382"/>
    </a:lt2>
    <a:accent1>
      <a:srgbClr val="A00046"/>
    </a:accent1>
    <a:accent2>
      <a:srgbClr val="8AAEC4"/>
    </a:accent2>
    <a:accent3>
      <a:srgbClr val="F3863F"/>
    </a:accent3>
    <a:accent4>
      <a:srgbClr val="379F7A"/>
    </a:accent4>
    <a:accent5>
      <a:srgbClr val="AC9E24"/>
    </a:accent5>
    <a:accent6>
      <a:srgbClr val="805841"/>
    </a:accent6>
    <a:hlink>
      <a:srgbClr val="A00046"/>
    </a:hlink>
    <a:folHlink>
      <a:srgbClr val="A00046"/>
    </a:folHlink>
  </a:clrScheme>
  <a:fontScheme name="Vlastní 1">
    <a:majorFont>
      <a:latin typeface="Segoe UI"/>
      <a:ea typeface=""/>
      <a:cs typeface=""/>
    </a:majorFont>
    <a:minorFont>
      <a:latin typeface="Segoe UI"/>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Vlastní 21">
    <a:dk1>
      <a:srgbClr val="2D292A"/>
    </a:dk1>
    <a:lt1>
      <a:srgbClr val="FFFFFF"/>
    </a:lt1>
    <a:dk2>
      <a:srgbClr val="A00046"/>
    </a:dk2>
    <a:lt2>
      <a:srgbClr val="848382"/>
    </a:lt2>
    <a:accent1>
      <a:srgbClr val="A00046"/>
    </a:accent1>
    <a:accent2>
      <a:srgbClr val="8AAEC4"/>
    </a:accent2>
    <a:accent3>
      <a:srgbClr val="F3863F"/>
    </a:accent3>
    <a:accent4>
      <a:srgbClr val="379F7A"/>
    </a:accent4>
    <a:accent5>
      <a:srgbClr val="AC9E24"/>
    </a:accent5>
    <a:accent6>
      <a:srgbClr val="805841"/>
    </a:accent6>
    <a:hlink>
      <a:srgbClr val="A00046"/>
    </a:hlink>
    <a:folHlink>
      <a:srgbClr val="A00046"/>
    </a:folHlink>
  </a:clrScheme>
  <a:fontScheme name="Vlastní 1">
    <a:majorFont>
      <a:latin typeface="Segoe UI"/>
      <a:ea typeface=""/>
      <a:cs typeface=""/>
    </a:majorFont>
    <a:minorFont>
      <a:latin typeface="Segoe UI"/>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38697</TotalTime>
  <Words>2999</Words>
  <Application>Microsoft Office PowerPoint</Application>
  <PresentationFormat>Širokoúhlá obrazovka</PresentationFormat>
  <Paragraphs>255</Paragraphs>
  <Slides>28</Slides>
  <Notes>3</Notes>
  <HiddenSlides>0</HiddenSlides>
  <MMClips>0</MMClips>
  <ScaleCrop>false</ScaleCrop>
  <HeadingPairs>
    <vt:vector size="6" baseType="variant">
      <vt:variant>
        <vt:lpstr>Použitá písma</vt:lpstr>
      </vt:variant>
      <vt:variant>
        <vt:i4>5</vt:i4>
      </vt:variant>
      <vt:variant>
        <vt:lpstr>Motiv</vt:lpstr>
      </vt:variant>
      <vt:variant>
        <vt:i4>3</vt:i4>
      </vt:variant>
      <vt:variant>
        <vt:lpstr>Nadpisy snímků</vt:lpstr>
      </vt:variant>
      <vt:variant>
        <vt:i4>28</vt:i4>
      </vt:variant>
    </vt:vector>
  </HeadingPairs>
  <TitlesOfParts>
    <vt:vector size="36" baseType="lpstr">
      <vt:lpstr>Arial</vt:lpstr>
      <vt:lpstr>Calibri</vt:lpstr>
      <vt:lpstr>Segoe UI</vt:lpstr>
      <vt:lpstr>Wingdings</vt:lpstr>
      <vt:lpstr>Work Sans</vt:lpstr>
      <vt:lpstr>STEM MARK – šablona</vt:lpstr>
      <vt:lpstr>3_STEM MARK – šablona</vt:lpstr>
      <vt:lpstr>4_STEM MARK – šablona</vt:lpstr>
      <vt:lpstr>UNICEF: Závěti</vt:lpstr>
      <vt:lpstr>Přehled kapitol</vt:lpstr>
      <vt:lpstr>Parametry výzkumu</vt:lpstr>
      <vt:lpstr>Struktura vzorku II.</vt:lpstr>
      <vt:lpstr>Hlavní zjištění</vt:lpstr>
      <vt:lpstr> Hlavní zjištění </vt:lpstr>
      <vt:lpstr>Sepsání závěti</vt:lpstr>
      <vt:lpstr>S příbuznými vycházejí lidé starší 50 let dobře</vt:lpstr>
      <vt:lpstr>Osobní sepsání závěti</vt:lpstr>
      <vt:lpstr>Výhody a nevýhody sepsání závěti</vt:lpstr>
      <vt:lpstr>Věk sepsání závěti a důvody vedoucí k sepsání</vt:lpstr>
      <vt:lpstr>Pomoc při rozhodování o pozůstalosti</vt:lpstr>
      <vt:lpstr>Důvody nevypořádání svých věcí</vt:lpstr>
      <vt:lpstr>Znalost zákonitostí dědického řízení</vt:lpstr>
      <vt:lpstr>Spory v rodině spojené s dědictvím</vt:lpstr>
      <vt:lpstr>Dar ze závěti</vt:lpstr>
      <vt:lpstr>Povědomí o možnosti daru ze závěti</vt:lpstr>
      <vt:lpstr>Představa o daru ze závěti</vt:lpstr>
      <vt:lpstr>Forma závěti a rozdělení předmětu závěti</vt:lpstr>
      <vt:lpstr>Zahrnutí daru na dobročinné  účely do závěti</vt:lpstr>
      <vt:lpstr>Souhlas s výroky o dědictví majetku</vt:lpstr>
      <vt:lpstr>Dar ze závěti pro dobročinné organizace</vt:lpstr>
      <vt:lpstr>Poplatky za notářský poplatek hrazené charitativní organizací</vt:lpstr>
      <vt:lpstr>Realizátor</vt:lpstr>
      <vt:lpstr>Realizátor výzkumu, kontakt</vt:lpstr>
      <vt:lpstr>Pomáháme nejen našim klientům</vt:lpstr>
      <vt:lpstr>Prezentace aplikace PowerPoint</vt:lpstr>
      <vt:lpstr>Dotazník na pohodu……..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STEM/MARK</dc:title>
  <dc:creator>STEM/MARK</dc:creator>
  <cp:lastModifiedBy>Jíchová Darina</cp:lastModifiedBy>
  <cp:revision>1685</cp:revision>
  <dcterms:created xsi:type="dcterms:W3CDTF">2015-09-30T12:19:36Z</dcterms:created>
  <dcterms:modified xsi:type="dcterms:W3CDTF">2025-04-29T10:04:40Z</dcterms:modified>
</cp:coreProperties>
</file>