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1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URL: https://player.vimeo.com/progressive_redirect/playback/404830357/rendition/2160p/file.mp4?loc=external&amp;oauth2_token_id=1747418641&amp;signature=7589b0e01d187b478501521f75a81646d41e890c9931de5b3c7b69e53209a50a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URL: https://player.vimeo.com/progressive_redirect/playback/203443693/rendition/2160p/file.mp4?loc=external&amp;oauth2_token_id=1747418641&amp;signature=cc5c3d7e75adcf760677397b84f7f17be30d10738c342cfc242813172de4a120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ef291f3-d70e-4006-88a5-49dec75a722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d15cf1e-1718-48de-b081-10136a6e082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ea90a3f-7ff6-4b9b-baaf-52df2b71ccf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a08fe9b-ce94-4982-842a-560c1cdf16c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2311511-16fe-4972-949d-af2f3fea072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504572a-d72c-4c74-b1e3-cd611386fd4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00f8246-d06e-4f34-839c-503fcba6033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1fa1b91-12d0-4804-ac41-8984a5cdcce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2f3a5fd-9240-41cf-a4f3-51512722ea9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4F45619EBE1049832A2646B44F7B13" ma:contentTypeVersion="18" ma:contentTypeDescription="Vytvoří nový dokument" ma:contentTypeScope="" ma:versionID="cac749b3365c2151c40107e8cd6e5184">
  <xsd:schema xmlns:xsd="http://www.w3.org/2001/XMLSchema" xmlns:xs="http://www.w3.org/2001/XMLSchema" xmlns:p="http://schemas.microsoft.com/office/2006/metadata/properties" xmlns:ns2="d3f9cb51-a3f3-4cde-9939-cafd92b1aa46" xmlns:ns3="9e23a917-9b73-4709-b4c5-05971b9aa50f" targetNamespace="http://schemas.microsoft.com/office/2006/metadata/properties" ma:root="true" ma:fieldsID="31a2e3d7491ed463010f4be14b1727bd" ns2:_="" ns3:_="">
    <xsd:import namespace="d3f9cb51-a3f3-4cde-9939-cafd92b1aa46"/>
    <xsd:import namespace="9e23a917-9b73-4709-b4c5-05971b9aa50f"/>
    <xsd:element name="properties">
      <xsd:complexType>
        <xsd:sequence>
          <xsd:element name="documentManagement">
            <xsd:complexType>
              <xsd:all>
                <xsd:element ref="ns2:sekc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ng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9cb51-a3f3-4cde-9939-cafd92b1aa46" elementFormDefault="qualified">
    <xsd:import namespace="http://schemas.microsoft.com/office/2006/documentManagement/types"/>
    <xsd:import namespace="http://schemas.microsoft.com/office/infopath/2007/PartnerControls"/>
    <xsd:element name="sekce" ma:index="8" nillable="true" ma:displayName="Oddělení" ma:format="Dropdown" ma:internalName="sekce">
      <xsd:simpleType>
        <xsd:restriction base="dms:Choice">
          <xsd:enumeration value="HR a provoz"/>
          <xsd:enumeration value="OK"/>
          <xsd:enumeration value="Hotel Marianeum"/>
          <xsd:enumeration value="ESO"/>
          <xsd:enumeration value="OAA"/>
          <xsd:enumeration value="HDD"/>
          <xsd:enumeration value="GVO"/>
          <xsd:enumeration value="FND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2" nillable="true" ma:displayName="Stav odsouhlasení" ma:internalName="Stav_x0020_odsouhlasen_x00ed_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2e5692db-9be6-47f7-9420-f13a4bfe3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ng" ma:index="21" nillable="true" ma:displayName="lng" ma:default="CZ" ma:format="Dropdown" ma:internalName="lng">
      <xsd:simpleType>
        <xsd:restriction base="dms:Choice">
          <xsd:enumeration value="CZ"/>
          <xsd:enumeration value="ENG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3a917-9b73-4709-b4c5-05971b9aa50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ae6cb3f-7330-476c-98c8-6229a30bf441}" ma:internalName="TaxCatchAll" ma:showField="CatchAllData" ma:web="9e23a917-9b73-4709-b4c5-05971b9aa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kce xmlns="d3f9cb51-a3f3-4cde-9939-cafd92b1aa46" xsi:nil="true"/>
    <lng xmlns="d3f9cb51-a3f3-4cde-9939-cafd92b1aa46" xsi:nil="true"/>
    <_Flow_SignoffStatus xmlns="d3f9cb51-a3f3-4cde-9939-cafd92b1aa46" xsi:nil="true"/>
    <lcf76f155ced4ddcb4097134ff3c332f xmlns="d3f9cb51-a3f3-4cde-9939-cafd92b1aa46">
      <Terms xmlns="http://schemas.microsoft.com/office/infopath/2007/PartnerControls"/>
    </lcf76f155ced4ddcb4097134ff3c332f>
    <TaxCatchAll xmlns="9e23a917-9b73-4709-b4c5-05971b9aa50f" xsi:nil="true"/>
  </documentManagement>
</p:properties>
</file>

<file path=customXml/itemProps1.xml><?xml version="1.0" encoding="utf-8"?>
<ds:datastoreItem xmlns:ds="http://schemas.openxmlformats.org/officeDocument/2006/customXml" ds:itemID="{1A46707C-FDD4-4831-BD15-13D95B7D2AFD}"/>
</file>

<file path=customXml/itemProps2.xml><?xml version="1.0" encoding="utf-8"?>
<ds:datastoreItem xmlns:ds="http://schemas.openxmlformats.org/officeDocument/2006/customXml" ds:itemID="{C4730A2A-B7F8-4096-BEC5-112573116B03}"/>
</file>

<file path=customXml/itemProps3.xml><?xml version="1.0" encoding="utf-8"?>
<ds:datastoreItem xmlns:ds="http://schemas.openxmlformats.org/officeDocument/2006/customXml" ds:itemID="{196C30D0-F600-4F33-852C-16308D1B2F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2024-03-18T17:36:44Z</dcterms:created>
  <dcterms:modified xsi:type="dcterms:W3CDTF">2024-03-18T17:36:44Z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0x010100F24F45619EBE1049832A2646B44F7B13</vt:lpwstr>
  </property>
</Properties>
</file>