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7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6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91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25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5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5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18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24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35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4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25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34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0AE9C-690A-4794-BC08-554714AFD57C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18C62-FCA2-4FA0-8618-BAB61DEFC6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3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9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0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2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7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6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2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8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2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44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7"/>
            <a:ext cx="12192000" cy="53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79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Širokoúhlá obrazovka</PresentationFormat>
  <Paragraphs>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Bohumil Bušek</dc:creator>
  <cp:lastModifiedBy>Bohumil Bušek</cp:lastModifiedBy>
  <cp:revision>3</cp:revision>
  <dcterms:created xsi:type="dcterms:W3CDTF">2020-02-25T09:50:32Z</dcterms:created>
  <dcterms:modified xsi:type="dcterms:W3CDTF">2020-02-25T10:04:14Z</dcterms:modified>
</cp:coreProperties>
</file>