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7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AE9C-690A-4794-BC08-554714AFD57C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8C62-FCA2-4FA0-8618-BAB61DEFC6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62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AE9C-690A-4794-BC08-554714AFD57C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8C62-FCA2-4FA0-8618-BAB61DEFC6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91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AE9C-690A-4794-BC08-554714AFD57C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8C62-FCA2-4FA0-8618-BAB61DEFC6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8252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AE9C-690A-4794-BC08-554714AFD57C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8C62-FCA2-4FA0-8618-BAB61DEFC6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955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AE9C-690A-4794-BC08-554714AFD57C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8C62-FCA2-4FA0-8618-BAB61DEFC6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154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AE9C-690A-4794-BC08-554714AFD57C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8C62-FCA2-4FA0-8618-BAB61DEFC6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185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AE9C-690A-4794-BC08-554714AFD57C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8C62-FCA2-4FA0-8618-BAB61DEFC6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6240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AE9C-690A-4794-BC08-554714AFD57C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8C62-FCA2-4FA0-8618-BAB61DEFC6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1353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AE9C-690A-4794-BC08-554714AFD57C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8C62-FCA2-4FA0-8618-BAB61DEFC6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1479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AE9C-690A-4794-BC08-554714AFD57C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8C62-FCA2-4FA0-8618-BAB61DEFC6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7258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0AE9C-690A-4794-BC08-554714AFD57C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018C62-FCA2-4FA0-8618-BAB61DEFC6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34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0AE9C-690A-4794-BC08-554714AFD57C}" type="datetimeFigureOut">
              <a:rPr lang="cs-CZ" smtClean="0"/>
              <a:t>25.02.2020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18C62-FCA2-4FA0-8618-BAB61DEFC6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230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8097"/>
            <a:ext cx="12192000" cy="5381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994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8097"/>
            <a:ext cx="12192000" cy="5381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907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8097"/>
            <a:ext cx="12192000" cy="5381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925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8097"/>
            <a:ext cx="12192000" cy="5381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675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8097"/>
            <a:ext cx="12192000" cy="5381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367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8097"/>
            <a:ext cx="12192000" cy="5381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526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8097"/>
            <a:ext cx="12192000" cy="5381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986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8097"/>
            <a:ext cx="12192000" cy="5381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821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8097"/>
            <a:ext cx="12192000" cy="5381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944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8097"/>
            <a:ext cx="12192000" cy="5381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3791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Širokoúhlá obrazovka</PresentationFormat>
  <Paragraphs>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Bohumil Bušek</dc:creator>
  <cp:lastModifiedBy>Bohumil Bušek</cp:lastModifiedBy>
  <cp:revision>3</cp:revision>
  <dcterms:created xsi:type="dcterms:W3CDTF">2020-02-25T09:50:32Z</dcterms:created>
  <dcterms:modified xsi:type="dcterms:W3CDTF">2020-02-25T10:04:14Z</dcterms:modified>
</cp:coreProperties>
</file>