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1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Předškolní vzdělávání a péče o děti ze znevýhodněného prostředí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Pavel Šimon Oblastní charita Polička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11" y="307918"/>
            <a:ext cx="1146324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9336890" cy="970450"/>
          </a:xfrm>
        </p:spPr>
        <p:txBody>
          <a:bodyPr/>
          <a:lstStyle/>
          <a:p>
            <a:r>
              <a:rPr lang="cs-CZ" dirty="0"/>
              <a:t>Maximum individuální podpory v rozvoji znalostí a </a:t>
            </a:r>
            <a:r>
              <a:rPr lang="cs-CZ" dirty="0" smtClean="0"/>
              <a:t>dovedností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11" y="2267044"/>
            <a:ext cx="6295698" cy="421462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6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Doporučení </a:t>
            </a:r>
            <a:r>
              <a:rPr lang="cs-CZ" sz="2000" dirty="0"/>
              <a:t>je nadále zvyšovat přístupnost zařízení péče o děti a to zejména pro ohrožené skupiny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Rozšíření garance místa ve školce od dvou let věku</a:t>
            </a:r>
          </a:p>
          <a:p>
            <a:r>
              <a:rPr lang="cs-CZ" sz="2000" dirty="0" smtClean="0"/>
              <a:t>Služby musí odpovídat potřebám uživatelů včetně těch z ohroženého prostředí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nutné zvýšit flexibilitu systému – např. zavedením možnosti zápisu během školního roku, nastavením otevíracích dob kompatibilních s pracovní dobou rodičů atd.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odpořit </a:t>
            </a:r>
            <a:r>
              <a:rPr lang="cs-CZ" sz="2000" dirty="0"/>
              <a:t>(legislativně a finančně) alternativní, inkluzivní řešení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34" y="248245"/>
            <a:ext cx="2052783" cy="13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1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Představení se</a:t>
            </a:r>
          </a:p>
          <a:p>
            <a:r>
              <a:rPr lang="cs-CZ" sz="2400" dirty="0" smtClean="0"/>
              <a:t>Kritika systémů, které mají podporovat děti ze znevýhodněného prostředí</a:t>
            </a:r>
          </a:p>
          <a:p>
            <a:r>
              <a:rPr lang="cs-CZ" sz="2400" dirty="0" smtClean="0"/>
              <a:t>Ocenění práce profesionálů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2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náklady na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000" y="2281085"/>
            <a:ext cx="6486656" cy="357771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400" dirty="0" smtClean="0"/>
              <a:t>Další náklady na vzdělávání jsou pro rodiny zatěžující</a:t>
            </a:r>
          </a:p>
          <a:p>
            <a:r>
              <a:rPr lang="cs-CZ" sz="2400" dirty="0" smtClean="0"/>
              <a:t>Vybírání peněz je stigmatizující a působící </a:t>
            </a:r>
            <a:r>
              <a:rPr lang="cs-CZ" sz="2400" dirty="0" err="1" smtClean="0"/>
              <a:t>retraumatizaci</a:t>
            </a:r>
            <a:r>
              <a:rPr lang="cs-CZ" sz="2400" dirty="0" smtClean="0"/>
              <a:t> dětem</a:t>
            </a:r>
            <a:endParaRPr lang="cs-CZ" sz="2400" dirty="0"/>
          </a:p>
          <a:p>
            <a:r>
              <a:rPr lang="cs-CZ" sz="2400" dirty="0" smtClean="0"/>
              <a:t>17% klientů Charity potřebuje služby péče o děti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474" y="3035098"/>
            <a:ext cx="5111120" cy="2441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11" y="264611"/>
            <a:ext cx="2006483" cy="13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Fungující materiální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92791"/>
            <a:ext cx="10554574" cy="3636511"/>
          </a:xfrm>
        </p:spPr>
        <p:txBody>
          <a:bodyPr/>
          <a:lstStyle/>
          <a:p>
            <a:r>
              <a:rPr lang="cs-CZ" sz="2400" dirty="0" smtClean="0"/>
              <a:t>Obědy do škol</a:t>
            </a:r>
          </a:p>
          <a:p>
            <a:r>
              <a:rPr lang="cs-CZ" sz="2400" dirty="0" smtClean="0"/>
              <a:t>Přímá finanční pomoc</a:t>
            </a:r>
          </a:p>
          <a:p>
            <a:r>
              <a:rPr lang="cs-CZ" sz="2400" dirty="0" smtClean="0"/>
              <a:t>Potravinová pomoc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98" y="2876974"/>
            <a:ext cx="524858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Kapacita ve školkách a její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6231017" cy="363651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Kapacita hodnocena jako dostatečná</a:t>
            </a:r>
          </a:p>
          <a:p>
            <a:r>
              <a:rPr lang="cs-CZ" sz="2400" dirty="0" smtClean="0"/>
              <a:t>Pravidla spíše přísnější a ne vždy vyhovující potřebám</a:t>
            </a:r>
          </a:p>
          <a:p>
            <a:r>
              <a:rPr lang="cs-CZ" sz="2400" dirty="0" smtClean="0"/>
              <a:t>Dětské skupiny jsou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85" y="2866660"/>
            <a:ext cx="5509509" cy="29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9435213" cy="970450"/>
          </a:xfrm>
        </p:spPr>
        <p:txBody>
          <a:bodyPr/>
          <a:lstStyle/>
          <a:p>
            <a:r>
              <a:rPr lang="cs-CZ" dirty="0" smtClean="0"/>
              <a:t>Interdisciplinární práce je možná, ale ne jednoduchá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1" y="2714009"/>
            <a:ext cx="7617365" cy="3706455"/>
          </a:xfrm>
        </p:spPr>
        <p:txBody>
          <a:bodyPr/>
          <a:lstStyle/>
          <a:p>
            <a:r>
              <a:rPr lang="cs-CZ" sz="2400" dirty="0" smtClean="0"/>
              <a:t>Systémy trpí resortismem a transformačními nemocemi</a:t>
            </a:r>
          </a:p>
          <a:p>
            <a:r>
              <a:rPr lang="cs-CZ" sz="2400" dirty="0" smtClean="0"/>
              <a:t>Je dobré, že jsou případové a rodinné konference</a:t>
            </a:r>
          </a:p>
          <a:p>
            <a:r>
              <a:rPr lang="cs-CZ" sz="2400" dirty="0" smtClean="0"/>
              <a:t>Setkávání odborníků je metodicky a legislativně neukotvené</a:t>
            </a:r>
          </a:p>
          <a:p>
            <a:r>
              <a:rPr lang="cs-CZ" sz="2400" dirty="0" smtClean="0"/>
              <a:t>Změna je možná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41" y="3244953"/>
            <a:ext cx="2448633" cy="15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4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55" y="3512894"/>
            <a:ext cx="5171767" cy="28767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Profesionální a přirozená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Profesionální síť nesmí utlačovat přirozené kontakty dětí a rodin</a:t>
            </a:r>
          </a:p>
          <a:p>
            <a:r>
              <a:rPr lang="cs-CZ" sz="2400" dirty="0" smtClean="0"/>
              <a:t>Přebírat bezdůvodně kompetence za rodinu je neprofesionální</a:t>
            </a:r>
          </a:p>
          <a:p>
            <a:r>
              <a:rPr lang="cs-CZ" sz="2400" dirty="0" smtClean="0"/>
              <a:t>Špatně pojatá </a:t>
            </a:r>
            <a:r>
              <a:rPr lang="cs-CZ" sz="2400" dirty="0" err="1" smtClean="0"/>
              <a:t>multidisciplinarita</a:t>
            </a:r>
            <a:r>
              <a:rPr lang="cs-CZ" sz="2400" dirty="0" smtClean="0"/>
              <a:t> „nás přijde draho“</a:t>
            </a:r>
          </a:p>
          <a:p>
            <a:r>
              <a:rPr lang="cs-CZ" sz="2400" dirty="0" smtClean="0"/>
              <a:t>Spolupráce je nevyhnutelná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Byrokracie zatěžuje rodinu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5188798" cy="3636511"/>
          </a:xfrm>
        </p:spPr>
        <p:txBody>
          <a:bodyPr/>
          <a:lstStyle/>
          <a:p>
            <a:r>
              <a:rPr lang="cs-CZ" sz="2400" dirty="0" smtClean="0"/>
              <a:t>Byrokracie v dávkovém systému</a:t>
            </a:r>
          </a:p>
          <a:p>
            <a:r>
              <a:rPr lang="cs-CZ" sz="2400" dirty="0" smtClean="0"/>
              <a:t>Nepřehlednost v systému pro běžného občana – vznikají mýty</a:t>
            </a:r>
          </a:p>
          <a:p>
            <a:r>
              <a:rPr lang="cs-CZ" sz="2400" dirty="0" smtClean="0"/>
              <a:t>Konkrétní příklad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10" y="2601032"/>
            <a:ext cx="5132379" cy="28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dobré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6761959" cy="3636511"/>
          </a:xfrm>
        </p:spPr>
        <p:txBody>
          <a:bodyPr/>
          <a:lstStyle/>
          <a:p>
            <a:r>
              <a:rPr lang="cs-CZ" sz="2400" dirty="0" smtClean="0"/>
              <a:t>Škola Přemysla </a:t>
            </a:r>
            <a:r>
              <a:rPr lang="cs-CZ" sz="2400" dirty="0" err="1" smtClean="0"/>
              <a:t>Pittera</a:t>
            </a:r>
            <a:r>
              <a:rPr lang="cs-CZ" sz="2400" dirty="0" smtClean="0"/>
              <a:t> v Ostravě</a:t>
            </a:r>
          </a:p>
          <a:p>
            <a:r>
              <a:rPr lang="cs-CZ" sz="2400" dirty="0" smtClean="0"/>
              <a:t>Inkluzivní přístup</a:t>
            </a:r>
          </a:p>
          <a:p>
            <a:r>
              <a:rPr lang="cs-CZ" sz="2400" dirty="0" smtClean="0"/>
              <a:t>Přijímá školáky i předškoláky z vyloučeného prostředí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671" y="268559"/>
            <a:ext cx="1315923" cy="1310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84" y="2730280"/>
            <a:ext cx="4987745" cy="33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2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200</TotalTime>
  <Words>274</Words>
  <Application>Microsoft Office PowerPoint</Application>
  <PresentationFormat>Širokoúhlá obrazovka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Citáty</vt:lpstr>
      <vt:lpstr>Předškolní vzdělávání a péče o děti ze znevýhodněného prostředí</vt:lpstr>
      <vt:lpstr>Úvod</vt:lpstr>
      <vt:lpstr>Další náklady na vzdělávání</vt:lpstr>
      <vt:lpstr>Fungující materiální podpora</vt:lpstr>
      <vt:lpstr>Kapacita ve školkách a její pravidla</vt:lpstr>
      <vt:lpstr>Interdisciplinární práce je možná, ale ne jednoduchá</vt:lpstr>
      <vt:lpstr>Profesionální a přirozená síť</vt:lpstr>
      <vt:lpstr>Byrokracie zatěžuje rodinu</vt:lpstr>
      <vt:lpstr>Příklad dobré praxe</vt:lpstr>
      <vt:lpstr>Maximum individuální podpory v rozvoji znalostí a dovedností</vt:lpstr>
      <vt:lpstr>Doporučení</vt:lpstr>
      <vt:lpstr>Děkuji Vám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Předškolní vzdělávání a péče o děti ze znevýhodněného prostředí</dc:title>
  <dc:creator>sas</dc:creator>
  <cp:lastModifiedBy>sas</cp:lastModifiedBy>
  <cp:revision>10</cp:revision>
  <dcterms:created xsi:type="dcterms:W3CDTF">2020-02-24T04:13:47Z</dcterms:created>
  <dcterms:modified xsi:type="dcterms:W3CDTF">2020-02-24T07:34:18Z</dcterms:modified>
</cp:coreProperties>
</file>